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59" r:id="rId7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0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  <a:srgbClr val="6D9EEB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60E33-8610-FE5A-CEA6-04370E3641F6}" v="3" dt="2022-11-06T12:08:57.854"/>
    <p1510:client id="{15DA8F7D-FA9F-49B7-972D-FD2D57E16EF7}" v="2129" dt="2022-11-06T12:51:45.261"/>
    <p1510:client id="{2056F85C-7018-AEE4-57C6-30F5083944AB}" v="3" dt="2022-11-06T12:08:19.545"/>
    <p1510:client id="{6CC8B045-A992-2151-5B19-5DF0162DA403}" v="5" dt="2022-11-06T12:09:49.663"/>
    <p1510:client id="{7268FDC9-28F8-6D1E-845B-3E4DBBD5BF0A}" v="37" dt="2022-11-06T12:20:05.731"/>
    <p1510:client id="{B37C741D-94D6-3698-5099-6BC133189ABF}" v="4" dt="2022-11-06T12:10:2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088" y="12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63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3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785311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서버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8220773" y="146250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클라 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335136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335136" y="205122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bind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335136" y="2756199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listen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335136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accept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8770598" y="13462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socket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8770598" y="3461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connect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335068" y="4245757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829432" y="5735453"/>
            <a:ext cx="2244776" cy="99002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인원이 3명인가?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729597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8770552" y="6003872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게임 시작 요청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67" name="Google Shape;67;p1"/>
          <p:cNvCxnSpPr>
            <a:stCxn id="55" idx="4"/>
            <a:endCxn id="57" idx="0"/>
          </p:cNvCxnSpPr>
          <p:nvPr/>
        </p:nvCxnSpPr>
        <p:spPr>
          <a:xfrm>
            <a:off x="2951866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>
            <a:stCxn id="57" idx="2"/>
            <a:endCxn id="58" idx="0"/>
          </p:cNvCxnSpPr>
          <p:nvPr/>
        </p:nvCxnSpPr>
        <p:spPr>
          <a:xfrm>
            <a:off x="2951866" y="1799443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>
            <a:stCxn id="58" idx="2"/>
            <a:endCxn id="59" idx="0"/>
          </p:cNvCxnSpPr>
          <p:nvPr/>
        </p:nvCxnSpPr>
        <p:spPr>
          <a:xfrm>
            <a:off x="2951866" y="2504414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70;p1"/>
          <p:cNvCxnSpPr>
            <a:stCxn id="59" idx="2"/>
            <a:endCxn id="60" idx="0"/>
          </p:cNvCxnSpPr>
          <p:nvPr/>
        </p:nvCxnSpPr>
        <p:spPr>
          <a:xfrm>
            <a:off x="2951866" y="3209385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1"/>
          <p:cNvCxnSpPr>
            <a:stCxn id="60" idx="2"/>
            <a:endCxn id="63" idx="0"/>
          </p:cNvCxnSpPr>
          <p:nvPr/>
        </p:nvCxnSpPr>
        <p:spPr>
          <a:xfrm>
            <a:off x="2951866" y="3914356"/>
            <a:ext cx="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stCxn id="65" idx="1"/>
            <a:endCxn id="64" idx="3"/>
          </p:cNvCxnSpPr>
          <p:nvPr/>
        </p:nvCxnSpPr>
        <p:spPr>
          <a:xfrm rot="10800000">
            <a:off x="4074097" y="6230465"/>
            <a:ext cx="65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73;p1"/>
          <p:cNvCxnSpPr>
            <a:stCxn id="66" idx="1"/>
            <a:endCxn id="65" idx="3"/>
          </p:cNvCxnSpPr>
          <p:nvPr/>
        </p:nvCxnSpPr>
        <p:spPr>
          <a:xfrm rot="10800000">
            <a:off x="5963152" y="6230465"/>
            <a:ext cx="280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"/>
          <p:cNvCxnSpPr>
            <a:stCxn id="56" idx="4"/>
            <a:endCxn id="61" idx="0"/>
          </p:cNvCxnSpPr>
          <p:nvPr/>
        </p:nvCxnSpPr>
        <p:spPr>
          <a:xfrm>
            <a:off x="9387328" y="1094471"/>
            <a:ext cx="0" cy="25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"/>
          <p:cNvCxnSpPr>
            <a:stCxn id="61" idx="2"/>
            <a:endCxn id="62" idx="0"/>
          </p:cNvCxnSpPr>
          <p:nvPr/>
        </p:nvCxnSpPr>
        <p:spPr>
          <a:xfrm>
            <a:off x="9387328" y="1799443"/>
            <a:ext cx="0" cy="16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"/>
          <p:cNvCxnSpPr>
            <a:stCxn id="62" idx="1"/>
            <a:endCxn id="60" idx="3"/>
          </p:cNvCxnSpPr>
          <p:nvPr/>
        </p:nvCxnSpPr>
        <p:spPr>
          <a:xfrm rot="10800000">
            <a:off x="3568598" y="3687763"/>
            <a:ext cx="52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77;p1"/>
          <p:cNvSpPr txBox="1"/>
          <p:nvPr/>
        </p:nvSpPr>
        <p:spPr>
          <a:xfrm>
            <a:off x="1704365" y="5812478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NO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785288" y="8313442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277822" y="6538211"/>
            <a:ext cx="813863" cy="4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YES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220706" y="8322779"/>
            <a:ext cx="2333109" cy="948221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캐릭터 선택 창 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실행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335136" y="499969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987268" y="5030481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유저 접속 정보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 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8770552" y="503061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84" name="Google Shape;84;p1"/>
          <p:cNvCxnSpPr>
            <a:cxnSpLocks/>
            <a:stCxn id="82" idx="3"/>
            <a:endCxn id="83" idx="1"/>
          </p:cNvCxnSpPr>
          <p:nvPr/>
        </p:nvCxnSpPr>
        <p:spPr>
          <a:xfrm>
            <a:off x="8220727" y="5257074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1"/>
          <p:cNvCxnSpPr>
            <a:cxnSpLocks/>
            <a:stCxn id="81" idx="3"/>
            <a:endCxn id="82" idx="1"/>
          </p:cNvCxnSpPr>
          <p:nvPr/>
        </p:nvCxnSpPr>
        <p:spPr>
          <a:xfrm>
            <a:off x="3568595" y="5226283"/>
            <a:ext cx="34188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1"/>
          <p:cNvCxnSpPr>
            <a:stCxn id="62" idx="2"/>
            <a:endCxn id="87" idx="0"/>
          </p:cNvCxnSpPr>
          <p:nvPr/>
        </p:nvCxnSpPr>
        <p:spPr>
          <a:xfrm>
            <a:off x="9387328" y="3914356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88;p1"/>
          <p:cNvCxnSpPr>
            <a:stCxn id="83" idx="2"/>
            <a:endCxn id="66" idx="0"/>
          </p:cNvCxnSpPr>
          <p:nvPr/>
        </p:nvCxnSpPr>
        <p:spPr>
          <a:xfrm>
            <a:off x="9387282" y="5483804"/>
            <a:ext cx="0" cy="5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1"/>
          <p:cNvSpPr/>
          <p:nvPr/>
        </p:nvSpPr>
        <p:spPr>
          <a:xfrm>
            <a:off x="2335068" y="699961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 send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0" name="Google Shape;90;p1"/>
          <p:cNvCxnSpPr>
            <a:stCxn id="64" idx="2"/>
            <a:endCxn id="89" idx="0"/>
          </p:cNvCxnSpPr>
          <p:nvPr/>
        </p:nvCxnSpPr>
        <p:spPr>
          <a:xfrm>
            <a:off x="2951820" y="6725478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89" idx="2"/>
            <a:endCxn id="78" idx="0"/>
          </p:cNvCxnSpPr>
          <p:nvPr/>
        </p:nvCxnSpPr>
        <p:spPr>
          <a:xfrm>
            <a:off x="2951798" y="7452796"/>
            <a:ext cx="0" cy="8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1"/>
          <p:cNvCxnSpPr>
            <a:stCxn id="63" idx="2"/>
            <a:endCxn id="81" idx="0"/>
          </p:cNvCxnSpPr>
          <p:nvPr/>
        </p:nvCxnSpPr>
        <p:spPr>
          <a:xfrm>
            <a:off x="2951798" y="4698943"/>
            <a:ext cx="0" cy="3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1"/>
          <p:cNvCxnSpPr>
            <a:stCxn id="81" idx="2"/>
            <a:endCxn id="64" idx="0"/>
          </p:cNvCxnSpPr>
          <p:nvPr/>
        </p:nvCxnSpPr>
        <p:spPr>
          <a:xfrm>
            <a:off x="2951866" y="5452876"/>
            <a:ext cx="0" cy="2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1"/>
          <p:cNvSpPr/>
          <p:nvPr/>
        </p:nvSpPr>
        <p:spPr>
          <a:xfrm>
            <a:off x="8770598" y="6977170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87268" y="6977308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씬, init 데이터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6" name="Google Shape;96;p1"/>
          <p:cNvCxnSpPr>
            <a:stCxn id="89" idx="3"/>
            <a:endCxn id="95" idx="1"/>
          </p:cNvCxnSpPr>
          <p:nvPr/>
        </p:nvCxnSpPr>
        <p:spPr>
          <a:xfrm rot="10800000" flipH="1">
            <a:off x="3568527" y="7204003"/>
            <a:ext cx="34188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Google Shape;97;p1"/>
          <p:cNvCxnSpPr>
            <a:stCxn id="95" idx="3"/>
            <a:endCxn id="94" idx="1"/>
          </p:cNvCxnSpPr>
          <p:nvPr/>
        </p:nvCxnSpPr>
        <p:spPr>
          <a:xfrm>
            <a:off x="8220727" y="7203901"/>
            <a:ext cx="54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98;p1"/>
          <p:cNvCxnSpPr>
            <a:stCxn id="63" idx="3"/>
            <a:endCxn id="65" idx="0"/>
          </p:cNvCxnSpPr>
          <p:nvPr/>
        </p:nvCxnSpPr>
        <p:spPr>
          <a:xfrm>
            <a:off x="3568527" y="4472350"/>
            <a:ext cx="1777800" cy="1531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7" name="Google Shape;87;p1"/>
          <p:cNvSpPr/>
          <p:nvPr/>
        </p:nvSpPr>
        <p:spPr>
          <a:xfrm>
            <a:off x="8770552" y="4255284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thread 생성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99" name="Google Shape;99;p1"/>
          <p:cNvCxnSpPr>
            <a:stCxn id="87" idx="2"/>
            <a:endCxn id="83" idx="0"/>
          </p:cNvCxnSpPr>
          <p:nvPr/>
        </p:nvCxnSpPr>
        <p:spPr>
          <a:xfrm>
            <a:off x="9387282" y="4708470"/>
            <a:ext cx="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>
            <a:cxnSpLocks/>
            <a:stCxn id="87" idx="1"/>
            <a:endCxn id="82" idx="0"/>
          </p:cNvCxnSpPr>
          <p:nvPr/>
        </p:nvCxnSpPr>
        <p:spPr>
          <a:xfrm flipH="1">
            <a:off x="7603852" y="4481877"/>
            <a:ext cx="1166700" cy="548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1" name="Google Shape;101;p1"/>
          <p:cNvSpPr txBox="1"/>
          <p:nvPr/>
        </p:nvSpPr>
        <p:spPr>
          <a:xfrm>
            <a:off x="3517590" y="4187247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080450" y="4200109"/>
            <a:ext cx="1830712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recv THREAD 생성시점</a:t>
            </a:r>
            <a:endParaRPr sz="1200" b="0" i="0" u="none" strike="noStrike" cap="none">
              <a:solidFill>
                <a:srgbClr val="000000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770552" y="7649975"/>
            <a:ext cx="1233459" cy="453186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Microsoft GothicNeo Light" panose="020B0300000101010101" pitchFamily="50" charset="-127"/>
                <a:sym typeface="Arial"/>
              </a:rPr>
              <a:t>init 데이터 Update</a:t>
            </a:r>
            <a:endParaRPr sz="1200" b="0" i="0" u="none" strike="noStrike" cap="none">
              <a:solidFill>
                <a:schemeClr val="lt1"/>
              </a:solidFill>
              <a:latin typeface="+mj-ea"/>
              <a:ea typeface="+mj-ea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04" name="Google Shape;104;p1"/>
          <p:cNvCxnSpPr>
            <a:stCxn id="94" idx="2"/>
            <a:endCxn id="103" idx="0"/>
          </p:cNvCxnSpPr>
          <p:nvPr/>
        </p:nvCxnSpPr>
        <p:spPr>
          <a:xfrm>
            <a:off x="9387328" y="7430356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>
            <a:stCxn id="103" idx="2"/>
            <a:endCxn id="80" idx="0"/>
          </p:cNvCxnSpPr>
          <p:nvPr/>
        </p:nvCxnSpPr>
        <p:spPr>
          <a:xfrm>
            <a:off x="9387282" y="8103161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1"/>
          <p:cNvCxnSpPr>
            <a:stCxn id="64" idx="1"/>
            <a:endCxn id="60" idx="1"/>
          </p:cNvCxnSpPr>
          <p:nvPr/>
        </p:nvCxnSpPr>
        <p:spPr>
          <a:xfrm rot="10800000" flipH="1">
            <a:off x="1829432" y="3687666"/>
            <a:ext cx="505800" cy="2542800"/>
          </a:xfrm>
          <a:prstGeom prst="bentConnector3">
            <a:avLst>
              <a:gd name="adj1" fmla="val -2009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C65A7E0-FE9A-83D7-439D-E8CA0BEF05F4}"/>
              </a:ext>
            </a:extLst>
          </p:cNvPr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2" name="Google Shape;112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SERVER</a:t>
              </a:r>
              <a:endParaRPr dirty="0"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CLIENT</a:t>
              </a:r>
              <a:endParaRPr>
                <a:latin typeface="+mj-ea"/>
                <a:ea typeface="+mj-e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화면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업데이트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16" name="Google Shape;116;p2"/>
            <p:cNvCxnSpPr>
              <a:stCxn id="114" idx="2"/>
              <a:endCxn id="115" idx="0"/>
            </p:cNvCxnSpPr>
            <p:nvPr/>
          </p:nvCxnSpPr>
          <p:spPr>
            <a:xfrm>
              <a:off x="4478126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7" name="Google Shape;117;p2"/>
            <p:cNvCxnSpPr>
              <a:stCxn id="113" idx="4"/>
              <a:endCxn id="118" idx="0"/>
            </p:cNvCxnSpPr>
            <p:nvPr/>
          </p:nvCxnSpPr>
          <p:spPr>
            <a:xfrm flipH="1">
              <a:off x="10802935" y="1300173"/>
              <a:ext cx="300" cy="135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send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키 입력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>
              <a:stCxn id="118" idx="1"/>
              <a:endCxn id="119" idx="3"/>
            </p:cNvCxnSpPr>
            <p:nvPr/>
          </p:nvCxnSpPr>
          <p:spPr>
            <a:xfrm rot="10800000">
              <a:off x="7151403" y="2911456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121;p2"/>
            <p:cNvCxnSpPr>
              <a:stCxn id="119" idx="1"/>
              <a:endCxn id="114" idx="3"/>
            </p:cNvCxnSpPr>
            <p:nvPr/>
          </p:nvCxnSpPr>
          <p:spPr>
            <a:xfrm rot="10800000">
              <a:off x="5165157" y="2911456"/>
              <a:ext cx="612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 결과 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3" name="Google Shape;123;p2"/>
            <p:cNvCxnSpPr>
              <a:stCxn id="115" idx="3"/>
              <a:endCxn id="122" idx="1"/>
            </p:cNvCxnSpPr>
            <p:nvPr/>
          </p:nvCxnSpPr>
          <p:spPr>
            <a:xfrm>
              <a:off x="5165358" y="4522740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선택여부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타이머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>
              <a:stCxn id="122" idx="3"/>
            </p:cNvCxnSpPr>
            <p:nvPr/>
          </p:nvCxnSpPr>
          <p:spPr>
            <a:xfrm>
              <a:off x="9503904" y="4522740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선택 완료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791201" y="1852880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타이머 생성</a:t>
              </a:r>
              <a:endParaRPr sz="1200" b="0" i="0" u="none" strike="noStrike" cap="none" dirty="0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타이머 </a:t>
              </a:r>
              <a:endParaRPr sz="1200" b="0" i="0" u="none" strike="noStrike" cap="none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0" i="0" u="none" strike="noStrike" cap="none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0" name="Google Shape;130;p2"/>
            <p:cNvCxnSpPr>
              <a:stCxn id="115" idx="2"/>
              <a:endCxn id="126" idx="0"/>
            </p:cNvCxnSpPr>
            <p:nvPr/>
          </p:nvCxnSpPr>
          <p:spPr>
            <a:xfrm>
              <a:off x="4478433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타이머 </a:t>
              </a:r>
              <a:endParaRPr sz="1200" b="0" i="0" u="none" strike="noStrike" cap="none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bg1"/>
                  </a:solidFill>
                  <a:latin typeface="+mj-ea"/>
                  <a:ea typeface="+mj-ea"/>
                  <a:cs typeface="Arial"/>
                  <a:sym typeface="Arial"/>
                </a:rPr>
                <a:t>완료</a:t>
              </a:r>
              <a:endParaRPr sz="1200" b="0" i="0" u="none" strike="noStrike" cap="none">
                <a:solidFill>
                  <a:schemeClr val="bg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35" name="Google Shape;135;p2"/>
            <p:cNvCxnSpPr>
              <a:stCxn id="118" idx="2"/>
              <a:endCxn id="124" idx="0"/>
            </p:cNvCxnSpPr>
            <p:nvPr/>
          </p:nvCxnSpPr>
          <p:spPr>
            <a:xfrm>
              <a:off x="10802928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2"/>
            <p:cNvCxnSpPr>
              <a:stCxn id="128" idx="3"/>
              <a:endCxn id="115" idx="1"/>
            </p:cNvCxnSpPr>
            <p:nvPr/>
          </p:nvCxnSpPr>
          <p:spPr>
            <a:xfrm>
              <a:off x="2402017" y="4522740"/>
              <a:ext cx="138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2"/>
            <p:cNvCxnSpPr>
              <a:stCxn id="128" idx="2"/>
              <a:endCxn id="133" idx="0"/>
            </p:cNvCxnSpPr>
            <p:nvPr/>
          </p:nvCxnSpPr>
          <p:spPr>
            <a:xfrm>
              <a:off x="1715092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" name="Google Shape;138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 + 초기 데이터 send</a:t>
              </a:r>
              <a:endParaRPr sz="1200" b="0" i="0" u="none" strike="noStrike" cap="none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1" name="Google Shape;141;p2"/>
            <p:cNvCxnSpPr>
              <a:stCxn id="126" idx="2"/>
              <a:endCxn id="140" idx="0"/>
            </p:cNvCxnSpPr>
            <p:nvPr/>
          </p:nvCxnSpPr>
          <p:spPr>
            <a:xfrm>
              <a:off x="4478434" y="6280072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2"/>
            <p:cNvCxnSpPr>
              <a:stCxn id="140" idx="2"/>
              <a:endCxn id="131" idx="0"/>
            </p:cNvCxnSpPr>
            <p:nvPr/>
          </p:nvCxnSpPr>
          <p:spPr>
            <a:xfrm>
              <a:off x="4478382" y="7130755"/>
              <a:ext cx="0" cy="10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씬, 초기 Data</a:t>
              </a:r>
              <a:endParaRPr sz="12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4" name="Google Shape;144;p2"/>
            <p:cNvCxnSpPr>
              <a:stCxn id="140" idx="3"/>
              <a:endCxn id="143" idx="1"/>
            </p:cNvCxnSpPr>
            <p:nvPr/>
          </p:nvCxnSpPr>
          <p:spPr>
            <a:xfrm>
              <a:off x="5165307" y="6878371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Scene 번호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시작 좌표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코인 위치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+mj-ea"/>
                  <a:ea typeface="+mj-ea"/>
                  <a:cs typeface="Arial"/>
                  <a:sym typeface="Arial"/>
                </a:rPr>
                <a:t>캐릭터 데이터</a:t>
              </a:r>
              <a:endParaRPr sz="1200" b="0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cxnSp>
          <p:nvCxnSpPr>
            <p:cNvPr id="146" name="Google Shape;146;p2"/>
            <p:cNvCxnSpPr>
              <a:stCxn id="143" idx="3"/>
            </p:cNvCxnSpPr>
            <p:nvPr/>
          </p:nvCxnSpPr>
          <p:spPr>
            <a:xfrm>
              <a:off x="9503904" y="6878371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147;p2"/>
            <p:cNvCxnSpPr>
              <a:stCxn id="124" idx="2"/>
              <a:endCxn id="145" idx="0"/>
            </p:cNvCxnSpPr>
            <p:nvPr/>
          </p:nvCxnSpPr>
          <p:spPr>
            <a:xfrm>
              <a:off x="10803235" y="5426877"/>
              <a:ext cx="0" cy="11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2"/>
            <p:cNvCxnSpPr>
              <a:stCxn id="145" idx="2"/>
              <a:endCxn id="134" idx="0"/>
            </p:cNvCxnSpPr>
            <p:nvPr/>
          </p:nvCxnSpPr>
          <p:spPr>
            <a:xfrm>
              <a:off x="10803236" y="7782509"/>
              <a:ext cx="0" cy="3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2"/>
            <p:cNvCxnSpPr>
              <a:cxnSpLocks/>
              <a:stCxn id="112" idx="4"/>
            </p:cNvCxnSpPr>
            <p:nvPr/>
          </p:nvCxnSpPr>
          <p:spPr>
            <a:xfrm flipH="1">
              <a:off x="4478134" y="1300173"/>
              <a:ext cx="30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2"/>
            <p:cNvCxnSpPr>
              <a:cxnSpLocks/>
              <a:stCxn id="133" idx="2"/>
              <a:endCxn id="140" idx="1"/>
            </p:cNvCxnSpPr>
            <p:nvPr/>
          </p:nvCxnSpPr>
          <p:spPr>
            <a:xfrm rot="16200000" flipH="1">
              <a:off x="2454138" y="5541051"/>
              <a:ext cx="598299" cy="207634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2"/>
            <p:cNvCxnSpPr>
              <a:stCxn id="133" idx="1"/>
              <a:endCxn id="128" idx="1"/>
            </p:cNvCxnSpPr>
            <p:nvPr/>
          </p:nvCxnSpPr>
          <p:spPr>
            <a:xfrm rot="10800000" flipH="1">
              <a:off x="464979" y="4522718"/>
              <a:ext cx="563100" cy="1206000"/>
            </a:xfrm>
            <a:prstGeom prst="bentConnector3">
              <a:avLst>
                <a:gd name="adj1" fmla="val -59274"/>
              </a:avLst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F6167F5F-C624-3303-B73F-5FAB0B60DC01}"/>
                </a:ext>
              </a:extLst>
            </p:cNvPr>
            <p:cNvCxnSpPr>
              <a:stCxn id="127" idx="1"/>
              <a:endCxn id="128" idx="0"/>
            </p:cNvCxnSpPr>
            <p:nvPr/>
          </p:nvCxnSpPr>
          <p:spPr>
            <a:xfrm rot="10800000" flipV="1">
              <a:off x="1715093" y="2105264"/>
              <a:ext cx="2076109" cy="21650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3"/>
          <p:cNvSpPr/>
          <p:nvPr/>
        </p:nvSpPr>
        <p:spPr>
          <a:xfrm>
            <a:off x="10868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2" name="Google Shape;192;p3"/>
          <p:cNvCxnSpPr>
            <a:cxnSpLocks/>
          </p:cNvCxnSpPr>
          <p:nvPr/>
        </p:nvCxnSpPr>
        <p:spPr>
          <a:xfrm>
            <a:off x="1601741" y="39781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37C4440-B594-E098-34D0-F5831D6DA44E}"/>
              </a:ext>
            </a:extLst>
          </p:cNvPr>
          <p:cNvCxnSpPr/>
          <p:nvPr/>
        </p:nvCxnSpPr>
        <p:spPr>
          <a:xfrm flipV="1">
            <a:off x="3147332" y="4608740"/>
            <a:ext cx="734786" cy="1681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6A40BD-B520-5080-67C0-2C6862BF3C46}"/>
              </a:ext>
            </a:extLst>
          </p:cNvPr>
          <p:cNvCxnSpPr/>
          <p:nvPr/>
        </p:nvCxnSpPr>
        <p:spPr>
          <a:xfrm>
            <a:off x="2179865" y="5225142"/>
            <a:ext cx="1338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A6D2680B-451B-54F9-D212-6469C247B2E9}"/>
              </a:ext>
            </a:extLst>
          </p:cNvPr>
          <p:cNvSpPr txBox="1"/>
          <p:nvPr/>
        </p:nvSpPr>
        <p:spPr>
          <a:xfrm>
            <a:off x="239697" y="337351"/>
            <a:ext cx="20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인게임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( </a:t>
            </a:r>
            <a:r>
              <a:rPr lang="ko-KR" altLang="en-US" b="1" dirty="0">
                <a:latin typeface="+mj-ea"/>
                <a:ea typeface="+mj-ea"/>
              </a:rPr>
              <a:t>임</a:t>
            </a:r>
            <a:r>
              <a:rPr lang="en-US" altLang="ko-KR" b="1" dirty="0">
                <a:latin typeface="+mj-ea"/>
                <a:ea typeface="+mj-ea"/>
              </a:rPr>
              <a:t> )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F2ED7168-50A8-C35A-7790-325463E483D8}"/>
              </a:ext>
            </a:extLst>
          </p:cNvPr>
          <p:cNvGrpSpPr/>
          <p:nvPr/>
        </p:nvGrpSpPr>
        <p:grpSpPr>
          <a:xfrm>
            <a:off x="2189414" y="266700"/>
            <a:ext cx="8720498" cy="8706206"/>
            <a:chOff x="2189414" y="266700"/>
            <a:chExt cx="8720498" cy="8706206"/>
          </a:xfrm>
        </p:grpSpPr>
        <p:sp>
          <p:nvSpPr>
            <p:cNvPr id="28" name="Google Shape;168;p3">
              <a:extLst>
                <a:ext uri="{FF2B5EF4-FFF2-40B4-BE49-F238E27FC236}">
                  <a16:creationId xmlns:a16="http://schemas.microsoft.com/office/drawing/2014/main" id="{4E14A0E6-A10F-BB44-FA61-928B30679726}"/>
                </a:ext>
              </a:extLst>
            </p:cNvPr>
            <p:cNvSpPr/>
            <p:nvPr/>
          </p:nvSpPr>
          <p:spPr>
            <a:xfrm>
              <a:off x="5553514" y="282205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7" name="Google Shape;168;p3">
              <a:extLst>
                <a:ext uri="{FF2B5EF4-FFF2-40B4-BE49-F238E27FC236}">
                  <a16:creationId xmlns:a16="http://schemas.microsoft.com/office/drawing/2014/main" id="{8E60CF12-7989-7590-536A-16A2B44F0998}"/>
                </a:ext>
              </a:extLst>
            </p:cNvPr>
            <p:cNvSpPr/>
            <p:nvPr/>
          </p:nvSpPr>
          <p:spPr>
            <a:xfrm>
              <a:off x="5514523" y="278183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400460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723408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2" name="Google Shape;162;p3"/>
            <p:cNvCxnSpPr>
              <a:stCxn id="161" idx="4"/>
              <a:endCxn id="163" idx="1"/>
            </p:cNvCxnSpPr>
            <p:nvPr/>
          </p:nvCxnSpPr>
          <p:spPr>
            <a:xfrm>
              <a:off x="9760943" y="1110050"/>
              <a:ext cx="0" cy="8511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3" name="Google Shape;163;p3"/>
            <p:cNvSpPr/>
            <p:nvPr/>
          </p:nvSpPr>
          <p:spPr>
            <a:xfrm>
              <a:off x="9085456" y="1960990"/>
              <a:ext cx="1350976" cy="403064"/>
            </a:xfrm>
            <a:prstGeom prst="flowChartInputOutpu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실행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069212" y="2758277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키입력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475531" y="2741609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solidFill>
                <a:schemeClr val="tx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9" name="Google Shape;169;p3"/>
            <p:cNvCxnSpPr>
              <a:cxnSpLocks/>
              <a:stCxn id="166" idx="1"/>
              <a:endCxn id="168" idx="3"/>
            </p:cNvCxnSpPr>
            <p:nvPr/>
          </p:nvCxnSpPr>
          <p:spPr>
            <a:xfrm flipH="1" flipV="1">
              <a:off x="6572571" y="2943141"/>
              <a:ext cx="2496641" cy="166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0" name="Google Shape;170;p3"/>
            <p:cNvSpPr/>
            <p:nvPr/>
          </p:nvSpPr>
          <p:spPr>
            <a:xfrm>
              <a:off x="3701889" y="2321796"/>
              <a:ext cx="1400162" cy="1253761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업데이트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이동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대쉬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스킬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1" name="Google Shape;171;p3"/>
            <p:cNvCxnSpPr>
              <a:cxnSpLocks/>
              <a:stCxn id="168" idx="1"/>
            </p:cNvCxnSpPr>
            <p:nvPr/>
          </p:nvCxnSpPr>
          <p:spPr>
            <a:xfrm flipH="1">
              <a:off x="5138076" y="2943141"/>
              <a:ext cx="33745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2189414" y="4012530"/>
              <a:ext cx="900026" cy="396943"/>
            </a:xfrm>
            <a:prstGeom prst="round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처리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940334" y="596123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80" name="Google Shape;180;p3"/>
            <p:cNvCxnSpPr>
              <a:cxnSpLocks/>
              <a:stCxn id="129" idx="3"/>
              <a:endCxn id="179" idx="1"/>
            </p:cNvCxnSpPr>
            <p:nvPr/>
          </p:nvCxnSpPr>
          <p:spPr>
            <a:xfrm flipV="1">
              <a:off x="4953504" y="6162763"/>
              <a:ext cx="1986830" cy="243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1" name="Google Shape;181;p3"/>
            <p:cNvCxnSpPr>
              <a:cxnSpLocks/>
              <a:stCxn id="179" idx="2"/>
              <a:endCxn id="149" idx="0"/>
            </p:cNvCxnSpPr>
            <p:nvPr/>
          </p:nvCxnSpPr>
          <p:spPr>
            <a:xfrm>
              <a:off x="7488854" y="6364295"/>
              <a:ext cx="6222" cy="2015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3853450" y="475607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63902" y="5470214"/>
              <a:ext cx="2237920" cy="106047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 데이터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663902" y="6530686"/>
              <a:ext cx="2246010" cy="947477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월드</a:t>
              </a: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 위치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859412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859412" y="7481995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8" name="Google Shape;208;p3"/>
            <p:cNvCxnSpPr>
              <a:cxnSpLocks/>
              <a:stCxn id="207" idx="2"/>
              <a:endCxn id="206" idx="0"/>
            </p:cNvCxnSpPr>
            <p:nvPr/>
          </p:nvCxnSpPr>
          <p:spPr>
            <a:xfrm>
              <a:off x="4407932" y="7885059"/>
              <a:ext cx="0" cy="68478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9" name="Google Shape;209;p3"/>
            <p:cNvSpPr/>
            <p:nvPr/>
          </p:nvSpPr>
          <p:spPr>
            <a:xfrm>
              <a:off x="3409717" y="6689252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진행시간 &gt;=  지정시간</a:t>
              </a:r>
              <a:endParaRPr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0" name="Google Shape;210;p3"/>
            <p:cNvCxnSpPr>
              <a:cxnSpLocks/>
              <a:stCxn id="129" idx="2"/>
              <a:endCxn id="209" idx="0"/>
            </p:cNvCxnSpPr>
            <p:nvPr/>
          </p:nvCxnSpPr>
          <p:spPr>
            <a:xfrm>
              <a:off x="4404984" y="6388656"/>
              <a:ext cx="3014" cy="3005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1" name="Google Shape;211;p3"/>
            <p:cNvCxnSpPr>
              <a:stCxn id="209" idx="2"/>
              <a:endCxn id="207" idx="0"/>
            </p:cNvCxnSpPr>
            <p:nvPr/>
          </p:nvCxnSpPr>
          <p:spPr>
            <a:xfrm>
              <a:off x="4407998" y="7180962"/>
              <a:ext cx="0" cy="3011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3"/>
            <p:cNvSpPr txBox="1"/>
            <p:nvPr/>
          </p:nvSpPr>
          <p:spPr>
            <a:xfrm>
              <a:off x="4407952" y="7026610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3083419" y="6346819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077766" y="854058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결과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5" name="Google Shape;215;p3"/>
            <p:cNvCxnSpPr>
              <a:cxnSpLocks/>
              <a:stCxn id="206" idx="3"/>
              <a:endCxn id="214" idx="1"/>
            </p:cNvCxnSpPr>
            <p:nvPr/>
          </p:nvCxnSpPr>
          <p:spPr>
            <a:xfrm flipV="1">
              <a:off x="4956452" y="8742112"/>
              <a:ext cx="2121314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6" name="Google Shape;216;p3"/>
            <p:cNvCxnSpPr>
              <a:cxnSpLocks/>
              <a:stCxn id="214" idx="3"/>
              <a:endCxn id="217" idx="1"/>
            </p:cNvCxnSpPr>
            <p:nvPr/>
          </p:nvCxnSpPr>
          <p:spPr>
            <a:xfrm>
              <a:off x="8174806" y="8742112"/>
              <a:ext cx="1024273" cy="292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7" name="Google Shape;217;p3"/>
            <p:cNvSpPr/>
            <p:nvPr/>
          </p:nvSpPr>
          <p:spPr>
            <a:xfrm>
              <a:off x="9199079" y="856984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종료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0" name="Google Shape;220;p3"/>
            <p:cNvCxnSpPr>
              <a:stCxn id="160" idx="4"/>
            </p:cNvCxnSpPr>
            <p:nvPr/>
          </p:nvCxnSpPr>
          <p:spPr>
            <a:xfrm>
              <a:off x="4437995" y="1110050"/>
              <a:ext cx="0" cy="22388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5" name="Google Shape;225;p3"/>
            <p:cNvSpPr/>
            <p:nvPr/>
          </p:nvSpPr>
          <p:spPr>
            <a:xfrm>
              <a:off x="3859478" y="1345417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 초기화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3" name="Google Shape;192;p3">
              <a:extLst>
                <a:ext uri="{FF2B5EF4-FFF2-40B4-BE49-F238E27FC236}">
                  <a16:creationId xmlns:a16="http://schemas.microsoft.com/office/drawing/2014/main" id="{0120E5A4-53DA-C05A-2F74-BCF8CBBEC457}"/>
                </a:ext>
              </a:extLst>
            </p:cNvPr>
            <p:cNvCxnSpPr>
              <a:cxnSpLocks/>
              <a:stCxn id="225" idx="2"/>
              <a:endCxn id="170" idx="0"/>
            </p:cNvCxnSpPr>
            <p:nvPr/>
          </p:nvCxnSpPr>
          <p:spPr>
            <a:xfrm flipH="1">
              <a:off x="4401970" y="1748481"/>
              <a:ext cx="6028" cy="5733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" name="Google Shape;209;p3">
              <a:extLst>
                <a:ext uri="{FF2B5EF4-FFF2-40B4-BE49-F238E27FC236}">
                  <a16:creationId xmlns:a16="http://schemas.microsoft.com/office/drawing/2014/main" id="{BE357947-925E-7AC3-6EE2-980F145BE43C}"/>
                </a:ext>
              </a:extLst>
            </p:cNvPr>
            <p:cNvSpPr/>
            <p:nvPr/>
          </p:nvSpPr>
          <p:spPr>
            <a:xfrm>
              <a:off x="3403690" y="3965148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충돌체크</a:t>
              </a:r>
              <a:endParaRPr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36" name="Google Shape;171;p3">
              <a:extLst>
                <a:ext uri="{FF2B5EF4-FFF2-40B4-BE49-F238E27FC236}">
                  <a16:creationId xmlns:a16="http://schemas.microsoft.com/office/drawing/2014/main" id="{4188E9B9-5493-1FCD-C3DC-3F45726CAFC4}"/>
                </a:ext>
              </a:extLst>
            </p:cNvPr>
            <p:cNvCxnSpPr>
              <a:cxnSpLocks/>
              <a:stCxn id="33" idx="1"/>
              <a:endCxn id="176" idx="3"/>
            </p:cNvCxnSpPr>
            <p:nvPr/>
          </p:nvCxnSpPr>
          <p:spPr>
            <a:xfrm flipH="1" flipV="1">
              <a:off x="3089440" y="4211002"/>
              <a:ext cx="314250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9" name="Google Shape;171;p3">
              <a:extLst>
                <a:ext uri="{FF2B5EF4-FFF2-40B4-BE49-F238E27FC236}">
                  <a16:creationId xmlns:a16="http://schemas.microsoft.com/office/drawing/2014/main" id="{0F2F969C-DFD7-7FE4-3CF9-227F5EBE2190}"/>
                </a:ext>
              </a:extLst>
            </p:cNvPr>
            <p:cNvCxnSpPr>
              <a:cxnSpLocks/>
              <a:stCxn id="170" idx="2"/>
              <a:endCxn id="33" idx="0"/>
            </p:cNvCxnSpPr>
            <p:nvPr/>
          </p:nvCxnSpPr>
          <p:spPr>
            <a:xfrm>
              <a:off x="4401970" y="3575557"/>
              <a:ext cx="1" cy="3895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438599A3-6ADC-1CE2-0B15-9985181F1C60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 rot="16200000" flipH="1">
              <a:off x="3347399" y="3701500"/>
              <a:ext cx="346598" cy="1762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oogle Shape;171;p3">
              <a:extLst>
                <a:ext uri="{FF2B5EF4-FFF2-40B4-BE49-F238E27FC236}">
                  <a16:creationId xmlns:a16="http://schemas.microsoft.com/office/drawing/2014/main" id="{D4D5F77B-F755-7C16-0573-4D77BDB4FE24}"/>
                </a:ext>
              </a:extLst>
            </p:cNvPr>
            <p:cNvCxnSpPr>
              <a:cxnSpLocks/>
              <a:stCxn id="33" idx="2"/>
              <a:endCxn id="184" idx="0"/>
            </p:cNvCxnSpPr>
            <p:nvPr/>
          </p:nvCxnSpPr>
          <p:spPr>
            <a:xfrm flipH="1">
              <a:off x="4401970" y="4456857"/>
              <a:ext cx="1" cy="2992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3" name="Google Shape;212;p3">
              <a:extLst>
                <a:ext uri="{FF2B5EF4-FFF2-40B4-BE49-F238E27FC236}">
                  <a16:creationId xmlns:a16="http://schemas.microsoft.com/office/drawing/2014/main" id="{23EDA24F-67D1-2D70-B85F-99FE2D088E47}"/>
                </a:ext>
              </a:extLst>
            </p:cNvPr>
            <p:cNvSpPr txBox="1"/>
            <p:nvPr/>
          </p:nvSpPr>
          <p:spPr>
            <a:xfrm>
              <a:off x="2953246" y="3825766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54" name="Google Shape;213;p3">
              <a:extLst>
                <a:ext uri="{FF2B5EF4-FFF2-40B4-BE49-F238E27FC236}">
                  <a16:creationId xmlns:a16="http://schemas.microsoft.com/office/drawing/2014/main" id="{22C30FF7-D98C-22A5-D999-A7C988D427BE}"/>
                </a:ext>
              </a:extLst>
            </p:cNvPr>
            <p:cNvSpPr txBox="1"/>
            <p:nvPr/>
          </p:nvSpPr>
          <p:spPr>
            <a:xfrm>
              <a:off x="4373293" y="4330435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55" name="Google Shape;192;p3">
              <a:extLst>
                <a:ext uri="{FF2B5EF4-FFF2-40B4-BE49-F238E27FC236}">
                  <a16:creationId xmlns:a16="http://schemas.microsoft.com/office/drawing/2014/main" id="{734E2D2B-8E8D-406C-DC9D-2C7B17C90E0C}"/>
                </a:ext>
              </a:extLst>
            </p:cNvPr>
            <p:cNvCxnSpPr>
              <a:cxnSpLocks/>
              <a:stCxn id="184" idx="2"/>
              <a:endCxn id="130" idx="0"/>
            </p:cNvCxnSpPr>
            <p:nvPr/>
          </p:nvCxnSpPr>
          <p:spPr>
            <a:xfrm flipH="1">
              <a:off x="4397925" y="5159135"/>
              <a:ext cx="4045" cy="2220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9" name="Google Shape;178;p3">
              <a:extLst>
                <a:ext uri="{FF2B5EF4-FFF2-40B4-BE49-F238E27FC236}">
                  <a16:creationId xmlns:a16="http://schemas.microsoft.com/office/drawing/2014/main" id="{B5A963BF-C599-DC51-7BCA-547BE4E4FB1B}"/>
                </a:ext>
              </a:extLst>
            </p:cNvPr>
            <p:cNvSpPr/>
            <p:nvPr/>
          </p:nvSpPr>
          <p:spPr>
            <a:xfrm>
              <a:off x="3856464" y="5985592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변화 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30" name="Google Shape;198;p3">
              <a:extLst>
                <a:ext uri="{FF2B5EF4-FFF2-40B4-BE49-F238E27FC236}">
                  <a16:creationId xmlns:a16="http://schemas.microsoft.com/office/drawing/2014/main" id="{C4BFE098-9D6D-3521-AC0F-8150C26BF0DE}"/>
                </a:ext>
              </a:extLst>
            </p:cNvPr>
            <p:cNvSpPr/>
            <p:nvPr/>
          </p:nvSpPr>
          <p:spPr>
            <a:xfrm>
              <a:off x="3842346" y="5381159"/>
              <a:ext cx="1111158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월드</a:t>
              </a:r>
              <a:endParaRPr lang="en-US" altLang="ko-KR" sz="1100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업데이트</a:t>
              </a:r>
              <a:endParaRPr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33" name="Google Shape;192;p3">
              <a:extLst>
                <a:ext uri="{FF2B5EF4-FFF2-40B4-BE49-F238E27FC236}">
                  <a16:creationId xmlns:a16="http://schemas.microsoft.com/office/drawing/2014/main" id="{2D3071BF-75C1-C715-3E52-2AE77378ACC6}"/>
                </a:ext>
              </a:extLst>
            </p:cNvPr>
            <p:cNvCxnSpPr>
              <a:cxnSpLocks/>
              <a:stCxn id="130" idx="2"/>
              <a:endCxn id="129" idx="0"/>
            </p:cNvCxnSpPr>
            <p:nvPr/>
          </p:nvCxnSpPr>
          <p:spPr>
            <a:xfrm>
              <a:off x="4397925" y="5784223"/>
              <a:ext cx="7059" cy="2013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BE83F14C-EBD7-ACCB-DC2D-D3DE44DE9B8B}"/>
                </a:ext>
              </a:extLst>
            </p:cNvPr>
            <p:cNvCxnSpPr>
              <a:cxnSpLocks/>
              <a:stCxn id="209" idx="1"/>
              <a:endCxn id="170" idx="1"/>
            </p:cNvCxnSpPr>
            <p:nvPr/>
          </p:nvCxnSpPr>
          <p:spPr>
            <a:xfrm rot="10800000" flipH="1">
              <a:off x="3409717" y="2948677"/>
              <a:ext cx="292172" cy="3986430"/>
            </a:xfrm>
            <a:prstGeom prst="bentConnector3">
              <a:avLst>
                <a:gd name="adj1" fmla="val -4823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oogle Shape;169;p3">
              <a:extLst>
                <a:ext uri="{FF2B5EF4-FFF2-40B4-BE49-F238E27FC236}">
                  <a16:creationId xmlns:a16="http://schemas.microsoft.com/office/drawing/2014/main" id="{CCD194A2-D3DE-2A4C-F5C5-D33F0FE18C40}"/>
                </a:ext>
              </a:extLst>
            </p:cNvPr>
            <p:cNvCxnSpPr>
              <a:cxnSpLocks/>
              <a:stCxn id="166" idx="2"/>
              <a:endCxn id="186" idx="0"/>
            </p:cNvCxnSpPr>
            <p:nvPr/>
          </p:nvCxnSpPr>
          <p:spPr>
            <a:xfrm>
              <a:off x="9752822" y="3161341"/>
              <a:ext cx="30040" cy="230887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" name="Google Shape;166;p3">
              <a:extLst>
                <a:ext uri="{FF2B5EF4-FFF2-40B4-BE49-F238E27FC236}">
                  <a16:creationId xmlns:a16="http://schemas.microsoft.com/office/drawing/2014/main" id="{A1DCDA2D-E9E2-842E-6CAF-5C5D1675A0CA}"/>
                </a:ext>
              </a:extLst>
            </p:cNvPr>
            <p:cNvSpPr/>
            <p:nvPr/>
          </p:nvSpPr>
          <p:spPr>
            <a:xfrm>
              <a:off x="6536724" y="6565827"/>
              <a:ext cx="1916703" cy="76435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Player Players[3]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Fvec2 </a:t>
              </a:r>
              <a:r>
                <a:rPr lang="en-US" altLang="ko-KR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coinLocation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Float </a:t>
              </a:r>
              <a:r>
                <a:rPr 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704A96D-18E4-0A65-DEAD-FD7E73115076}"/>
                </a:ext>
              </a:extLst>
            </p:cNvPr>
            <p:cNvCxnSpPr>
              <a:cxnSpLocks/>
              <a:stCxn id="149" idx="3"/>
              <a:endCxn id="186" idx="1"/>
            </p:cNvCxnSpPr>
            <p:nvPr/>
          </p:nvCxnSpPr>
          <p:spPr>
            <a:xfrm flipV="1">
              <a:off x="8453427" y="6000450"/>
              <a:ext cx="210475" cy="947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8216A36D-DF66-C901-1F9D-32F5E4B448D2}"/>
                </a:ext>
              </a:extLst>
            </p:cNvPr>
            <p:cNvCxnSpPr>
              <a:cxnSpLocks/>
              <a:stCxn id="149" idx="3"/>
              <a:endCxn id="205" idx="1"/>
            </p:cNvCxnSpPr>
            <p:nvPr/>
          </p:nvCxnSpPr>
          <p:spPr>
            <a:xfrm>
              <a:off x="8453427" y="6948002"/>
              <a:ext cx="210475" cy="5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oogle Shape;162;p3">
              <a:extLst>
                <a:ext uri="{FF2B5EF4-FFF2-40B4-BE49-F238E27FC236}">
                  <a16:creationId xmlns:a16="http://schemas.microsoft.com/office/drawing/2014/main" id="{B3AF3E0B-9D74-1E61-5919-E8D08739D737}"/>
                </a:ext>
              </a:extLst>
            </p:cNvPr>
            <p:cNvCxnSpPr>
              <a:cxnSpLocks/>
              <a:stCxn id="163" idx="4"/>
              <a:endCxn id="166" idx="0"/>
            </p:cNvCxnSpPr>
            <p:nvPr/>
          </p:nvCxnSpPr>
          <p:spPr>
            <a:xfrm flipH="1">
              <a:off x="9752822" y="2364054"/>
              <a:ext cx="8122" cy="39422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494DC89D-2377-E024-D6D8-0B83496902C2}"/>
                </a:ext>
              </a:extLst>
            </p:cNvPr>
            <p:cNvCxnSpPr>
              <a:cxnSpLocks/>
              <a:stCxn id="205" idx="2"/>
              <a:endCxn id="166" idx="3"/>
            </p:cNvCxnSpPr>
            <p:nvPr/>
          </p:nvCxnSpPr>
          <p:spPr>
            <a:xfrm rot="5400000" flipH="1" flipV="1">
              <a:off x="7852492" y="4894223"/>
              <a:ext cx="4518354" cy="649525"/>
            </a:xfrm>
            <a:prstGeom prst="bentConnector4">
              <a:avLst>
                <a:gd name="adj1" fmla="val -5059"/>
                <a:gd name="adj2" fmla="val 2080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Google Shape;184;p3">
              <a:extLst>
                <a:ext uri="{FF2B5EF4-FFF2-40B4-BE49-F238E27FC236}">
                  <a16:creationId xmlns:a16="http://schemas.microsoft.com/office/drawing/2014/main" id="{88D28CC2-B678-C86D-A314-BE64A07BA860}"/>
                </a:ext>
              </a:extLst>
            </p:cNvPr>
            <p:cNvSpPr/>
            <p:nvPr/>
          </p:nvSpPr>
          <p:spPr>
            <a:xfrm>
              <a:off x="5714501" y="3829273"/>
              <a:ext cx="2107435" cy="1656613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 업데이트</a:t>
              </a: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위치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상태</a:t>
              </a:r>
              <a:endPara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i="0" u="none" strike="noStrike" cap="none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쿨타임</a:t>
              </a:r>
              <a:r>
                <a:rPr lang="en-US" altLang="ko-KR" sz="1100" i="0" u="none" strike="noStrike" cap="none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[2]</a:t>
              </a: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</a:t>
              </a:r>
              <a:endParaRPr lang="en-US" altLang="ko-KR"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i="0" u="none" strike="noStrike" cap="none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60D91A49-7689-93BB-CDFC-15E172CA8B44}"/>
                </a:ext>
              </a:extLst>
            </p:cNvPr>
            <p:cNvCxnSpPr>
              <a:cxnSpLocks/>
              <a:stCxn id="184" idx="3"/>
              <a:endCxn id="222" idx="1"/>
            </p:cNvCxnSpPr>
            <p:nvPr/>
          </p:nvCxnSpPr>
          <p:spPr>
            <a:xfrm flipV="1">
              <a:off x="4950490" y="4657580"/>
              <a:ext cx="764011" cy="30002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E25DEE2-790F-553F-DF1F-11D501303210}"/>
                </a:ext>
              </a:extLst>
            </p:cNvPr>
            <p:cNvCxnSpPr>
              <a:cxnSpLocks/>
              <a:stCxn id="186" idx="1"/>
              <a:endCxn id="222" idx="3"/>
            </p:cNvCxnSpPr>
            <p:nvPr/>
          </p:nvCxnSpPr>
          <p:spPr>
            <a:xfrm flipH="1" flipV="1">
              <a:off x="7821936" y="4657580"/>
              <a:ext cx="841966" cy="134287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3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3400460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723408" y="266700"/>
            <a:ext cx="2075071" cy="84335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메인 게임 화면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2" name="Google Shape;162;p3"/>
          <p:cNvCxnSpPr>
            <a:stCxn id="161" idx="4"/>
            <a:endCxn id="163" idx="1"/>
          </p:cNvCxnSpPr>
          <p:nvPr/>
        </p:nvCxnSpPr>
        <p:spPr>
          <a:xfrm>
            <a:off x="9760943" y="1110050"/>
            <a:ext cx="0" cy="8511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3"/>
          <p:cNvSpPr/>
          <p:nvPr/>
        </p:nvSpPr>
        <p:spPr>
          <a:xfrm>
            <a:off x="9085456" y="1960990"/>
            <a:ext cx="1350976" cy="403064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실행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9069212" y="3007810"/>
            <a:ext cx="136722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키입력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475531" y="30078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69" name="Google Shape;169;p3"/>
          <p:cNvCxnSpPr>
            <a:cxnSpLocks/>
            <a:stCxn id="166" idx="1"/>
            <a:endCxn id="168" idx="3"/>
          </p:cNvCxnSpPr>
          <p:nvPr/>
        </p:nvCxnSpPr>
        <p:spPr>
          <a:xfrm flipH="1">
            <a:off x="6572571" y="3209342"/>
            <a:ext cx="24966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3"/>
          <p:cNvSpPr/>
          <p:nvPr/>
        </p:nvSpPr>
        <p:spPr>
          <a:xfrm>
            <a:off x="3737914" y="2587992"/>
            <a:ext cx="1400162" cy="1253761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키 입력 업데이트</a:t>
            </a: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이동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대쉬</a:t>
            </a:r>
            <a:endParaRPr lang="en-US" altLang="ko-KR"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71" name="Google Shape;171;p3"/>
          <p:cNvCxnSpPr>
            <a:cxnSpLocks/>
            <a:stCxn id="168" idx="1"/>
          </p:cNvCxnSpPr>
          <p:nvPr/>
        </p:nvCxnSpPr>
        <p:spPr>
          <a:xfrm flipH="1">
            <a:off x="5138076" y="3209342"/>
            <a:ext cx="3374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1604259" y="3544742"/>
            <a:ext cx="1996507" cy="880530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충돌 체크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889475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변화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626286" y="4381213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80" name="Google Shape;180;p3"/>
          <p:cNvCxnSpPr>
            <a:cxnSpLocks/>
            <a:stCxn id="178" idx="3"/>
            <a:endCxn id="179" idx="1"/>
          </p:cNvCxnSpPr>
          <p:nvPr/>
        </p:nvCxnSpPr>
        <p:spPr>
          <a:xfrm>
            <a:off x="4986515" y="4582745"/>
            <a:ext cx="263977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3"/>
          <p:cNvCxnSpPr>
            <a:stCxn id="179" idx="3"/>
          </p:cNvCxnSpPr>
          <p:nvPr/>
        </p:nvCxnSpPr>
        <p:spPr>
          <a:xfrm rot="10800000" flipH="1">
            <a:off x="8723326" y="457819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3"/>
          <p:cNvSpPr txBox="1"/>
          <p:nvPr/>
        </p:nvSpPr>
        <p:spPr>
          <a:xfrm>
            <a:off x="2610878" y="4242985"/>
            <a:ext cx="1286994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507220" y="506788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캐릭터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1034167" y="3629070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9212422" y="4410476"/>
            <a:ext cx="2237920" cy="1060472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 결과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캐릭터</a:t>
            </a:r>
            <a:r>
              <a:rPr 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데이터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lvl="1"/>
            <a:r>
              <a:rPr 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    (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위치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상태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, </a:t>
            </a: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코인 등</a:t>
            </a:r>
            <a:r>
              <a:rPr lang="en-US" altLang="ko-KR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)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1" name="Google Shape;191;p3"/>
          <p:cNvCxnSpPr>
            <a:stCxn id="176" idx="1"/>
          </p:cNvCxnSpPr>
          <p:nvPr/>
        </p:nvCxnSpPr>
        <p:spPr>
          <a:xfrm rot="10800000">
            <a:off x="1043146" y="3985008"/>
            <a:ext cx="56111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3"/>
          <p:cNvCxnSpPr>
            <a:endCxn id="184" idx="0"/>
          </p:cNvCxnSpPr>
          <p:nvPr/>
        </p:nvCxnSpPr>
        <p:spPr>
          <a:xfrm>
            <a:off x="1055741" y="3969794"/>
            <a:ext cx="0" cy="1098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84" idx="3"/>
          </p:cNvCxnSpPr>
          <p:nvPr/>
        </p:nvCxnSpPr>
        <p:spPr>
          <a:xfrm>
            <a:off x="1604261" y="5269416"/>
            <a:ext cx="28272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3"/>
          <p:cNvCxnSpPr>
            <a:endCxn id="178" idx="2"/>
          </p:cNvCxnSpPr>
          <p:nvPr/>
        </p:nvCxnSpPr>
        <p:spPr>
          <a:xfrm rot="10800000">
            <a:off x="4437995" y="4784277"/>
            <a:ext cx="0" cy="4918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1043007" y="1423612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043007" y="6217368"/>
            <a:ext cx="223816" cy="223816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7" name="Google Shape;197;p3"/>
          <p:cNvCxnSpPr>
            <a:cxnSpLocks/>
            <a:endCxn id="195" idx="6"/>
          </p:cNvCxnSpPr>
          <p:nvPr/>
        </p:nvCxnSpPr>
        <p:spPr>
          <a:xfrm rot="10800000">
            <a:off x="1266823" y="1535520"/>
            <a:ext cx="262261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8" name="Google Shape;198;p3"/>
          <p:cNvSpPr/>
          <p:nvPr/>
        </p:nvSpPr>
        <p:spPr>
          <a:xfrm>
            <a:off x="2053995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sz="11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99" name="Google Shape;199;p3"/>
          <p:cNvCxnSpPr>
            <a:stCxn id="196" idx="6"/>
            <a:endCxn id="198" idx="1"/>
          </p:cNvCxnSpPr>
          <p:nvPr/>
        </p:nvCxnSpPr>
        <p:spPr>
          <a:xfrm rot="10800000" flipH="1">
            <a:off x="1266823" y="6314933"/>
            <a:ext cx="787098" cy="14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"/>
          <p:cNvSpPr/>
          <p:nvPr/>
        </p:nvSpPr>
        <p:spPr>
          <a:xfrm>
            <a:off x="3889456" y="6113541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1" name="Google Shape;201;p3"/>
          <p:cNvCxnSpPr>
            <a:cxnSpLocks/>
            <a:stCxn id="198" idx="3"/>
            <a:endCxn id="200" idx="1"/>
          </p:cNvCxnSpPr>
          <p:nvPr/>
        </p:nvCxnSpPr>
        <p:spPr>
          <a:xfrm>
            <a:off x="3151035" y="6315073"/>
            <a:ext cx="7384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"/>
          <p:cNvSpPr/>
          <p:nvPr/>
        </p:nvSpPr>
        <p:spPr>
          <a:xfrm>
            <a:off x="7626817" y="6098910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3" name="Google Shape;203;p3"/>
          <p:cNvCxnSpPr>
            <a:cxnSpLocks/>
            <a:stCxn id="200" idx="3"/>
            <a:endCxn id="202" idx="1"/>
          </p:cNvCxnSpPr>
          <p:nvPr/>
        </p:nvCxnSpPr>
        <p:spPr>
          <a:xfrm flipV="1">
            <a:off x="4986496" y="6300442"/>
            <a:ext cx="2640321" cy="146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" name="Google Shape;204;p3"/>
          <p:cNvCxnSpPr>
            <a:stCxn id="202" idx="3"/>
          </p:cNvCxnSpPr>
          <p:nvPr/>
        </p:nvCxnSpPr>
        <p:spPr>
          <a:xfrm rot="10800000" flipH="1">
            <a:off x="8723857" y="6295895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3"/>
          <p:cNvSpPr/>
          <p:nvPr/>
        </p:nvSpPr>
        <p:spPr>
          <a:xfrm>
            <a:off x="9212953" y="6027371"/>
            <a:ext cx="1983139" cy="947477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타이머 업데이트</a:t>
            </a: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b="1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</a:t>
            </a:r>
            <a:endParaRPr lang="en-US" altLang="ko-KR" sz="11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스킬 </a:t>
            </a:r>
            <a:r>
              <a:rPr lang="ko-KR" altLang="en-US" sz="1100" b="0" i="0" u="none" strike="noStrike" cap="none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쿨타임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3889211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send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2053954" y="752173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결과 업데이트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08" name="Google Shape;208;p3"/>
          <p:cNvCxnSpPr>
            <a:stCxn id="207" idx="3"/>
            <a:endCxn id="206" idx="1"/>
          </p:cNvCxnSpPr>
          <p:nvPr/>
        </p:nvCxnSpPr>
        <p:spPr>
          <a:xfrm>
            <a:off x="3150994" y="7723268"/>
            <a:ext cx="73812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1604259" y="6728993"/>
            <a:ext cx="1996561" cy="491709"/>
          </a:xfrm>
          <a:prstGeom prst="flowChartDecision">
            <a:avLst/>
          </a:prstGeom>
          <a:solidFill>
            <a:srgbClr val="6D9EEB"/>
          </a:solidFill>
          <a:ln>
            <a:solidFill>
              <a:schemeClr val="accent1"/>
            </a:solidFill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진행시간 &gt;=  지정시간</a:t>
            </a:r>
            <a:endParaRPr sz="1000" b="0" i="0" u="none" strike="noStrike" cap="none">
              <a:solidFill>
                <a:schemeClr val="bg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0" name="Google Shape;210;p3"/>
          <p:cNvCxnSpPr>
            <a:stCxn id="198" idx="2"/>
            <a:endCxn id="209" idx="0"/>
          </p:cNvCxnSpPr>
          <p:nvPr/>
        </p:nvCxnSpPr>
        <p:spPr>
          <a:xfrm>
            <a:off x="2602515" y="6516605"/>
            <a:ext cx="0" cy="212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" name="Google Shape;211;p3"/>
          <p:cNvCxnSpPr>
            <a:stCxn id="209" idx="2"/>
            <a:endCxn id="207" idx="0"/>
          </p:cNvCxnSpPr>
          <p:nvPr/>
        </p:nvCxnSpPr>
        <p:spPr>
          <a:xfrm>
            <a:off x="2602540" y="7220703"/>
            <a:ext cx="0" cy="3011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"/>
          <p:cNvSpPr txBox="1"/>
          <p:nvPr/>
        </p:nvSpPr>
        <p:spPr>
          <a:xfrm>
            <a:off x="2602494" y="7066351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YES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086105" y="6457143"/>
            <a:ext cx="723851" cy="50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NO</a:t>
            </a:r>
            <a:endParaRPr sz="16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7626286" y="7486944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결과 recv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15" name="Google Shape;215;p3"/>
          <p:cNvCxnSpPr>
            <a:cxnSpLocks/>
            <a:stCxn id="206" idx="3"/>
            <a:endCxn id="214" idx="1"/>
          </p:cNvCxnSpPr>
          <p:nvPr/>
        </p:nvCxnSpPr>
        <p:spPr>
          <a:xfrm flipV="1">
            <a:off x="4986251" y="7688476"/>
            <a:ext cx="2640035" cy="347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"/>
          <p:cNvCxnSpPr>
            <a:stCxn id="214" idx="3"/>
          </p:cNvCxnSpPr>
          <p:nvPr/>
        </p:nvCxnSpPr>
        <p:spPr>
          <a:xfrm rot="10800000" flipH="1">
            <a:off x="8723326" y="7683928"/>
            <a:ext cx="481005" cy="4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"/>
          <p:cNvSpPr/>
          <p:nvPr/>
        </p:nvSpPr>
        <p:spPr>
          <a:xfrm>
            <a:off x="9212423" y="7516206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게임 종료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220" name="Google Shape;220;p3"/>
          <p:cNvCxnSpPr>
            <a:stCxn id="160" idx="4"/>
          </p:cNvCxnSpPr>
          <p:nvPr/>
        </p:nvCxnSpPr>
        <p:spPr>
          <a:xfrm>
            <a:off x="4437995" y="1110050"/>
            <a:ext cx="0" cy="223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"/>
          <p:cNvCxnSpPr>
            <a:stCxn id="209" idx="1"/>
          </p:cNvCxnSpPr>
          <p:nvPr/>
        </p:nvCxnSpPr>
        <p:spPr>
          <a:xfrm rot="10800000">
            <a:off x="1604259" y="6364759"/>
            <a:ext cx="0" cy="6100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3"/>
          <p:cNvSpPr/>
          <p:nvPr/>
        </p:nvSpPr>
        <p:spPr>
          <a:xfrm>
            <a:off x="3859478" y="1345417"/>
            <a:ext cx="1097040" cy="403064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타이머 초기화</a:t>
            </a:r>
            <a:endParaRPr sz="1100" b="0" i="0" u="none" strike="noStrike" cap="none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F5E46A0-53A0-6F9F-BC69-6101542C4EBA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3167258" y="3860527"/>
            <a:ext cx="157473" cy="128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0897556-A8A1-0D61-4067-5BFB1F9CDB85}"/>
              </a:ext>
            </a:extLst>
          </p:cNvPr>
          <p:cNvCxnSpPr>
            <a:cxnSpLocks/>
            <a:stCxn id="163" idx="5"/>
            <a:endCxn id="166" idx="3"/>
          </p:cNvCxnSpPr>
          <p:nvPr/>
        </p:nvCxnSpPr>
        <p:spPr>
          <a:xfrm>
            <a:off x="10301334" y="2162522"/>
            <a:ext cx="135098" cy="1046820"/>
          </a:xfrm>
          <a:prstGeom prst="bentConnector3">
            <a:avLst>
              <a:gd name="adj1" fmla="val 269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AADE0F-BA76-36BE-A3F4-033DE2C34CD7}"/>
              </a:ext>
            </a:extLst>
          </p:cNvPr>
          <p:cNvCxnSpPr>
            <a:cxnSpLocks/>
            <a:stCxn id="170" idx="1"/>
            <a:endCxn id="176" idx="0"/>
          </p:cNvCxnSpPr>
          <p:nvPr/>
        </p:nvCxnSpPr>
        <p:spPr>
          <a:xfrm rot="10800000" flipV="1">
            <a:off x="2602514" y="3214872"/>
            <a:ext cx="1135401" cy="329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6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A68AE59-0DBE-BDA3-76E4-FBD073398D89}"/>
              </a:ext>
            </a:extLst>
          </p:cNvPr>
          <p:cNvGrpSpPr/>
          <p:nvPr/>
        </p:nvGrpSpPr>
        <p:grpSpPr>
          <a:xfrm>
            <a:off x="318505" y="2180421"/>
            <a:ext cx="12151357" cy="5240357"/>
            <a:chOff x="318505" y="2180421"/>
            <a:chExt cx="12151357" cy="5240357"/>
          </a:xfrm>
        </p:grpSpPr>
        <p:sp>
          <p:nvSpPr>
            <p:cNvPr id="231" name="Google Shape;231;p4"/>
            <p:cNvSpPr txBox="1"/>
            <p:nvPr/>
          </p:nvSpPr>
          <p:spPr>
            <a:xfrm>
              <a:off x="278881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서버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18505" y="2580243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3174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32664" y="3063751"/>
              <a:ext cx="1566900" cy="282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37407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31548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9274942" y="2180421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1" i="0" u="none" strike="noStrike" cap="none">
                  <a:solidFill>
                    <a:srgbClr val="000000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  <a:sym typeface="Arial"/>
                </a:rPr>
                <a:t>클라</a:t>
              </a:r>
              <a:endParaRPr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817872" y="2567836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817872" y="256783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Main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918794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860206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0801618" y="3063751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6817862" y="6119078"/>
              <a:ext cx="5652000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817872" y="6119076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420237" y="3350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68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int InitServer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68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WaitForClientConnect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768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static DWORD WINAPI RecvCLData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4202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768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DWORD UpdateTimer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4202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SVSendTotal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4202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420237" y="5477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SVSendCharSel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4202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SVSendMainGm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363637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63637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363637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PLCollision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363637" y="5052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PLDamaged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69617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CreateSocket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69617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bool CLconnect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91491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CLSendData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914912" y="4626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CLLobbySend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91491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SendKeyInfo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8914912" y="6769928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0868062" y="37755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UpdatePL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0868062" y="4201056"/>
              <a:ext cx="147660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UpdateScene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728687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45341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2590787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721361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Setting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9166762" y="3059631"/>
              <a:ext cx="97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 Data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1038612" y="3059631"/>
              <a:ext cx="113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Game Update</a:t>
              </a:r>
              <a:endParaRPr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31737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3174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0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62850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2262854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1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193963" y="6119078"/>
              <a:ext cx="1776399" cy="13017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193966" y="6119076"/>
              <a:ext cx="1776479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Recv Thread</a:t>
              </a:r>
              <a:r>
                <a:rPr lang="en-US" altLang="ko" sz="126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2</a:t>
              </a:r>
              <a:endParaRPr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" name="Google Shape;272;p4">
              <a:extLst>
                <a:ext uri="{FF2B5EF4-FFF2-40B4-BE49-F238E27FC236}">
                  <a16:creationId xmlns:a16="http://schemas.microsoft.com/office/drawing/2014/main" id="{9D6DDFDF-190A-91D2-5315-17CAA6B763F5}"/>
                </a:ext>
              </a:extLst>
            </p:cNvPr>
            <p:cNvSpPr/>
            <p:nvPr/>
          </p:nvSpPr>
          <p:spPr>
            <a:xfrm>
              <a:off x="584175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Google Shape;272;p4">
              <a:extLst>
                <a:ext uri="{FF2B5EF4-FFF2-40B4-BE49-F238E27FC236}">
                  <a16:creationId xmlns:a16="http://schemas.microsoft.com/office/drawing/2014/main" id="{5BB5CB8E-4B0B-7048-2CB8-C2316B99DB05}"/>
                </a:ext>
              </a:extLst>
            </p:cNvPr>
            <p:cNvSpPr/>
            <p:nvPr/>
          </p:nvSpPr>
          <p:spPr>
            <a:xfrm>
              <a:off x="2493238" y="6769928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Google Shape;272;p4">
              <a:extLst>
                <a:ext uri="{FF2B5EF4-FFF2-40B4-BE49-F238E27FC236}">
                  <a16:creationId xmlns:a16="http://schemas.microsoft.com/office/drawing/2014/main" id="{8A17655E-2E3E-27A4-830D-91731608E320}"/>
                </a:ext>
              </a:extLst>
            </p:cNvPr>
            <p:cNvSpPr/>
            <p:nvPr/>
          </p:nvSpPr>
          <p:spPr>
            <a:xfrm>
              <a:off x="4470522" y="6783817"/>
              <a:ext cx="1271523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altLang="ko" sz="10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r>
                <a:rPr lang="en-US" altLang="ko" sz="10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()</a:t>
              </a:r>
              <a:endParaRPr lang="en-US" altLang="ko-KR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Google Shape;272;p4">
              <a:extLst>
                <a:ext uri="{FF2B5EF4-FFF2-40B4-BE49-F238E27FC236}">
                  <a16:creationId xmlns:a16="http://schemas.microsoft.com/office/drawing/2014/main" id="{6D53D29D-364B-6ABD-4931-C5CC885CAD29}"/>
                </a:ext>
              </a:extLst>
            </p:cNvPr>
            <p:cNvSpPr/>
            <p:nvPr/>
          </p:nvSpPr>
          <p:spPr>
            <a:xfrm>
              <a:off x="461683" y="5479236"/>
              <a:ext cx="1483880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SetTimer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" name="Google Shape;272;p4">
              <a:extLst>
                <a:ext uri="{FF2B5EF4-FFF2-40B4-BE49-F238E27FC236}">
                  <a16:creationId xmlns:a16="http://schemas.microsoft.com/office/drawing/2014/main" id="{F289AB5D-AF58-4E63-B633-AF0D6500EC86}"/>
                </a:ext>
              </a:extLst>
            </p:cNvPr>
            <p:cNvSpPr/>
            <p:nvPr/>
          </p:nvSpPr>
          <p:spPr>
            <a:xfrm>
              <a:off x="4360698" y="5461457"/>
              <a:ext cx="1476599" cy="349800"/>
            </a:xfrm>
            <a:prstGeom prst="rect">
              <a:avLst/>
            </a:prstGeom>
            <a:solidFill>
              <a:srgbClr val="6D9EE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Void </a:t>
              </a:r>
              <a:r>
                <a:rPr lang="en-US" sz="100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Timer_update</a:t>
              </a:r>
              <a:endParaRPr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A3 용지(297x420mm)</PresentationFormat>
  <Paragraphs>220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Microsoft GothicNeo</vt:lpstr>
      <vt:lpstr>Microsoft GothicNeo Light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</dc:creator>
  <cp:lastModifiedBy>임해인(2017184028)</cp:lastModifiedBy>
  <cp:revision>1</cp:revision>
  <dcterms:modified xsi:type="dcterms:W3CDTF">2022-11-06T12:51:45Z</dcterms:modified>
</cp:coreProperties>
</file>