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801600" cy="9601200" type="A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WvF19jUqzQu0tH54U2TaSRWn9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EEB"/>
    <a:srgbClr val="565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088" y="16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ctrTitle"/>
          </p:nvPr>
        </p:nvSpPr>
        <p:spPr>
          <a:xfrm>
            <a:off x="436391" y="1389873"/>
            <a:ext cx="11928840" cy="38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8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ubTitle" idx="1"/>
          </p:nvPr>
        </p:nvSpPr>
        <p:spPr>
          <a:xfrm>
            <a:off x="436380" y="5290367"/>
            <a:ext cx="11928840" cy="147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2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 hasCustomPrompt="1"/>
          </p:nvPr>
        </p:nvSpPr>
        <p:spPr>
          <a:xfrm>
            <a:off x="436380" y="2064767"/>
            <a:ext cx="11928840" cy="36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8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436380" y="5884153"/>
            <a:ext cx="11928840" cy="242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title"/>
          </p:nvPr>
        </p:nvSpPr>
        <p:spPr>
          <a:xfrm>
            <a:off x="436380" y="4014920"/>
            <a:ext cx="11928840" cy="157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40"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1192884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559986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6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2"/>
          </p:nvPr>
        </p:nvSpPr>
        <p:spPr>
          <a:xfrm>
            <a:off x="6765360" y="2151287"/>
            <a:ext cx="559986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6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436380" y="1037120"/>
            <a:ext cx="3931200" cy="141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359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436380" y="2593920"/>
            <a:ext cx="3931200" cy="593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79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79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79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686350" y="840280"/>
            <a:ext cx="8914920" cy="763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19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6400800" y="-233"/>
            <a:ext cx="6400800" cy="960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6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371700" y="2301927"/>
            <a:ext cx="5663280" cy="276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88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ubTitle" idx="1"/>
          </p:nvPr>
        </p:nvSpPr>
        <p:spPr>
          <a:xfrm>
            <a:off x="371700" y="5232407"/>
            <a:ext cx="5663280" cy="230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4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915300" y="1351607"/>
            <a:ext cx="5371800" cy="689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36380" y="7897073"/>
            <a:ext cx="8398320" cy="112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436380" y="830713"/>
            <a:ext cx="11928840" cy="106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436380" y="2151287"/>
            <a:ext cx="11928840" cy="63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11861441" y="8704672"/>
            <a:ext cx="768180" cy="73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1704365" y="146250"/>
            <a:ext cx="8849517" cy="9124750"/>
            <a:chOff x="1704365" y="146250"/>
            <a:chExt cx="8849517" cy="9124750"/>
          </a:xfrm>
        </p:grpSpPr>
        <p:sp>
          <p:nvSpPr>
            <p:cNvPr id="55" name="Google Shape;55;p1"/>
            <p:cNvSpPr/>
            <p:nvPr/>
          </p:nvSpPr>
          <p:spPr>
            <a:xfrm>
              <a:off x="1785311" y="146250"/>
              <a:ext cx="2333109" cy="948221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서버 실행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8220773" y="146250"/>
              <a:ext cx="2333109" cy="948221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클라 실행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35136" y="1346257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socket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35136" y="2051228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bind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35136" y="2756199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listen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35136" y="3461170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accept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8770598" y="1346257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socket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770598" y="3461170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connect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2335068" y="4245757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thread 생성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1829432" y="5735453"/>
              <a:ext cx="2244776" cy="990025"/>
            </a:xfrm>
            <a:prstGeom prst="flowChartDecision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인원이 3명인가?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4729597" y="6003872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게임 시작 요청 recv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770552" y="6003872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게임 시작 요청 send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" name="Google Shape;67;p1"/>
            <p:cNvCxnSpPr>
              <a:stCxn id="55" idx="4"/>
              <a:endCxn id="57" idx="0"/>
            </p:cNvCxnSpPr>
            <p:nvPr/>
          </p:nvCxnSpPr>
          <p:spPr>
            <a:xfrm>
              <a:off x="2951866" y="1094471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8" name="Google Shape;68;p1"/>
            <p:cNvCxnSpPr>
              <a:stCxn id="57" idx="2"/>
              <a:endCxn id="58" idx="0"/>
            </p:cNvCxnSpPr>
            <p:nvPr/>
          </p:nvCxnSpPr>
          <p:spPr>
            <a:xfrm>
              <a:off x="2951866" y="1799443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9" name="Google Shape;69;p1"/>
            <p:cNvCxnSpPr>
              <a:stCxn id="58" idx="2"/>
              <a:endCxn id="59" idx="0"/>
            </p:cNvCxnSpPr>
            <p:nvPr/>
          </p:nvCxnSpPr>
          <p:spPr>
            <a:xfrm>
              <a:off x="2951866" y="2504414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0" name="Google Shape;70;p1"/>
            <p:cNvCxnSpPr>
              <a:stCxn id="59" idx="2"/>
              <a:endCxn id="60" idx="0"/>
            </p:cNvCxnSpPr>
            <p:nvPr/>
          </p:nvCxnSpPr>
          <p:spPr>
            <a:xfrm>
              <a:off x="2951866" y="3209385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1" name="Google Shape;71;p1"/>
            <p:cNvCxnSpPr>
              <a:stCxn id="60" idx="2"/>
              <a:endCxn id="63" idx="0"/>
            </p:cNvCxnSpPr>
            <p:nvPr/>
          </p:nvCxnSpPr>
          <p:spPr>
            <a:xfrm>
              <a:off x="2951866" y="3914356"/>
              <a:ext cx="0" cy="33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2" name="Google Shape;72;p1"/>
            <p:cNvCxnSpPr>
              <a:stCxn id="65" idx="1"/>
              <a:endCxn id="64" idx="3"/>
            </p:cNvCxnSpPr>
            <p:nvPr/>
          </p:nvCxnSpPr>
          <p:spPr>
            <a:xfrm rot="10800000">
              <a:off x="4074097" y="6230465"/>
              <a:ext cx="655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3" name="Google Shape;73;p1"/>
            <p:cNvCxnSpPr>
              <a:stCxn id="66" idx="1"/>
              <a:endCxn id="65" idx="3"/>
            </p:cNvCxnSpPr>
            <p:nvPr/>
          </p:nvCxnSpPr>
          <p:spPr>
            <a:xfrm rot="10800000">
              <a:off x="5963152" y="6230465"/>
              <a:ext cx="2807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4" name="Google Shape;74;p1"/>
            <p:cNvCxnSpPr>
              <a:stCxn id="56" idx="4"/>
              <a:endCxn id="61" idx="0"/>
            </p:cNvCxnSpPr>
            <p:nvPr/>
          </p:nvCxnSpPr>
          <p:spPr>
            <a:xfrm>
              <a:off x="9387328" y="1094471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5" name="Google Shape;75;p1"/>
            <p:cNvCxnSpPr>
              <a:stCxn id="61" idx="2"/>
              <a:endCxn id="62" idx="0"/>
            </p:cNvCxnSpPr>
            <p:nvPr/>
          </p:nvCxnSpPr>
          <p:spPr>
            <a:xfrm>
              <a:off x="9387328" y="1799443"/>
              <a:ext cx="0" cy="166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6" name="Google Shape;76;p1"/>
            <p:cNvCxnSpPr>
              <a:stCxn id="62" idx="1"/>
              <a:endCxn id="60" idx="3"/>
            </p:cNvCxnSpPr>
            <p:nvPr/>
          </p:nvCxnSpPr>
          <p:spPr>
            <a:xfrm rot="10800000">
              <a:off x="3568598" y="3687763"/>
              <a:ext cx="5202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77" name="Google Shape;77;p1"/>
            <p:cNvSpPr txBox="1"/>
            <p:nvPr/>
          </p:nvSpPr>
          <p:spPr>
            <a:xfrm>
              <a:off x="1704365" y="5812478"/>
              <a:ext cx="813863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1785288" y="8313442"/>
              <a:ext cx="2333109" cy="948221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 창 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실행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 txBox="1"/>
            <p:nvPr/>
          </p:nvSpPr>
          <p:spPr>
            <a:xfrm>
              <a:off x="2277822" y="6538211"/>
              <a:ext cx="813863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220706" y="8322779"/>
              <a:ext cx="2333109" cy="948221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 창 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실행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2335136" y="4999690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데이터 send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6987268" y="5030481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유저 접속 정보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recv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770552" y="5030618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데이터 Update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" name="Google Shape;84;p1"/>
            <p:cNvCxnSpPr>
              <a:cxnSpLocks/>
              <a:stCxn id="82" idx="3"/>
              <a:endCxn id="83" idx="1"/>
            </p:cNvCxnSpPr>
            <p:nvPr/>
          </p:nvCxnSpPr>
          <p:spPr>
            <a:xfrm>
              <a:off x="8220727" y="5257074"/>
              <a:ext cx="549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5" name="Google Shape;85;p1"/>
            <p:cNvCxnSpPr>
              <a:cxnSpLocks/>
              <a:stCxn id="81" idx="3"/>
              <a:endCxn id="82" idx="1"/>
            </p:cNvCxnSpPr>
            <p:nvPr/>
          </p:nvCxnSpPr>
          <p:spPr>
            <a:xfrm>
              <a:off x="3568595" y="5226283"/>
              <a:ext cx="3418800" cy="30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6" name="Google Shape;86;p1"/>
            <p:cNvCxnSpPr>
              <a:stCxn id="62" idx="2"/>
              <a:endCxn id="87" idx="0"/>
            </p:cNvCxnSpPr>
            <p:nvPr/>
          </p:nvCxnSpPr>
          <p:spPr>
            <a:xfrm>
              <a:off x="9387328" y="3914356"/>
              <a:ext cx="0" cy="34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8" name="Google Shape;88;p1"/>
            <p:cNvCxnSpPr>
              <a:stCxn id="83" idx="2"/>
              <a:endCxn id="66" idx="0"/>
            </p:cNvCxnSpPr>
            <p:nvPr/>
          </p:nvCxnSpPr>
          <p:spPr>
            <a:xfrm>
              <a:off x="9387282" y="5483804"/>
              <a:ext cx="0" cy="52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89" name="Google Shape;89;p1"/>
            <p:cNvSpPr/>
            <p:nvPr/>
          </p:nvSpPr>
          <p:spPr>
            <a:xfrm>
              <a:off x="2335068" y="6999610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씬, init 데이터 send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" name="Google Shape;90;p1"/>
            <p:cNvCxnSpPr>
              <a:stCxn id="64" idx="2"/>
              <a:endCxn id="89" idx="0"/>
            </p:cNvCxnSpPr>
            <p:nvPr/>
          </p:nvCxnSpPr>
          <p:spPr>
            <a:xfrm>
              <a:off x="2951820" y="6725478"/>
              <a:ext cx="0" cy="27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1" name="Google Shape;91;p1"/>
            <p:cNvCxnSpPr>
              <a:stCxn id="89" idx="2"/>
              <a:endCxn id="78" idx="0"/>
            </p:cNvCxnSpPr>
            <p:nvPr/>
          </p:nvCxnSpPr>
          <p:spPr>
            <a:xfrm>
              <a:off x="2951798" y="7452796"/>
              <a:ext cx="0" cy="86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2" name="Google Shape;92;p1"/>
            <p:cNvCxnSpPr>
              <a:stCxn id="63" idx="2"/>
              <a:endCxn id="81" idx="0"/>
            </p:cNvCxnSpPr>
            <p:nvPr/>
          </p:nvCxnSpPr>
          <p:spPr>
            <a:xfrm>
              <a:off x="2951798" y="4698943"/>
              <a:ext cx="0" cy="30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3" name="Google Shape;93;p1"/>
            <p:cNvCxnSpPr>
              <a:stCxn id="81" idx="2"/>
              <a:endCxn id="64" idx="0"/>
            </p:cNvCxnSpPr>
            <p:nvPr/>
          </p:nvCxnSpPr>
          <p:spPr>
            <a:xfrm>
              <a:off x="2951866" y="5452876"/>
              <a:ext cx="0" cy="28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4" name="Google Shape;94;p1"/>
            <p:cNvSpPr/>
            <p:nvPr/>
          </p:nvSpPr>
          <p:spPr>
            <a:xfrm>
              <a:off x="8770598" y="6977170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씬 Update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6987268" y="6977308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씬, init 데이터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recv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" name="Google Shape;96;p1"/>
            <p:cNvCxnSpPr>
              <a:stCxn id="89" idx="3"/>
              <a:endCxn id="95" idx="1"/>
            </p:cNvCxnSpPr>
            <p:nvPr/>
          </p:nvCxnSpPr>
          <p:spPr>
            <a:xfrm rot="10800000" flipH="1">
              <a:off x="3568527" y="7204003"/>
              <a:ext cx="3418800" cy="2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7" name="Google Shape;97;p1"/>
            <p:cNvCxnSpPr>
              <a:stCxn id="95" idx="3"/>
              <a:endCxn id="94" idx="1"/>
            </p:cNvCxnSpPr>
            <p:nvPr/>
          </p:nvCxnSpPr>
          <p:spPr>
            <a:xfrm>
              <a:off x="8220727" y="7203901"/>
              <a:ext cx="549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8" name="Google Shape;98;p1"/>
            <p:cNvCxnSpPr>
              <a:stCxn id="63" idx="3"/>
              <a:endCxn id="65" idx="0"/>
            </p:cNvCxnSpPr>
            <p:nvPr/>
          </p:nvCxnSpPr>
          <p:spPr>
            <a:xfrm>
              <a:off x="3568527" y="4472350"/>
              <a:ext cx="1777800" cy="15315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triangle" w="med" len="med"/>
            </a:ln>
          </p:spPr>
        </p:cxnSp>
        <p:sp>
          <p:nvSpPr>
            <p:cNvPr id="87" name="Google Shape;87;p1"/>
            <p:cNvSpPr/>
            <p:nvPr/>
          </p:nvSpPr>
          <p:spPr>
            <a:xfrm>
              <a:off x="8770552" y="4255284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thread 생성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99;p1"/>
            <p:cNvCxnSpPr>
              <a:stCxn id="87" idx="2"/>
              <a:endCxn id="83" idx="0"/>
            </p:cNvCxnSpPr>
            <p:nvPr/>
          </p:nvCxnSpPr>
          <p:spPr>
            <a:xfrm>
              <a:off x="9387282" y="4708470"/>
              <a:ext cx="0" cy="32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0" name="Google Shape;100;p1"/>
            <p:cNvCxnSpPr>
              <a:cxnSpLocks/>
              <a:stCxn id="87" idx="1"/>
              <a:endCxn id="82" idx="0"/>
            </p:cNvCxnSpPr>
            <p:nvPr/>
          </p:nvCxnSpPr>
          <p:spPr>
            <a:xfrm flipH="1">
              <a:off x="7603852" y="4481877"/>
              <a:ext cx="1166700" cy="548700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triangle" w="med" len="med"/>
            </a:ln>
          </p:spPr>
        </p:cxnSp>
        <p:sp>
          <p:nvSpPr>
            <p:cNvPr id="101" name="Google Shape;101;p1"/>
            <p:cNvSpPr txBox="1"/>
            <p:nvPr/>
          </p:nvSpPr>
          <p:spPr>
            <a:xfrm>
              <a:off x="3517590" y="4187247"/>
              <a:ext cx="1830712" cy="4985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63975" rIns="127975" bIns="63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recv THREAD 생성시점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7080450" y="4200109"/>
              <a:ext cx="1830712" cy="4985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63975" rIns="127975" bIns="63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recv THREAD 생성시점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8770552" y="7649975"/>
              <a:ext cx="1233459" cy="453186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init 데이터 Update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" name="Google Shape;104;p1"/>
            <p:cNvCxnSpPr>
              <a:stCxn id="94" idx="2"/>
              <a:endCxn id="103" idx="0"/>
            </p:cNvCxnSpPr>
            <p:nvPr/>
          </p:nvCxnSpPr>
          <p:spPr>
            <a:xfrm>
              <a:off x="9387328" y="7430356"/>
              <a:ext cx="0" cy="21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5" name="Google Shape;105;p1"/>
            <p:cNvCxnSpPr>
              <a:stCxn id="103" idx="2"/>
              <a:endCxn id="80" idx="0"/>
            </p:cNvCxnSpPr>
            <p:nvPr/>
          </p:nvCxnSpPr>
          <p:spPr>
            <a:xfrm>
              <a:off x="9387282" y="8103161"/>
              <a:ext cx="0" cy="21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6" name="Google Shape;106;p1"/>
            <p:cNvCxnSpPr>
              <a:stCxn id="64" idx="1"/>
              <a:endCxn id="60" idx="1"/>
            </p:cNvCxnSpPr>
            <p:nvPr/>
          </p:nvCxnSpPr>
          <p:spPr>
            <a:xfrm rot="10800000" flipH="1">
              <a:off x="1829432" y="3687666"/>
              <a:ext cx="505800" cy="2542800"/>
            </a:xfrm>
            <a:prstGeom prst="bentConnector3">
              <a:avLst>
                <a:gd name="adj1" fmla="val -2009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2"/>
          <p:cNvGrpSpPr/>
          <p:nvPr/>
        </p:nvGrpSpPr>
        <p:grpSpPr>
          <a:xfrm>
            <a:off x="73109" y="244025"/>
            <a:ext cx="12029457" cy="9030604"/>
            <a:chOff x="73109" y="244025"/>
            <a:chExt cx="12029457" cy="9030604"/>
          </a:xfrm>
        </p:grpSpPr>
        <p:sp>
          <p:nvSpPr>
            <p:cNvPr id="112" name="Google Shape;112;p2"/>
            <p:cNvSpPr/>
            <p:nvPr/>
          </p:nvSpPr>
          <p:spPr>
            <a:xfrm>
              <a:off x="3179102" y="24402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 화면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9503903" y="24402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 화면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791201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키 입력 업데이트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791508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업데이트 결과 send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" name="Google Shape;116;p2"/>
            <p:cNvCxnSpPr>
              <a:stCxn id="114" idx="2"/>
              <a:endCxn id="115" idx="0"/>
            </p:cNvCxnSpPr>
            <p:nvPr/>
          </p:nvCxnSpPr>
          <p:spPr>
            <a:xfrm>
              <a:off x="4478126" y="3163840"/>
              <a:ext cx="300" cy="11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7" name="Google Shape;117;p2"/>
            <p:cNvCxnSpPr>
              <a:stCxn id="113" idx="4"/>
              <a:endCxn id="118" idx="0"/>
            </p:cNvCxnSpPr>
            <p:nvPr/>
          </p:nvCxnSpPr>
          <p:spPr>
            <a:xfrm flipH="1">
              <a:off x="10802935" y="1300173"/>
              <a:ext cx="300" cy="135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8" name="Google Shape;118;p2"/>
            <p:cNvSpPr/>
            <p:nvPr/>
          </p:nvSpPr>
          <p:spPr>
            <a:xfrm>
              <a:off x="10116003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키 입력 send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777457" y="2659072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키 입력 recv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" name="Google Shape;120;p2"/>
            <p:cNvCxnSpPr>
              <a:stCxn id="118" idx="1"/>
              <a:endCxn id="119" idx="3"/>
            </p:cNvCxnSpPr>
            <p:nvPr/>
          </p:nvCxnSpPr>
          <p:spPr>
            <a:xfrm rot="10800000">
              <a:off x="7151403" y="2911456"/>
              <a:ext cx="296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1" name="Google Shape;121;p2"/>
            <p:cNvCxnSpPr>
              <a:stCxn id="119" idx="1"/>
              <a:endCxn id="114" idx="3"/>
            </p:cNvCxnSpPr>
            <p:nvPr/>
          </p:nvCxnSpPr>
          <p:spPr>
            <a:xfrm rot="10800000">
              <a:off x="5165157" y="2911456"/>
              <a:ext cx="612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2" name="Google Shape;122;p2"/>
            <p:cNvSpPr/>
            <p:nvPr/>
          </p:nvSpPr>
          <p:spPr>
            <a:xfrm>
              <a:off x="8130054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업데이트 결과 recv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Google Shape;123;p2"/>
            <p:cNvCxnSpPr>
              <a:stCxn id="115" idx="3"/>
              <a:endCxn id="122" idx="1"/>
            </p:cNvCxnSpPr>
            <p:nvPr/>
          </p:nvCxnSpPr>
          <p:spPr>
            <a:xfrm>
              <a:off x="5165358" y="4522740"/>
              <a:ext cx="296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4" name="Google Shape;124;p2"/>
            <p:cNvSpPr/>
            <p:nvPr/>
          </p:nvSpPr>
          <p:spPr>
            <a:xfrm>
              <a:off x="9728739" y="4270353"/>
              <a:ext cx="2148992" cy="115652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업데이트</a:t>
              </a:r>
              <a:endPara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선택여부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타이머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선택위치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" name="Google Shape;125;p2"/>
            <p:cNvCxnSpPr>
              <a:stCxn id="122" idx="3"/>
            </p:cNvCxnSpPr>
            <p:nvPr/>
          </p:nvCxnSpPr>
          <p:spPr>
            <a:xfrm>
              <a:off x="9503904" y="4522740"/>
              <a:ext cx="22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6" name="Google Shape;126;p2"/>
            <p:cNvSpPr/>
            <p:nvPr/>
          </p:nvSpPr>
          <p:spPr>
            <a:xfrm>
              <a:off x="3228296" y="5177363"/>
              <a:ext cx="2500275" cy="1102709"/>
            </a:xfrm>
            <a:prstGeom prst="flowChartDecision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선택 완료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791201" y="1852880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타이머 생성</a:t>
              </a:r>
              <a:endParaRPr sz="12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028167" y="4270356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타이머 </a:t>
              </a:r>
              <a:endParaRPr sz="12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업데이트</a:t>
              </a:r>
              <a:endParaRPr sz="12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0" name="Google Shape;130;p2"/>
            <p:cNvCxnSpPr>
              <a:stCxn id="115" idx="2"/>
              <a:endCxn id="126" idx="0"/>
            </p:cNvCxnSpPr>
            <p:nvPr/>
          </p:nvCxnSpPr>
          <p:spPr>
            <a:xfrm>
              <a:off x="4478433" y="4775124"/>
              <a:ext cx="0" cy="40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1" name="Google Shape;131;p2"/>
            <p:cNvSpPr/>
            <p:nvPr/>
          </p:nvSpPr>
          <p:spPr>
            <a:xfrm>
              <a:off x="3179102" y="8218481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메인 게임 실행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3727722" y="6093161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64979" y="5177363"/>
              <a:ext cx="2500275" cy="1102709"/>
            </a:xfrm>
            <a:prstGeom prst="flowChartDecision">
              <a:avLst/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타이머 </a:t>
              </a:r>
              <a:endParaRPr sz="12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완료</a:t>
              </a:r>
              <a:endParaRPr sz="12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503903" y="8156735"/>
              <a:ext cx="2598663" cy="1056148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메인 게임 실행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Google Shape;135;p2"/>
            <p:cNvCxnSpPr>
              <a:stCxn id="118" idx="2"/>
              <a:endCxn id="124" idx="0"/>
            </p:cNvCxnSpPr>
            <p:nvPr/>
          </p:nvCxnSpPr>
          <p:spPr>
            <a:xfrm>
              <a:off x="10802928" y="3163840"/>
              <a:ext cx="300" cy="11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6" name="Google Shape;136;p2"/>
            <p:cNvCxnSpPr>
              <a:stCxn id="128" idx="3"/>
              <a:endCxn id="115" idx="1"/>
            </p:cNvCxnSpPr>
            <p:nvPr/>
          </p:nvCxnSpPr>
          <p:spPr>
            <a:xfrm>
              <a:off x="2402017" y="4522740"/>
              <a:ext cx="1389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7" name="Google Shape;137;p2"/>
            <p:cNvCxnSpPr>
              <a:stCxn id="128" idx="2"/>
              <a:endCxn id="133" idx="0"/>
            </p:cNvCxnSpPr>
            <p:nvPr/>
          </p:nvCxnSpPr>
          <p:spPr>
            <a:xfrm>
              <a:off x="1715092" y="4775124"/>
              <a:ext cx="0" cy="40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8" name="Google Shape;138;p2"/>
            <p:cNvSpPr txBox="1"/>
            <p:nvPr/>
          </p:nvSpPr>
          <p:spPr>
            <a:xfrm>
              <a:off x="1654476" y="6138446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73109" y="5191045"/>
              <a:ext cx="906496" cy="443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791457" y="6625987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씬 + 초기 데이터 send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" name="Google Shape;141;p2"/>
            <p:cNvCxnSpPr>
              <a:stCxn id="126" idx="2"/>
              <a:endCxn id="140" idx="0"/>
            </p:cNvCxnSpPr>
            <p:nvPr/>
          </p:nvCxnSpPr>
          <p:spPr>
            <a:xfrm>
              <a:off x="4478434" y="6280072"/>
              <a:ext cx="0" cy="34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2" name="Google Shape;142;p2"/>
            <p:cNvCxnSpPr>
              <a:stCxn id="140" idx="2"/>
              <a:endCxn id="131" idx="0"/>
            </p:cNvCxnSpPr>
            <p:nvPr/>
          </p:nvCxnSpPr>
          <p:spPr>
            <a:xfrm>
              <a:off x="4478382" y="7130755"/>
              <a:ext cx="0" cy="1087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3" name="Google Shape;143;p2"/>
            <p:cNvSpPr/>
            <p:nvPr/>
          </p:nvSpPr>
          <p:spPr>
            <a:xfrm>
              <a:off x="8130054" y="6625987"/>
              <a:ext cx="1373850" cy="504768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씬, 초기 Data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recv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4" name="Google Shape;144;p2"/>
            <p:cNvCxnSpPr>
              <a:stCxn id="140" idx="3"/>
              <a:endCxn id="143" idx="1"/>
            </p:cNvCxnSpPr>
            <p:nvPr/>
          </p:nvCxnSpPr>
          <p:spPr>
            <a:xfrm>
              <a:off x="5165307" y="6878371"/>
              <a:ext cx="296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5" name="Google Shape;145;p2"/>
            <p:cNvSpPr/>
            <p:nvPr/>
          </p:nvSpPr>
          <p:spPr>
            <a:xfrm>
              <a:off x="9728741" y="6625987"/>
              <a:ext cx="2148989" cy="1156522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업데이트</a:t>
              </a:r>
              <a:endPara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Scene 번호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시작 좌표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코인 위치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Char char="•"/>
              </a:pPr>
              <a:r>
                <a:rPr lang="ko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캐릭터 데이터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" name="Google Shape;146;p2"/>
            <p:cNvCxnSpPr>
              <a:stCxn id="143" idx="3"/>
            </p:cNvCxnSpPr>
            <p:nvPr/>
          </p:nvCxnSpPr>
          <p:spPr>
            <a:xfrm>
              <a:off x="9503904" y="6878371"/>
              <a:ext cx="22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" name="Google Shape;147;p2"/>
            <p:cNvCxnSpPr>
              <a:stCxn id="124" idx="2"/>
              <a:endCxn id="145" idx="0"/>
            </p:cNvCxnSpPr>
            <p:nvPr/>
          </p:nvCxnSpPr>
          <p:spPr>
            <a:xfrm>
              <a:off x="10803235" y="5426877"/>
              <a:ext cx="0" cy="119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8" name="Google Shape;148;p2"/>
            <p:cNvCxnSpPr>
              <a:stCxn id="145" idx="2"/>
              <a:endCxn id="134" idx="0"/>
            </p:cNvCxnSpPr>
            <p:nvPr/>
          </p:nvCxnSpPr>
          <p:spPr>
            <a:xfrm>
              <a:off x="10803236" y="7782509"/>
              <a:ext cx="0" cy="37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1" name="Google Shape;151;p2"/>
            <p:cNvCxnSpPr>
              <a:cxnSpLocks/>
              <a:stCxn id="112" idx="4"/>
            </p:cNvCxnSpPr>
            <p:nvPr/>
          </p:nvCxnSpPr>
          <p:spPr>
            <a:xfrm flipH="1">
              <a:off x="4478134" y="1300173"/>
              <a:ext cx="30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3" name="Google Shape;153;p2"/>
            <p:cNvCxnSpPr>
              <a:stCxn id="133" idx="2"/>
              <a:endCxn id="131" idx="2"/>
            </p:cNvCxnSpPr>
            <p:nvPr/>
          </p:nvCxnSpPr>
          <p:spPr>
            <a:xfrm rot="-5400000" flipH="1">
              <a:off x="1213817" y="6781372"/>
              <a:ext cx="2466600" cy="1464000"/>
            </a:xfrm>
            <a:prstGeom prst="bentConnector2">
              <a:avLst/>
            </a:prstGeom>
            <a:noFill/>
            <a:ln w="9525" cap="flat" cmpd="sng">
              <a:solidFill>
                <a:srgbClr val="20202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4" name="Google Shape;154;p2"/>
            <p:cNvCxnSpPr>
              <a:stCxn id="133" idx="1"/>
              <a:endCxn id="128" idx="1"/>
            </p:cNvCxnSpPr>
            <p:nvPr/>
          </p:nvCxnSpPr>
          <p:spPr>
            <a:xfrm rot="10800000" flipH="1">
              <a:off x="464979" y="4522718"/>
              <a:ext cx="563100" cy="1206000"/>
            </a:xfrm>
            <a:prstGeom prst="bentConnector3">
              <a:avLst>
                <a:gd name="adj1" fmla="val -59274"/>
              </a:avLst>
            </a:prstGeom>
            <a:noFill/>
            <a:ln w="9525" cap="flat" cmpd="sng">
              <a:solidFill>
                <a:srgbClr val="20202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6167F5F-C624-3303-B73F-5FAB0B60DC01}"/>
              </a:ext>
            </a:extLst>
          </p:cNvPr>
          <p:cNvCxnSpPr>
            <a:stCxn id="127" idx="1"/>
            <a:endCxn id="128" idx="0"/>
          </p:cNvCxnSpPr>
          <p:nvPr/>
        </p:nvCxnSpPr>
        <p:spPr>
          <a:xfrm rot="10800000" flipV="1">
            <a:off x="1715093" y="2105264"/>
            <a:ext cx="2076109" cy="2165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oogle Shape;102;p1">
            <a:extLst>
              <a:ext uri="{FF2B5EF4-FFF2-40B4-BE49-F238E27FC236}">
                <a16:creationId xmlns:a16="http://schemas.microsoft.com/office/drawing/2014/main" id="{A22CC8ED-1223-D2B7-4134-5A413369396F}"/>
              </a:ext>
            </a:extLst>
          </p:cNvPr>
          <p:cNvSpPr txBox="1"/>
          <p:nvPr/>
        </p:nvSpPr>
        <p:spPr>
          <a:xfrm>
            <a:off x="7519117" y="2602635"/>
            <a:ext cx="2418285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2 fps 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마다 현재 키 입력 정보 전송</a:t>
            </a:r>
            <a:endParaRPr sz="1200" b="0" i="0" u="none" strike="noStrike" cap="none" dirty="0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73D8D50-D431-582D-3C09-80BEF3E2A67A}"/>
              </a:ext>
            </a:extLst>
          </p:cNvPr>
          <p:cNvGrpSpPr/>
          <p:nvPr/>
        </p:nvGrpSpPr>
        <p:grpSpPr>
          <a:xfrm>
            <a:off x="393364" y="266700"/>
            <a:ext cx="11374069" cy="7658100"/>
            <a:chOff x="393364" y="266700"/>
            <a:chExt cx="11374069" cy="7658100"/>
          </a:xfrm>
        </p:grpSpPr>
        <p:sp>
          <p:nvSpPr>
            <p:cNvPr id="159" name="Google Shape;159;p3"/>
            <p:cNvSpPr/>
            <p:nvPr/>
          </p:nvSpPr>
          <p:spPr>
            <a:xfrm>
              <a:off x="393364" y="2452577"/>
              <a:ext cx="11374069" cy="3264348"/>
            </a:xfrm>
            <a:prstGeom prst="roundRect">
              <a:avLst>
                <a:gd name="adj" fmla="val 16667"/>
              </a:avLst>
            </a:prstGeom>
            <a:solidFill>
              <a:srgbClr val="BCBCBC"/>
            </a:solidFill>
            <a:ln>
              <a:noFill/>
            </a:ln>
          </p:spPr>
          <p:txBody>
            <a:bodyPr spcFirstLastPara="1" wrap="square" lIns="127975" tIns="63975" rIns="127975" bIns="63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400460" y="266700"/>
              <a:ext cx="2075071" cy="84335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메인 게임 화면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723408" y="266700"/>
              <a:ext cx="2075071" cy="84335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메인 게임 화면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62" name="Google Shape;162;p3"/>
            <p:cNvCxnSpPr>
              <a:stCxn id="161" idx="4"/>
              <a:endCxn id="163" idx="1"/>
            </p:cNvCxnSpPr>
            <p:nvPr/>
          </p:nvCxnSpPr>
          <p:spPr>
            <a:xfrm>
              <a:off x="9760943" y="1110050"/>
              <a:ext cx="0" cy="85111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63" name="Google Shape;163;p3"/>
            <p:cNvSpPr/>
            <p:nvPr/>
          </p:nvSpPr>
          <p:spPr>
            <a:xfrm>
              <a:off x="9085456" y="1960990"/>
              <a:ext cx="1350976" cy="403064"/>
            </a:xfrm>
            <a:prstGeom prst="flowChartInputOutpu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실행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9069212" y="3007810"/>
              <a:ext cx="136722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키입력</a:t>
              </a: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send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475531" y="3007810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recv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69" name="Google Shape;169;p3"/>
            <p:cNvCxnSpPr>
              <a:cxnSpLocks/>
              <a:stCxn id="166" idx="1"/>
              <a:endCxn id="168" idx="3"/>
            </p:cNvCxnSpPr>
            <p:nvPr/>
          </p:nvCxnSpPr>
          <p:spPr>
            <a:xfrm flipH="1">
              <a:off x="6572571" y="3209342"/>
              <a:ext cx="2496641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0" name="Google Shape;170;p3"/>
            <p:cNvSpPr/>
            <p:nvPr/>
          </p:nvSpPr>
          <p:spPr>
            <a:xfrm>
              <a:off x="3737914" y="2587992"/>
              <a:ext cx="1400162" cy="1253761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키 입력 업데이트</a:t>
              </a: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이동</a:t>
              </a:r>
              <a:endPara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대쉬</a:t>
              </a:r>
              <a:endParaRPr lang="en-US" altLang="ko-KR"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71" name="Google Shape;171;p3"/>
            <p:cNvCxnSpPr>
              <a:cxnSpLocks/>
              <a:stCxn id="168" idx="1"/>
            </p:cNvCxnSpPr>
            <p:nvPr/>
          </p:nvCxnSpPr>
          <p:spPr>
            <a:xfrm flipH="1">
              <a:off x="5138076" y="3209342"/>
              <a:ext cx="33745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6" name="Google Shape;176;p3"/>
            <p:cNvSpPr/>
            <p:nvPr/>
          </p:nvSpPr>
          <p:spPr>
            <a:xfrm>
              <a:off x="1604259" y="3544742"/>
              <a:ext cx="1996507" cy="880530"/>
            </a:xfrm>
            <a:prstGeom prst="flowChartDecision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충돌 체크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889475" y="4381213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 변화 send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7626286" y="4381213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 결과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80" name="Google Shape;180;p3"/>
            <p:cNvCxnSpPr>
              <a:cxnSpLocks/>
              <a:stCxn id="178" idx="3"/>
              <a:endCxn id="179" idx="1"/>
            </p:cNvCxnSpPr>
            <p:nvPr/>
          </p:nvCxnSpPr>
          <p:spPr>
            <a:xfrm>
              <a:off x="4986515" y="4582745"/>
              <a:ext cx="2639771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1" name="Google Shape;181;p3"/>
            <p:cNvCxnSpPr>
              <a:stCxn id="179" idx="3"/>
            </p:cNvCxnSpPr>
            <p:nvPr/>
          </p:nvCxnSpPr>
          <p:spPr>
            <a:xfrm rot="10800000" flipH="1">
              <a:off x="8723326" y="4578198"/>
              <a:ext cx="481005" cy="45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3" name="Google Shape;183;p3"/>
            <p:cNvSpPr txBox="1"/>
            <p:nvPr/>
          </p:nvSpPr>
          <p:spPr>
            <a:xfrm>
              <a:off x="2610878" y="4242985"/>
              <a:ext cx="1286994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 dirty="0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NO</a:t>
              </a:r>
              <a:endParaRPr sz="16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07220" y="5067884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캐릭터 업데이트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85" name="Google Shape;185;p3"/>
            <p:cNvSpPr txBox="1"/>
            <p:nvPr/>
          </p:nvSpPr>
          <p:spPr>
            <a:xfrm>
              <a:off x="1034167" y="3629070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YES</a:t>
              </a:r>
              <a:endParaRPr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9212422" y="4410476"/>
              <a:ext cx="2237920" cy="1060472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1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 결과 업데이트</a:t>
              </a: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캐릭터</a:t>
              </a:r>
              <a:r>
                <a:rPr 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데이터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lvl="1"/>
              <a:r>
                <a:rPr 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     (</a:t>
              </a:r>
              <a:r>
                <a:rPr lang="ko-KR" alt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위치</a:t>
              </a:r>
              <a:r>
                <a:rPr lang="en-US" altLang="ko-KR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, </a:t>
              </a:r>
              <a:r>
                <a:rPr lang="ko-KR" alt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상태</a:t>
              </a:r>
              <a:r>
                <a:rPr lang="en-US" altLang="ko-KR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, </a:t>
              </a:r>
              <a:r>
                <a:rPr lang="ko-KR" alt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코인 등</a:t>
              </a:r>
              <a:r>
                <a:rPr lang="en-US" altLang="ko-KR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)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91" name="Google Shape;191;p3"/>
            <p:cNvCxnSpPr>
              <a:stCxn id="176" idx="1"/>
            </p:cNvCxnSpPr>
            <p:nvPr/>
          </p:nvCxnSpPr>
          <p:spPr>
            <a:xfrm rot="10800000">
              <a:off x="1043146" y="3985008"/>
              <a:ext cx="561114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2" name="Google Shape;192;p3"/>
            <p:cNvCxnSpPr>
              <a:endCxn id="184" idx="0"/>
            </p:cNvCxnSpPr>
            <p:nvPr/>
          </p:nvCxnSpPr>
          <p:spPr>
            <a:xfrm>
              <a:off x="1055741" y="3969794"/>
              <a:ext cx="0" cy="109809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93" name="Google Shape;193;p3"/>
            <p:cNvCxnSpPr>
              <a:stCxn id="184" idx="3"/>
            </p:cNvCxnSpPr>
            <p:nvPr/>
          </p:nvCxnSpPr>
          <p:spPr>
            <a:xfrm>
              <a:off x="1604261" y="5269416"/>
              <a:ext cx="282725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3"/>
            <p:cNvCxnSpPr>
              <a:endCxn id="178" idx="2"/>
            </p:cNvCxnSpPr>
            <p:nvPr/>
          </p:nvCxnSpPr>
          <p:spPr>
            <a:xfrm rot="10800000">
              <a:off x="4437995" y="4784277"/>
              <a:ext cx="0" cy="49184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95" name="Google Shape;195;p3"/>
            <p:cNvSpPr/>
            <p:nvPr/>
          </p:nvSpPr>
          <p:spPr>
            <a:xfrm>
              <a:off x="1043007" y="1423612"/>
              <a:ext cx="223816" cy="223816"/>
            </a:xfrm>
            <a:prstGeom prst="flowChartConnector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043007" y="6217368"/>
              <a:ext cx="223816" cy="223816"/>
            </a:xfrm>
            <a:prstGeom prst="flowChartConnector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97" name="Google Shape;197;p3"/>
            <p:cNvCxnSpPr>
              <a:cxnSpLocks/>
              <a:endCxn id="195" idx="6"/>
            </p:cNvCxnSpPr>
            <p:nvPr/>
          </p:nvCxnSpPr>
          <p:spPr>
            <a:xfrm rot="10800000">
              <a:off x="1266823" y="1535520"/>
              <a:ext cx="262261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98" name="Google Shape;198;p3"/>
            <p:cNvSpPr/>
            <p:nvPr/>
          </p:nvSpPr>
          <p:spPr>
            <a:xfrm>
              <a:off x="2053995" y="6113541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타이머 업데이트</a:t>
              </a:r>
              <a:endParaRPr sz="1100" b="0" i="0" u="none" strike="noStrike" cap="none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99" name="Google Shape;199;p3"/>
            <p:cNvCxnSpPr>
              <a:stCxn id="196" idx="6"/>
              <a:endCxn id="198" idx="1"/>
            </p:cNvCxnSpPr>
            <p:nvPr/>
          </p:nvCxnSpPr>
          <p:spPr>
            <a:xfrm rot="10800000" flipH="1">
              <a:off x="1266823" y="6314933"/>
              <a:ext cx="787098" cy="1434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0" name="Google Shape;200;p3"/>
            <p:cNvSpPr/>
            <p:nvPr/>
          </p:nvSpPr>
          <p:spPr>
            <a:xfrm>
              <a:off x="3889456" y="6113541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타이머 send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01" name="Google Shape;201;p3"/>
            <p:cNvCxnSpPr>
              <a:cxnSpLocks/>
              <a:stCxn id="198" idx="3"/>
              <a:endCxn id="200" idx="1"/>
            </p:cNvCxnSpPr>
            <p:nvPr/>
          </p:nvCxnSpPr>
          <p:spPr>
            <a:xfrm>
              <a:off x="3151035" y="6315073"/>
              <a:ext cx="738421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2" name="Google Shape;202;p3"/>
            <p:cNvSpPr/>
            <p:nvPr/>
          </p:nvSpPr>
          <p:spPr>
            <a:xfrm>
              <a:off x="7626817" y="6098910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타이머 recv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03" name="Google Shape;203;p3"/>
            <p:cNvCxnSpPr>
              <a:cxnSpLocks/>
              <a:stCxn id="200" idx="3"/>
              <a:endCxn id="202" idx="1"/>
            </p:cNvCxnSpPr>
            <p:nvPr/>
          </p:nvCxnSpPr>
          <p:spPr>
            <a:xfrm flipV="1">
              <a:off x="4986496" y="6300442"/>
              <a:ext cx="2640321" cy="146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4" name="Google Shape;204;p3"/>
            <p:cNvCxnSpPr>
              <a:stCxn id="202" idx="3"/>
            </p:cNvCxnSpPr>
            <p:nvPr/>
          </p:nvCxnSpPr>
          <p:spPr>
            <a:xfrm rot="10800000" flipH="1">
              <a:off x="8723857" y="6295895"/>
              <a:ext cx="481005" cy="45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5" name="Google Shape;205;p3"/>
            <p:cNvSpPr/>
            <p:nvPr/>
          </p:nvSpPr>
          <p:spPr>
            <a:xfrm>
              <a:off x="9212953" y="6027371"/>
              <a:ext cx="1983139" cy="947477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1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타이머 업데이트</a:t>
              </a: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" sz="1100" b="1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타이머</a:t>
              </a:r>
              <a:endParaRPr lang="en-US" altLang="ko-KR" sz="11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marL="171450" marR="0" lvl="0" indent="-17145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100" b="0" i="0" u="none" strike="noStrike" cap="none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스킬 </a:t>
              </a:r>
              <a:r>
                <a:rPr lang="ko-KR" altLang="en-US" sz="1100" b="0" i="0" u="none" strike="noStrike" cap="none" dirty="0" err="1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쿨타임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889211" y="7521736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결과 send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053954" y="7521736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결과 업데이트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08" name="Google Shape;208;p3"/>
            <p:cNvCxnSpPr>
              <a:stCxn id="207" idx="3"/>
              <a:endCxn id="206" idx="1"/>
            </p:cNvCxnSpPr>
            <p:nvPr/>
          </p:nvCxnSpPr>
          <p:spPr>
            <a:xfrm>
              <a:off x="3150994" y="7723268"/>
              <a:ext cx="73812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9" name="Google Shape;209;p3"/>
            <p:cNvSpPr/>
            <p:nvPr/>
          </p:nvSpPr>
          <p:spPr>
            <a:xfrm>
              <a:off x="1604259" y="6728993"/>
              <a:ext cx="1996561" cy="491709"/>
            </a:xfrm>
            <a:prstGeom prst="flowChartDecision">
              <a:avLst/>
            </a:prstGeom>
            <a:solidFill>
              <a:srgbClr val="6D9EEB"/>
            </a:solidFill>
            <a:ln>
              <a:solidFill>
                <a:schemeClr val="accent1"/>
              </a:solidFill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0" i="0" u="none" strike="noStrike" cap="none" dirty="0">
                  <a:solidFill>
                    <a:schemeClr val="bg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진행시간 &gt;=  지정시간</a:t>
              </a:r>
              <a:endParaRPr sz="1000" b="0" i="0" u="none" strike="noStrike" cap="none" dirty="0">
                <a:solidFill>
                  <a:schemeClr val="bg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10" name="Google Shape;210;p3"/>
            <p:cNvCxnSpPr>
              <a:stCxn id="198" idx="2"/>
              <a:endCxn id="209" idx="0"/>
            </p:cNvCxnSpPr>
            <p:nvPr/>
          </p:nvCxnSpPr>
          <p:spPr>
            <a:xfrm>
              <a:off x="2602515" y="6516605"/>
              <a:ext cx="0" cy="21234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1" name="Google Shape;211;p3"/>
            <p:cNvCxnSpPr>
              <a:stCxn id="209" idx="2"/>
              <a:endCxn id="207" idx="0"/>
            </p:cNvCxnSpPr>
            <p:nvPr/>
          </p:nvCxnSpPr>
          <p:spPr>
            <a:xfrm>
              <a:off x="2602540" y="7220703"/>
              <a:ext cx="0" cy="3011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2" name="Google Shape;212;p3"/>
            <p:cNvSpPr txBox="1"/>
            <p:nvPr/>
          </p:nvSpPr>
          <p:spPr>
            <a:xfrm>
              <a:off x="2602494" y="7066351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YES</a:t>
              </a:r>
              <a:endParaRPr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13" name="Google Shape;213;p3"/>
            <p:cNvSpPr txBox="1"/>
            <p:nvPr/>
          </p:nvSpPr>
          <p:spPr>
            <a:xfrm>
              <a:off x="1086105" y="6457143"/>
              <a:ext cx="723851" cy="504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127975" rIns="127975" bIns="127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NO</a:t>
              </a:r>
              <a:endParaRPr sz="160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626286" y="7486944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결과 recv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15" name="Google Shape;215;p3"/>
            <p:cNvCxnSpPr>
              <a:cxnSpLocks/>
              <a:stCxn id="206" idx="3"/>
              <a:endCxn id="214" idx="1"/>
            </p:cNvCxnSpPr>
            <p:nvPr/>
          </p:nvCxnSpPr>
          <p:spPr>
            <a:xfrm flipV="1">
              <a:off x="4986251" y="7688476"/>
              <a:ext cx="2640035" cy="3479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6" name="Google Shape;216;p3"/>
            <p:cNvCxnSpPr>
              <a:stCxn id="214" idx="3"/>
            </p:cNvCxnSpPr>
            <p:nvPr/>
          </p:nvCxnSpPr>
          <p:spPr>
            <a:xfrm rot="10800000" flipH="1">
              <a:off x="8723326" y="7683928"/>
              <a:ext cx="481005" cy="45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7" name="Google Shape;217;p3"/>
            <p:cNvSpPr/>
            <p:nvPr/>
          </p:nvSpPr>
          <p:spPr>
            <a:xfrm>
              <a:off x="9212423" y="7516206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b="0" i="0" u="none" strike="noStrike" cap="none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게임 종료</a:t>
              </a:r>
              <a:endParaRPr sz="1100" b="0" i="0" u="none" strike="noStrike" cap="none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sp>
          <p:nvSpPr>
            <p:cNvPr id="219" name="Google Shape;219;p3"/>
            <p:cNvSpPr txBox="1"/>
            <p:nvPr/>
          </p:nvSpPr>
          <p:spPr>
            <a:xfrm>
              <a:off x="1770314" y="5822661"/>
              <a:ext cx="2612193" cy="290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975" tIns="63975" rIns="127975" bIns="639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50" b="0" i="0" u="none" strike="noStrike" cap="none" dirty="0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Timer Update 주기 : 5fps 정도(1초당 5</a:t>
              </a:r>
              <a:r>
                <a:rPr lang="ko" sz="1050" b="0" i="0" u="none" strike="noStrike" cap="none">
                  <a:solidFill>
                    <a:srgbClr val="000000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  <a:sym typeface="Arial"/>
                </a:rPr>
                <a:t>번)</a:t>
              </a:r>
              <a:endParaRPr sz="105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220" name="Google Shape;220;p3"/>
            <p:cNvCxnSpPr>
              <a:stCxn id="160" idx="4"/>
            </p:cNvCxnSpPr>
            <p:nvPr/>
          </p:nvCxnSpPr>
          <p:spPr>
            <a:xfrm>
              <a:off x="4437995" y="1110050"/>
              <a:ext cx="0" cy="22388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21" name="Google Shape;221;p3"/>
            <p:cNvCxnSpPr>
              <a:stCxn id="209" idx="1"/>
            </p:cNvCxnSpPr>
            <p:nvPr/>
          </p:nvCxnSpPr>
          <p:spPr>
            <a:xfrm rot="10800000">
              <a:off x="1604259" y="6364759"/>
              <a:ext cx="0" cy="61008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25" name="Google Shape;225;p3"/>
            <p:cNvSpPr/>
            <p:nvPr/>
          </p:nvSpPr>
          <p:spPr>
            <a:xfrm>
              <a:off x="3859478" y="1345417"/>
              <a:ext cx="1097040" cy="403064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127975" tIns="127975" rIns="127975" bIns="1279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 dirty="0">
                  <a:solidFill>
                    <a:schemeClr val="lt1"/>
                  </a:solidFill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타이머 초기화</a:t>
              </a:r>
              <a:endParaRPr sz="1100" b="0" i="0" u="none" strike="noStrike" cap="none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endParaRPr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6F5E46A0-53A0-6F9F-BC69-6101542C4EBA}"/>
                </a:ext>
              </a:extLst>
            </p:cNvPr>
            <p:cNvCxnSpPr>
              <a:cxnSpLocks/>
              <a:stCxn id="176" idx="2"/>
              <a:endCxn id="178" idx="1"/>
            </p:cNvCxnSpPr>
            <p:nvPr/>
          </p:nvCxnSpPr>
          <p:spPr>
            <a:xfrm rot="16200000" flipH="1">
              <a:off x="3167258" y="3860527"/>
              <a:ext cx="157473" cy="12869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50897556-A8A1-0D61-4067-5BFB1F9CDB85}"/>
                </a:ext>
              </a:extLst>
            </p:cNvPr>
            <p:cNvCxnSpPr>
              <a:cxnSpLocks/>
              <a:stCxn id="163" idx="5"/>
              <a:endCxn id="166" idx="3"/>
            </p:cNvCxnSpPr>
            <p:nvPr/>
          </p:nvCxnSpPr>
          <p:spPr>
            <a:xfrm>
              <a:off x="10301334" y="2162522"/>
              <a:ext cx="135098" cy="1046820"/>
            </a:xfrm>
            <a:prstGeom prst="bentConnector3">
              <a:avLst>
                <a:gd name="adj1" fmla="val 26921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4AAADE0F-BA76-36BE-A3F4-033DE2C34CD7}"/>
                </a:ext>
              </a:extLst>
            </p:cNvPr>
            <p:cNvCxnSpPr>
              <a:cxnSpLocks/>
              <a:stCxn id="170" idx="1"/>
              <a:endCxn id="176" idx="0"/>
            </p:cNvCxnSpPr>
            <p:nvPr/>
          </p:nvCxnSpPr>
          <p:spPr>
            <a:xfrm rot="10800000" flipV="1">
              <a:off x="2602514" y="3214872"/>
              <a:ext cx="1135401" cy="3298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Google Shape;102;p1">
            <a:extLst>
              <a:ext uri="{FF2B5EF4-FFF2-40B4-BE49-F238E27FC236}">
                <a16:creationId xmlns:a16="http://schemas.microsoft.com/office/drawing/2014/main" id="{732CA54C-9FEE-A719-7A63-9F053EC3A26F}"/>
              </a:ext>
            </a:extLst>
          </p:cNvPr>
          <p:cNvSpPr txBox="1"/>
          <p:nvPr/>
        </p:nvSpPr>
        <p:spPr>
          <a:xfrm>
            <a:off x="6691409" y="2948113"/>
            <a:ext cx="2418285" cy="31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63975" rIns="127975" bIns="639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2 fps </a:t>
            </a: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마다 현재 키 입력 정보 전송</a:t>
            </a:r>
            <a:endParaRPr sz="1200" b="0" i="0" u="none" strike="noStrike" cap="none" dirty="0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/>
          <p:nvPr/>
        </p:nvSpPr>
        <p:spPr>
          <a:xfrm>
            <a:off x="2788812" y="2180421"/>
            <a:ext cx="73752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 i="0" u="none" strike="noStrike" cap="none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Arial"/>
              </a:rPr>
              <a:t>서버</a:t>
            </a:r>
            <a:endParaRPr sz="1400" b="1" i="0" u="none" strike="noStrike" cap="none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  <a:sym typeface="Arial"/>
            </a:endParaRPr>
          </a:p>
        </p:txBody>
      </p:sp>
      <p:sp>
        <p:nvSpPr>
          <p:cNvPr id="232" name="Google Shape;232;p4"/>
          <p:cNvSpPr/>
          <p:nvPr/>
        </p:nvSpPr>
        <p:spPr>
          <a:xfrm>
            <a:off x="318505" y="2580243"/>
            <a:ext cx="5651940" cy="342426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6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33" name="Google Shape;233;p4"/>
          <p:cNvSpPr/>
          <p:nvPr/>
        </p:nvSpPr>
        <p:spPr>
          <a:xfrm>
            <a:off x="331742" y="2567836"/>
            <a:ext cx="5651940" cy="3775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Main Thread</a:t>
            </a:r>
            <a:endParaRPr sz="126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34" name="Google Shape;234;p4"/>
          <p:cNvSpPr/>
          <p:nvPr/>
        </p:nvSpPr>
        <p:spPr>
          <a:xfrm>
            <a:off x="432664" y="3063751"/>
            <a:ext cx="1566900" cy="282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6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35" name="Google Shape;235;p4"/>
          <p:cNvSpPr/>
          <p:nvPr/>
        </p:nvSpPr>
        <p:spPr>
          <a:xfrm>
            <a:off x="2374076" y="3063751"/>
            <a:ext cx="1567020" cy="28261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6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36" name="Google Shape;236;p4"/>
          <p:cNvSpPr/>
          <p:nvPr/>
        </p:nvSpPr>
        <p:spPr>
          <a:xfrm>
            <a:off x="4315488" y="3063751"/>
            <a:ext cx="1567020" cy="28261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6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39" name="Google Shape;239;p4"/>
          <p:cNvSpPr txBox="1"/>
          <p:nvPr/>
        </p:nvSpPr>
        <p:spPr>
          <a:xfrm>
            <a:off x="9274942" y="2180421"/>
            <a:ext cx="73752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 i="0" u="none" strike="noStrike" cap="none">
                <a:solidFill>
                  <a:srgbClr val="000000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Arial"/>
              </a:rPr>
              <a:t>클라</a:t>
            </a:r>
            <a:endParaRPr sz="1400" b="1" i="0" u="none" strike="noStrike" cap="none">
              <a:solidFill>
                <a:srgbClr val="000000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  <a:sym typeface="Arial"/>
            </a:endParaRPr>
          </a:p>
        </p:txBody>
      </p:sp>
      <p:sp>
        <p:nvSpPr>
          <p:cNvPr id="240" name="Google Shape;240;p4"/>
          <p:cNvSpPr/>
          <p:nvPr/>
        </p:nvSpPr>
        <p:spPr>
          <a:xfrm>
            <a:off x="6817872" y="2567836"/>
            <a:ext cx="5651940" cy="342426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6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41" name="Google Shape;241;p4"/>
          <p:cNvSpPr/>
          <p:nvPr/>
        </p:nvSpPr>
        <p:spPr>
          <a:xfrm>
            <a:off x="6817872" y="2567836"/>
            <a:ext cx="5651940" cy="3775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Main Thread</a:t>
            </a:r>
            <a:endParaRPr sz="126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42" name="Google Shape;242;p4"/>
          <p:cNvSpPr/>
          <p:nvPr/>
        </p:nvSpPr>
        <p:spPr>
          <a:xfrm>
            <a:off x="6918794" y="3063751"/>
            <a:ext cx="1567020" cy="28261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6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43" name="Google Shape;243;p4"/>
          <p:cNvSpPr/>
          <p:nvPr/>
        </p:nvSpPr>
        <p:spPr>
          <a:xfrm>
            <a:off x="8860206" y="3063751"/>
            <a:ext cx="1567020" cy="28261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6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44" name="Google Shape;244;p4"/>
          <p:cNvSpPr/>
          <p:nvPr/>
        </p:nvSpPr>
        <p:spPr>
          <a:xfrm>
            <a:off x="10801618" y="3063751"/>
            <a:ext cx="1567020" cy="28261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6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45" name="Google Shape;245;p4"/>
          <p:cNvSpPr/>
          <p:nvPr/>
        </p:nvSpPr>
        <p:spPr>
          <a:xfrm>
            <a:off x="6817862" y="6119078"/>
            <a:ext cx="5652000" cy="1301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6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46" name="Google Shape;246;p4"/>
          <p:cNvSpPr/>
          <p:nvPr/>
        </p:nvSpPr>
        <p:spPr>
          <a:xfrm>
            <a:off x="6817872" y="6119076"/>
            <a:ext cx="5651940" cy="3775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60" b="0" i="0" u="none" strike="noStrike" cap="none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Recv Thread</a:t>
            </a:r>
            <a:endParaRPr sz="126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2420237" y="3350056"/>
            <a:ext cx="1476600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void SendData</a:t>
            </a:r>
            <a:endParaRPr sz="10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476837" y="4201056"/>
            <a:ext cx="1476600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int InitServer</a:t>
            </a:r>
            <a:endParaRPr sz="10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476837" y="4626556"/>
            <a:ext cx="1476600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void WaitForClientConnect</a:t>
            </a:r>
            <a:endParaRPr sz="10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476837" y="3775556"/>
            <a:ext cx="1476600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static DWORD WINAPI RecvCLData</a:t>
            </a:r>
            <a:endParaRPr sz="10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2420237" y="3775556"/>
            <a:ext cx="1476600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void SVSendTimer</a:t>
            </a:r>
            <a:endParaRPr sz="10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476837" y="5052056"/>
            <a:ext cx="1476600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DWORD UpdateTimer</a:t>
            </a:r>
            <a:endParaRPr sz="10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2420237" y="4626556"/>
            <a:ext cx="1476600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void SVSendTotal</a:t>
            </a:r>
            <a:endParaRPr sz="10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2420237" y="5052056"/>
            <a:ext cx="1476600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void SVSendScene</a:t>
            </a:r>
            <a:endParaRPr sz="10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61" name="Google Shape;261;p4"/>
          <p:cNvSpPr/>
          <p:nvPr/>
        </p:nvSpPr>
        <p:spPr>
          <a:xfrm>
            <a:off x="2420237" y="5477556"/>
            <a:ext cx="1476600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void SVSendCharSel</a:t>
            </a:r>
            <a:endParaRPr sz="10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2420237" y="4201056"/>
            <a:ext cx="1476600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void SVSendMainGm</a:t>
            </a:r>
            <a:endParaRPr sz="10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4363637" y="3775556"/>
            <a:ext cx="1476600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void UpdatePLInfo</a:t>
            </a:r>
            <a:endParaRPr sz="10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4363637" y="4201056"/>
            <a:ext cx="1476600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void UpdateScene</a:t>
            </a:r>
            <a:endParaRPr sz="10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4363637" y="4626556"/>
            <a:ext cx="1476600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void PLCollision</a:t>
            </a:r>
            <a:endParaRPr sz="10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4363637" y="5052056"/>
            <a:ext cx="1476600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void PLDamaged</a:t>
            </a:r>
            <a:endParaRPr sz="10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6961762" y="3775556"/>
            <a:ext cx="1476600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void CreateSocket</a:t>
            </a:r>
            <a:endParaRPr sz="10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6961762" y="4201056"/>
            <a:ext cx="1476600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bool CLconnect</a:t>
            </a:r>
            <a:endParaRPr sz="10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8914912" y="4201056"/>
            <a:ext cx="1476600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void CLSendData</a:t>
            </a:r>
            <a:endParaRPr sz="10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8914912" y="4626556"/>
            <a:ext cx="1476600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void CLLobbySend</a:t>
            </a:r>
            <a:endParaRPr sz="10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8914912" y="3775556"/>
            <a:ext cx="1476600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void SendKeyInfo</a:t>
            </a:r>
            <a:endParaRPr sz="10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8914912" y="6769928"/>
            <a:ext cx="1476600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void Recv</a:t>
            </a:r>
            <a:endParaRPr sz="10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10868062" y="3775556"/>
            <a:ext cx="1476600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void UpdatePL</a:t>
            </a:r>
            <a:endParaRPr sz="10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10868062" y="4201056"/>
            <a:ext cx="1476600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void UpdateScene</a:t>
            </a:r>
            <a:endParaRPr sz="100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75" name="Google Shape;275;p4"/>
          <p:cNvSpPr txBox="1"/>
          <p:nvPr/>
        </p:nvSpPr>
        <p:spPr>
          <a:xfrm>
            <a:off x="728687" y="3059631"/>
            <a:ext cx="97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Game Setting</a:t>
            </a:r>
            <a:endParaRPr sz="10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76" name="Google Shape;276;p4"/>
          <p:cNvSpPr txBox="1"/>
          <p:nvPr/>
        </p:nvSpPr>
        <p:spPr>
          <a:xfrm>
            <a:off x="4534187" y="3059631"/>
            <a:ext cx="113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Game Update</a:t>
            </a:r>
            <a:endParaRPr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77" name="Google Shape;277;p4"/>
          <p:cNvSpPr txBox="1"/>
          <p:nvPr/>
        </p:nvSpPr>
        <p:spPr>
          <a:xfrm>
            <a:off x="2590787" y="3059631"/>
            <a:ext cx="113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Send Data</a:t>
            </a:r>
            <a:endParaRPr sz="10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78" name="Google Shape;278;p4"/>
          <p:cNvSpPr txBox="1"/>
          <p:nvPr/>
        </p:nvSpPr>
        <p:spPr>
          <a:xfrm>
            <a:off x="7213612" y="3059631"/>
            <a:ext cx="97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Game Setting</a:t>
            </a:r>
            <a:endParaRPr sz="10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79" name="Google Shape;279;p4"/>
          <p:cNvSpPr txBox="1"/>
          <p:nvPr/>
        </p:nvSpPr>
        <p:spPr>
          <a:xfrm>
            <a:off x="9166762" y="3059631"/>
            <a:ext cx="97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Send Data</a:t>
            </a:r>
            <a:endParaRPr sz="10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80" name="Google Shape;280;p4"/>
          <p:cNvSpPr txBox="1"/>
          <p:nvPr/>
        </p:nvSpPr>
        <p:spPr>
          <a:xfrm>
            <a:off x="11038612" y="3059631"/>
            <a:ext cx="113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Game Update</a:t>
            </a:r>
            <a:endParaRPr sz="100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37" name="Google Shape;237;p4"/>
          <p:cNvSpPr/>
          <p:nvPr/>
        </p:nvSpPr>
        <p:spPr>
          <a:xfrm>
            <a:off x="331737" y="6119078"/>
            <a:ext cx="1776399" cy="1301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6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331744" y="6119076"/>
            <a:ext cx="1776479" cy="3775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6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Recv Thread</a:t>
            </a:r>
            <a:r>
              <a:rPr lang="en-US" altLang="ko" sz="126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 0</a:t>
            </a:r>
            <a:endParaRPr sz="1260" b="0" i="0" u="none" strike="noStrike" cap="none" dirty="0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47" name="Google Shape;247;p4"/>
          <p:cNvSpPr/>
          <p:nvPr/>
        </p:nvSpPr>
        <p:spPr>
          <a:xfrm>
            <a:off x="2262850" y="6119078"/>
            <a:ext cx="1776399" cy="1301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6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48" name="Google Shape;248;p4"/>
          <p:cNvSpPr/>
          <p:nvPr/>
        </p:nvSpPr>
        <p:spPr>
          <a:xfrm>
            <a:off x="2262854" y="6119076"/>
            <a:ext cx="1776479" cy="3775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6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Recv Thread</a:t>
            </a:r>
            <a:r>
              <a:rPr lang="en-US" altLang="ko" sz="126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 1</a:t>
            </a:r>
            <a:endParaRPr sz="1260" b="0" i="0" u="none" strike="noStrike" cap="none" dirty="0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4193963" y="6119078"/>
            <a:ext cx="1776399" cy="1301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60" b="0" i="0" u="none" strike="noStrike" cap="none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4193966" y="6119076"/>
            <a:ext cx="1776479" cy="3775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7975" tIns="127975" rIns="127975" bIns="1279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6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Recv Thread</a:t>
            </a:r>
            <a:r>
              <a:rPr lang="en-US" altLang="ko" sz="1260" b="0" i="0" u="none" strike="noStrike" cap="none" dirty="0">
                <a:solidFill>
                  <a:srgbClr val="000000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sym typeface="Arial"/>
              </a:rPr>
              <a:t> 2</a:t>
            </a:r>
            <a:endParaRPr sz="1260" b="0" i="0" u="none" strike="noStrike" cap="none" dirty="0">
              <a:solidFill>
                <a:srgbClr val="00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  <a:sym typeface="Arial"/>
            </a:endParaRPr>
          </a:p>
        </p:txBody>
      </p:sp>
      <p:sp>
        <p:nvSpPr>
          <p:cNvPr id="2" name="Google Shape;272;p4">
            <a:extLst>
              <a:ext uri="{FF2B5EF4-FFF2-40B4-BE49-F238E27FC236}">
                <a16:creationId xmlns:a16="http://schemas.microsoft.com/office/drawing/2014/main" id="{9D6DDFDF-190A-91D2-5315-17CAA6B763F5}"/>
              </a:ext>
            </a:extLst>
          </p:cNvPr>
          <p:cNvSpPr/>
          <p:nvPr/>
        </p:nvSpPr>
        <p:spPr>
          <a:xfrm>
            <a:off x="584175" y="6769928"/>
            <a:ext cx="1271523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void Recv</a:t>
            </a:r>
            <a:endParaRPr sz="10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" name="Google Shape;272;p4">
            <a:extLst>
              <a:ext uri="{FF2B5EF4-FFF2-40B4-BE49-F238E27FC236}">
                <a16:creationId xmlns:a16="http://schemas.microsoft.com/office/drawing/2014/main" id="{5BB5CB8E-4B0B-7048-2CB8-C2316B99DB05}"/>
              </a:ext>
            </a:extLst>
          </p:cNvPr>
          <p:cNvSpPr/>
          <p:nvPr/>
        </p:nvSpPr>
        <p:spPr>
          <a:xfrm>
            <a:off x="2493238" y="6769928"/>
            <a:ext cx="1271523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void Recv</a:t>
            </a:r>
            <a:endParaRPr sz="10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" name="Google Shape;272;p4">
            <a:extLst>
              <a:ext uri="{FF2B5EF4-FFF2-40B4-BE49-F238E27FC236}">
                <a16:creationId xmlns:a16="http://schemas.microsoft.com/office/drawing/2014/main" id="{8A17655E-2E3E-27A4-830D-91731608E320}"/>
              </a:ext>
            </a:extLst>
          </p:cNvPr>
          <p:cNvSpPr/>
          <p:nvPr/>
        </p:nvSpPr>
        <p:spPr>
          <a:xfrm>
            <a:off x="4470522" y="6783817"/>
            <a:ext cx="1271523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void Recv</a:t>
            </a:r>
            <a:endParaRPr sz="10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5" name="Google Shape;272;p4">
            <a:extLst>
              <a:ext uri="{FF2B5EF4-FFF2-40B4-BE49-F238E27FC236}">
                <a16:creationId xmlns:a16="http://schemas.microsoft.com/office/drawing/2014/main" id="{6D53D29D-364B-6ABD-4931-C5CC885CAD29}"/>
              </a:ext>
            </a:extLst>
          </p:cNvPr>
          <p:cNvSpPr/>
          <p:nvPr/>
        </p:nvSpPr>
        <p:spPr>
          <a:xfrm>
            <a:off x="461683" y="5479236"/>
            <a:ext cx="1483880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Void </a:t>
            </a:r>
            <a:r>
              <a:rPr lang="en-US" sz="10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SetTimer</a:t>
            </a:r>
            <a:endParaRPr sz="10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" name="Google Shape;272;p4">
            <a:extLst>
              <a:ext uri="{FF2B5EF4-FFF2-40B4-BE49-F238E27FC236}">
                <a16:creationId xmlns:a16="http://schemas.microsoft.com/office/drawing/2014/main" id="{F289AB5D-AF58-4E63-B633-AF0D6500EC86}"/>
              </a:ext>
            </a:extLst>
          </p:cNvPr>
          <p:cNvSpPr/>
          <p:nvPr/>
        </p:nvSpPr>
        <p:spPr>
          <a:xfrm>
            <a:off x="4360698" y="5461457"/>
            <a:ext cx="1476599" cy="349800"/>
          </a:xfrm>
          <a:prstGeom prst="rect">
            <a:avLst/>
          </a:prstGeom>
          <a:solidFill>
            <a:srgbClr val="6D9EE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Void </a:t>
            </a:r>
            <a:r>
              <a:rPr lang="en-US" sz="1000" dirty="0" err="1">
                <a:solidFill>
                  <a:schemeClr val="lt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Timer_update</a:t>
            </a:r>
            <a:endParaRPr sz="1000" dirty="0">
              <a:solidFill>
                <a:schemeClr val="lt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320</Words>
  <Application>Microsoft Office PowerPoint</Application>
  <PresentationFormat>A3 용지(297x420mm)</PresentationFormat>
  <Paragraphs>141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Microsoft GothicNeo</vt:lpstr>
      <vt:lpstr>Microsoft GothicNeo Light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임해인(2017184028)</cp:lastModifiedBy>
  <cp:revision>15</cp:revision>
  <dcterms:modified xsi:type="dcterms:W3CDTF">2022-11-06T06:43:49Z</dcterms:modified>
</cp:coreProperties>
</file>