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0" roundtripDataSignature="AMtx7mhWvF19jUqzQu0tH54U2TaSRWn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  <a:srgbClr val="6D9EEB"/>
    <a:srgbClr val="565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60E33-8610-FE5A-CEA6-04370E3641F6}" v="3" dt="2022-11-06T12:08:57.854"/>
    <p1510:client id="{15DA8F7D-FA9F-49B7-972D-FD2D57E16EF7}" v="2129" dt="2022-11-06T12:51:45.261"/>
    <p1510:client id="{2056F85C-7018-AEE4-57C6-30F5083944AB}" v="3" dt="2022-11-06T12:08:19.545"/>
    <p1510:client id="{6CC8B045-A992-2151-5B19-5DF0162DA403}" v="5" dt="2022-11-06T12:09:49.663"/>
    <p1510:client id="{7268FDC9-28F8-6D1E-845B-3E4DBBD5BF0A}" v="37" dt="2022-11-06T12:20:05.731"/>
    <p1510:client id="{B37C741D-94D6-3698-5099-6BC133189ABF}" v="4" dt="2022-11-06T12:10:29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75" d="100"/>
          <a:sy n="75" d="100"/>
        </p:scale>
        <p:origin x="1770" y="9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639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83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785311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서버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8220773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클라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335136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335136" y="205122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bind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335136" y="2756199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listen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335136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accept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8770598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8770598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connect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335068" y="42457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829432" y="5735453"/>
            <a:ext cx="2244776" cy="99002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인원이 3명인가?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729597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8770552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67" name="Google Shape;67;p1"/>
          <p:cNvCxnSpPr>
            <a:stCxn id="55" idx="4"/>
            <a:endCxn id="57" idx="0"/>
          </p:cNvCxnSpPr>
          <p:nvPr/>
        </p:nvCxnSpPr>
        <p:spPr>
          <a:xfrm>
            <a:off x="2951866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68;p1"/>
          <p:cNvCxnSpPr>
            <a:stCxn id="57" idx="2"/>
            <a:endCxn id="58" idx="0"/>
          </p:cNvCxnSpPr>
          <p:nvPr/>
        </p:nvCxnSpPr>
        <p:spPr>
          <a:xfrm>
            <a:off x="2951866" y="1799443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"/>
          <p:cNvCxnSpPr>
            <a:stCxn id="58" idx="2"/>
            <a:endCxn id="59" idx="0"/>
          </p:cNvCxnSpPr>
          <p:nvPr/>
        </p:nvCxnSpPr>
        <p:spPr>
          <a:xfrm>
            <a:off x="2951866" y="2504414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70;p1"/>
          <p:cNvCxnSpPr>
            <a:stCxn id="59" idx="2"/>
            <a:endCxn id="60" idx="0"/>
          </p:cNvCxnSpPr>
          <p:nvPr/>
        </p:nvCxnSpPr>
        <p:spPr>
          <a:xfrm>
            <a:off x="2951866" y="3209385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p1"/>
          <p:cNvCxnSpPr>
            <a:stCxn id="60" idx="2"/>
            <a:endCxn id="63" idx="0"/>
          </p:cNvCxnSpPr>
          <p:nvPr/>
        </p:nvCxnSpPr>
        <p:spPr>
          <a:xfrm>
            <a:off x="2951866" y="3914356"/>
            <a:ext cx="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"/>
          <p:cNvCxnSpPr>
            <a:stCxn id="65" idx="1"/>
            <a:endCxn id="64" idx="3"/>
          </p:cNvCxnSpPr>
          <p:nvPr/>
        </p:nvCxnSpPr>
        <p:spPr>
          <a:xfrm rot="10800000">
            <a:off x="4074097" y="6230465"/>
            <a:ext cx="65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73;p1"/>
          <p:cNvCxnSpPr>
            <a:stCxn id="66" idx="1"/>
            <a:endCxn id="65" idx="3"/>
          </p:cNvCxnSpPr>
          <p:nvPr/>
        </p:nvCxnSpPr>
        <p:spPr>
          <a:xfrm rot="10800000">
            <a:off x="5963152" y="6230465"/>
            <a:ext cx="28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1"/>
          <p:cNvCxnSpPr>
            <a:stCxn id="56" idx="4"/>
            <a:endCxn id="61" idx="0"/>
          </p:cNvCxnSpPr>
          <p:nvPr/>
        </p:nvCxnSpPr>
        <p:spPr>
          <a:xfrm>
            <a:off x="9387328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"/>
          <p:cNvCxnSpPr>
            <a:stCxn id="61" idx="2"/>
            <a:endCxn id="62" idx="0"/>
          </p:cNvCxnSpPr>
          <p:nvPr/>
        </p:nvCxnSpPr>
        <p:spPr>
          <a:xfrm>
            <a:off x="9387328" y="1799443"/>
            <a:ext cx="0" cy="16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76;p1"/>
          <p:cNvCxnSpPr>
            <a:stCxn id="62" idx="1"/>
            <a:endCxn id="60" idx="3"/>
          </p:cNvCxnSpPr>
          <p:nvPr/>
        </p:nvCxnSpPr>
        <p:spPr>
          <a:xfrm rot="10800000">
            <a:off x="3568598" y="3687763"/>
            <a:ext cx="52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77;p1"/>
          <p:cNvSpPr txBox="1"/>
          <p:nvPr/>
        </p:nvSpPr>
        <p:spPr>
          <a:xfrm>
            <a:off x="1704365" y="5812478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NO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785288" y="8313442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2277822" y="6538211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YES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220706" y="8322779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335136" y="499969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6987268" y="5030481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유저 접속 정보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8770552" y="503061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84" name="Google Shape;84;p1"/>
          <p:cNvCxnSpPr>
            <a:cxnSpLocks/>
            <a:stCxn id="82" idx="3"/>
            <a:endCxn id="83" idx="1"/>
          </p:cNvCxnSpPr>
          <p:nvPr/>
        </p:nvCxnSpPr>
        <p:spPr>
          <a:xfrm>
            <a:off x="8220727" y="5257074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1"/>
          <p:cNvCxnSpPr>
            <a:cxnSpLocks/>
            <a:stCxn id="81" idx="3"/>
            <a:endCxn id="82" idx="1"/>
          </p:cNvCxnSpPr>
          <p:nvPr/>
        </p:nvCxnSpPr>
        <p:spPr>
          <a:xfrm>
            <a:off x="3568595" y="5226283"/>
            <a:ext cx="3418800" cy="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1"/>
          <p:cNvCxnSpPr>
            <a:stCxn id="62" idx="2"/>
            <a:endCxn id="87" idx="0"/>
          </p:cNvCxnSpPr>
          <p:nvPr/>
        </p:nvCxnSpPr>
        <p:spPr>
          <a:xfrm>
            <a:off x="9387328" y="3914356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88;p1"/>
          <p:cNvCxnSpPr>
            <a:stCxn id="83" idx="2"/>
            <a:endCxn id="66" idx="0"/>
          </p:cNvCxnSpPr>
          <p:nvPr/>
        </p:nvCxnSpPr>
        <p:spPr>
          <a:xfrm>
            <a:off x="9387282" y="5483804"/>
            <a:ext cx="0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" name="Google Shape;89;p1"/>
          <p:cNvSpPr/>
          <p:nvPr/>
        </p:nvSpPr>
        <p:spPr>
          <a:xfrm>
            <a:off x="2335068" y="699961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0" name="Google Shape;90;p1"/>
          <p:cNvCxnSpPr>
            <a:stCxn id="64" idx="2"/>
            <a:endCxn id="89" idx="0"/>
          </p:cNvCxnSpPr>
          <p:nvPr/>
        </p:nvCxnSpPr>
        <p:spPr>
          <a:xfrm>
            <a:off x="2951820" y="6725478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89" idx="2"/>
            <a:endCxn id="78" idx="0"/>
          </p:cNvCxnSpPr>
          <p:nvPr/>
        </p:nvCxnSpPr>
        <p:spPr>
          <a:xfrm>
            <a:off x="2951798" y="7452796"/>
            <a:ext cx="0" cy="8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1"/>
          <p:cNvCxnSpPr>
            <a:stCxn id="63" idx="2"/>
            <a:endCxn id="81" idx="0"/>
          </p:cNvCxnSpPr>
          <p:nvPr/>
        </p:nvCxnSpPr>
        <p:spPr>
          <a:xfrm>
            <a:off x="2951798" y="4698943"/>
            <a:ext cx="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1"/>
          <p:cNvCxnSpPr>
            <a:stCxn id="81" idx="2"/>
            <a:endCxn id="64" idx="0"/>
          </p:cNvCxnSpPr>
          <p:nvPr/>
        </p:nvCxnSpPr>
        <p:spPr>
          <a:xfrm>
            <a:off x="2951866" y="5452876"/>
            <a:ext cx="0" cy="2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1"/>
          <p:cNvSpPr/>
          <p:nvPr/>
        </p:nvSpPr>
        <p:spPr>
          <a:xfrm>
            <a:off x="8770598" y="6977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987268" y="697730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6" name="Google Shape;96;p1"/>
          <p:cNvCxnSpPr>
            <a:stCxn id="89" idx="3"/>
            <a:endCxn id="95" idx="1"/>
          </p:cNvCxnSpPr>
          <p:nvPr/>
        </p:nvCxnSpPr>
        <p:spPr>
          <a:xfrm rot="10800000" flipH="1">
            <a:off x="3568527" y="7204003"/>
            <a:ext cx="34188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" name="Google Shape;97;p1"/>
          <p:cNvCxnSpPr>
            <a:stCxn id="95" idx="3"/>
            <a:endCxn id="94" idx="1"/>
          </p:cNvCxnSpPr>
          <p:nvPr/>
        </p:nvCxnSpPr>
        <p:spPr>
          <a:xfrm>
            <a:off x="8220727" y="7203901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" name="Google Shape;98;p1"/>
          <p:cNvCxnSpPr>
            <a:stCxn id="63" idx="3"/>
            <a:endCxn id="65" idx="0"/>
          </p:cNvCxnSpPr>
          <p:nvPr/>
        </p:nvCxnSpPr>
        <p:spPr>
          <a:xfrm>
            <a:off x="3568527" y="4472350"/>
            <a:ext cx="1777800" cy="1531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7" name="Google Shape;87;p1"/>
          <p:cNvSpPr/>
          <p:nvPr/>
        </p:nvSpPr>
        <p:spPr>
          <a:xfrm>
            <a:off x="8770552" y="4255284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9" name="Google Shape;99;p1"/>
          <p:cNvCxnSpPr>
            <a:stCxn id="87" idx="2"/>
            <a:endCxn id="83" idx="0"/>
          </p:cNvCxnSpPr>
          <p:nvPr/>
        </p:nvCxnSpPr>
        <p:spPr>
          <a:xfrm>
            <a:off x="9387282" y="4708470"/>
            <a:ext cx="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1"/>
          <p:cNvCxnSpPr>
            <a:cxnSpLocks/>
            <a:stCxn id="87" idx="1"/>
            <a:endCxn id="82" idx="0"/>
          </p:cNvCxnSpPr>
          <p:nvPr/>
        </p:nvCxnSpPr>
        <p:spPr>
          <a:xfrm flipH="1">
            <a:off x="7603852" y="4481877"/>
            <a:ext cx="1166700" cy="548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1" name="Google Shape;101;p1"/>
          <p:cNvSpPr txBox="1"/>
          <p:nvPr/>
        </p:nvSpPr>
        <p:spPr>
          <a:xfrm>
            <a:off x="3517590" y="4187247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080450" y="4200109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770552" y="7649975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init 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04" name="Google Shape;104;p1"/>
          <p:cNvCxnSpPr>
            <a:stCxn id="94" idx="2"/>
            <a:endCxn id="103" idx="0"/>
          </p:cNvCxnSpPr>
          <p:nvPr/>
        </p:nvCxnSpPr>
        <p:spPr>
          <a:xfrm>
            <a:off x="9387328" y="7430356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>
            <a:stCxn id="103" idx="2"/>
            <a:endCxn id="80" idx="0"/>
          </p:cNvCxnSpPr>
          <p:nvPr/>
        </p:nvCxnSpPr>
        <p:spPr>
          <a:xfrm>
            <a:off x="9387282" y="8103161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1"/>
          <p:cNvCxnSpPr>
            <a:stCxn id="64" idx="1"/>
            <a:endCxn id="60" idx="1"/>
          </p:cNvCxnSpPr>
          <p:nvPr/>
        </p:nvCxnSpPr>
        <p:spPr>
          <a:xfrm rot="10800000" flipH="1">
            <a:off x="1829432" y="3687666"/>
            <a:ext cx="505800" cy="2542800"/>
          </a:xfrm>
          <a:prstGeom prst="bentConnector3">
            <a:avLst>
              <a:gd name="adj1" fmla="val -2009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A131A1-80F6-B6CE-4317-3FCF4FF1C685}"/>
              </a:ext>
            </a:extLst>
          </p:cNvPr>
          <p:cNvGrpSpPr/>
          <p:nvPr/>
        </p:nvGrpSpPr>
        <p:grpSpPr>
          <a:xfrm>
            <a:off x="73109" y="244025"/>
            <a:ext cx="12029457" cy="9030604"/>
            <a:chOff x="73109" y="244025"/>
            <a:chExt cx="12029457" cy="9030604"/>
          </a:xfrm>
        </p:grpSpPr>
        <p:sp>
          <p:nvSpPr>
            <p:cNvPr id="112" name="Google Shape;112;p2"/>
            <p:cNvSpPr/>
            <p:nvPr/>
          </p:nvSpPr>
          <p:spPr>
            <a:xfrm>
              <a:off x="3179102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SERVER</a:t>
              </a:r>
              <a:endParaRPr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화면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503903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CLIENT</a:t>
              </a:r>
              <a:endParaRPr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화면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1201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업데이트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791508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 결과 send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16" name="Google Shape;116;p2"/>
            <p:cNvCxnSpPr>
              <a:stCxn id="114" idx="2"/>
              <a:endCxn id="115" idx="0"/>
            </p:cNvCxnSpPr>
            <p:nvPr/>
          </p:nvCxnSpPr>
          <p:spPr>
            <a:xfrm>
              <a:off x="4478126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7" name="Google Shape;117;p2"/>
            <p:cNvCxnSpPr>
              <a:stCxn id="113" idx="4"/>
              <a:endCxn id="118" idx="0"/>
            </p:cNvCxnSpPr>
            <p:nvPr/>
          </p:nvCxnSpPr>
          <p:spPr>
            <a:xfrm flipH="1">
              <a:off x="10802935" y="1300173"/>
              <a:ext cx="300" cy="135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10116003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send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77457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>
              <a:stCxn id="118" idx="1"/>
              <a:endCxn id="119" idx="3"/>
            </p:cNvCxnSpPr>
            <p:nvPr/>
          </p:nvCxnSpPr>
          <p:spPr>
            <a:xfrm rot="10800000">
              <a:off x="7151403" y="2911456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1" name="Google Shape;121;p2"/>
            <p:cNvCxnSpPr>
              <a:stCxn id="119" idx="1"/>
              <a:endCxn id="114" idx="3"/>
            </p:cNvCxnSpPr>
            <p:nvPr/>
          </p:nvCxnSpPr>
          <p:spPr>
            <a:xfrm rot="10800000">
              <a:off x="5165157" y="2911456"/>
              <a:ext cx="612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8130054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 결과 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3" name="Google Shape;123;p2"/>
            <p:cNvCxnSpPr>
              <a:stCxn id="115" idx="3"/>
              <a:endCxn id="122" idx="1"/>
            </p:cNvCxnSpPr>
            <p:nvPr/>
          </p:nvCxnSpPr>
          <p:spPr>
            <a:xfrm>
              <a:off x="5165358" y="4522740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4" name="Google Shape;124;p2"/>
            <p:cNvSpPr/>
            <p:nvPr/>
          </p:nvSpPr>
          <p:spPr>
            <a:xfrm>
              <a:off x="9728739" y="4270353"/>
              <a:ext cx="2148992" cy="115652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선택여부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타이머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선택위치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5" name="Google Shape;125;p2"/>
            <p:cNvCxnSpPr>
              <a:stCxn id="122" idx="3"/>
            </p:cNvCxnSpPr>
            <p:nvPr/>
          </p:nvCxnSpPr>
          <p:spPr>
            <a:xfrm>
              <a:off x="9503904" y="4522740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3228296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완료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28167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시간 업데이트</a:t>
              </a:r>
              <a:endParaRPr sz="1200" b="0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30" name="Google Shape;130;p2"/>
            <p:cNvCxnSpPr>
              <a:stCxn id="115" idx="2"/>
              <a:endCxn id="126" idx="0"/>
            </p:cNvCxnSpPr>
            <p:nvPr/>
          </p:nvCxnSpPr>
          <p:spPr>
            <a:xfrm>
              <a:off x="4478433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3179102" y="8218481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727722" y="6093161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4979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err="1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남은시간</a:t>
              </a:r>
              <a:r>
                <a:rPr lang="ko-KR" altLang="en-US" sz="1200" b="0" i="0" u="none" strike="noStrike" cap="none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+mj-ea"/>
                  <a:ea typeface="+mj-ea"/>
                </a:rPr>
                <a:t>&lt;=</a:t>
              </a:r>
              <a:r>
                <a:rPr lang="en-US" altLang="ko-KR" sz="1200" b="0" i="0" u="none" strike="noStrike" cap="none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 0</a:t>
              </a:r>
              <a:endParaRPr sz="1200" b="0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03903" y="815673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35" name="Google Shape;135;p2"/>
            <p:cNvCxnSpPr>
              <a:stCxn id="118" idx="2"/>
              <a:endCxn id="124" idx="0"/>
            </p:cNvCxnSpPr>
            <p:nvPr/>
          </p:nvCxnSpPr>
          <p:spPr>
            <a:xfrm>
              <a:off x="10802928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p2"/>
            <p:cNvCxnSpPr>
              <a:stCxn id="128" idx="3"/>
              <a:endCxn id="115" idx="1"/>
            </p:cNvCxnSpPr>
            <p:nvPr/>
          </p:nvCxnSpPr>
          <p:spPr>
            <a:xfrm>
              <a:off x="2402017" y="4522740"/>
              <a:ext cx="138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Google Shape;137;p2"/>
            <p:cNvCxnSpPr>
              <a:stCxn id="128" idx="2"/>
              <a:endCxn id="133" idx="0"/>
            </p:cNvCxnSpPr>
            <p:nvPr/>
          </p:nvCxnSpPr>
          <p:spPr>
            <a:xfrm>
              <a:off x="1715092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8" name="Google Shape;138;p2"/>
            <p:cNvSpPr txBox="1"/>
            <p:nvPr/>
          </p:nvSpPr>
          <p:spPr>
            <a:xfrm>
              <a:off x="1654476" y="6138446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73109" y="5191045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NO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91457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씬 + 초기 데이터 send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1" name="Google Shape;141;p2"/>
            <p:cNvCxnSpPr>
              <a:stCxn id="126" idx="2"/>
              <a:endCxn id="140" idx="0"/>
            </p:cNvCxnSpPr>
            <p:nvPr/>
          </p:nvCxnSpPr>
          <p:spPr>
            <a:xfrm>
              <a:off x="4478434" y="6280072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2" name="Google Shape;142;p2"/>
            <p:cNvCxnSpPr>
              <a:stCxn id="140" idx="2"/>
              <a:endCxn id="131" idx="0"/>
            </p:cNvCxnSpPr>
            <p:nvPr/>
          </p:nvCxnSpPr>
          <p:spPr>
            <a:xfrm>
              <a:off x="4478382" y="7130755"/>
              <a:ext cx="0" cy="10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8130054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씬, 초기 Data</a:t>
              </a:r>
              <a:endParaRPr sz="12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4" name="Google Shape;144;p2"/>
            <p:cNvCxnSpPr>
              <a:stCxn id="140" idx="3"/>
              <a:endCxn id="143" idx="1"/>
            </p:cNvCxnSpPr>
            <p:nvPr/>
          </p:nvCxnSpPr>
          <p:spPr>
            <a:xfrm>
              <a:off x="5165307" y="6878371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5" name="Google Shape;145;p2"/>
            <p:cNvSpPr/>
            <p:nvPr/>
          </p:nvSpPr>
          <p:spPr>
            <a:xfrm>
              <a:off x="9728741" y="6625987"/>
              <a:ext cx="2148989" cy="115652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Scene 번호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시작 좌표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코인 위치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데이터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6" name="Google Shape;146;p2"/>
            <p:cNvCxnSpPr>
              <a:stCxn id="143" idx="3"/>
            </p:cNvCxnSpPr>
            <p:nvPr/>
          </p:nvCxnSpPr>
          <p:spPr>
            <a:xfrm>
              <a:off x="9503904" y="6878371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147;p2"/>
            <p:cNvCxnSpPr>
              <a:stCxn id="124" idx="2"/>
              <a:endCxn id="145" idx="0"/>
            </p:cNvCxnSpPr>
            <p:nvPr/>
          </p:nvCxnSpPr>
          <p:spPr>
            <a:xfrm>
              <a:off x="10803235" y="5426877"/>
              <a:ext cx="0" cy="119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148;p2"/>
            <p:cNvCxnSpPr>
              <a:stCxn id="145" idx="2"/>
              <a:endCxn id="134" idx="0"/>
            </p:cNvCxnSpPr>
            <p:nvPr/>
          </p:nvCxnSpPr>
          <p:spPr>
            <a:xfrm>
              <a:off x="10803236" y="7782509"/>
              <a:ext cx="0" cy="3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2"/>
            <p:cNvCxnSpPr>
              <a:cxnSpLocks/>
              <a:stCxn id="112" idx="4"/>
              <a:endCxn id="114" idx="0"/>
            </p:cNvCxnSpPr>
            <p:nvPr/>
          </p:nvCxnSpPr>
          <p:spPr>
            <a:xfrm flipH="1">
              <a:off x="4478126" y="1300173"/>
              <a:ext cx="308" cy="13588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3" name="Google Shape;153;p2"/>
            <p:cNvCxnSpPr>
              <a:cxnSpLocks/>
              <a:stCxn id="133" idx="2"/>
              <a:endCxn id="140" idx="1"/>
            </p:cNvCxnSpPr>
            <p:nvPr/>
          </p:nvCxnSpPr>
          <p:spPr>
            <a:xfrm rot="16200000" flipH="1">
              <a:off x="2454138" y="5541051"/>
              <a:ext cx="598299" cy="2076340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2"/>
            <p:cNvCxnSpPr>
              <a:stCxn id="133" idx="1"/>
              <a:endCxn id="128" idx="1"/>
            </p:cNvCxnSpPr>
            <p:nvPr/>
          </p:nvCxnSpPr>
          <p:spPr>
            <a:xfrm rot="10800000" flipH="1">
              <a:off x="464979" y="4522718"/>
              <a:ext cx="563100" cy="1206000"/>
            </a:xfrm>
            <a:prstGeom prst="bentConnector3">
              <a:avLst>
                <a:gd name="adj1" fmla="val -59274"/>
              </a:avLst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6167F5F-C624-3303-B73F-5FAB0B60DC01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rot="10800000" flipV="1">
              <a:off x="1715092" y="2112884"/>
              <a:ext cx="2763034" cy="21574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3"/>
          <p:cNvSpPr/>
          <p:nvPr/>
        </p:nvSpPr>
        <p:spPr>
          <a:xfrm>
            <a:off x="10868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2" name="Google Shape;192;p3"/>
          <p:cNvCxnSpPr>
            <a:cxnSpLocks/>
          </p:cNvCxnSpPr>
          <p:nvPr/>
        </p:nvCxnSpPr>
        <p:spPr>
          <a:xfrm>
            <a:off x="1601741" y="39781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37C4440-B594-E098-34D0-F5831D6DA44E}"/>
              </a:ext>
            </a:extLst>
          </p:cNvPr>
          <p:cNvCxnSpPr/>
          <p:nvPr/>
        </p:nvCxnSpPr>
        <p:spPr>
          <a:xfrm flipV="1">
            <a:off x="3147332" y="4608740"/>
            <a:ext cx="734786" cy="1681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6A40BD-B520-5080-67C0-2C6862BF3C46}"/>
              </a:ext>
            </a:extLst>
          </p:cNvPr>
          <p:cNvCxnSpPr/>
          <p:nvPr/>
        </p:nvCxnSpPr>
        <p:spPr>
          <a:xfrm>
            <a:off x="2179865" y="5225142"/>
            <a:ext cx="1338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A6D2680B-451B-54F9-D212-6469C247B2E9}"/>
              </a:ext>
            </a:extLst>
          </p:cNvPr>
          <p:cNvSpPr txBox="1"/>
          <p:nvPr/>
        </p:nvSpPr>
        <p:spPr>
          <a:xfrm>
            <a:off x="239697" y="337351"/>
            <a:ext cx="20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인게임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( </a:t>
            </a:r>
            <a:r>
              <a:rPr lang="ko-KR" altLang="en-US" b="1" dirty="0">
                <a:latin typeface="+mj-ea"/>
                <a:ea typeface="+mj-ea"/>
              </a:rPr>
              <a:t>임</a:t>
            </a:r>
            <a:r>
              <a:rPr lang="en-US" altLang="ko-KR" b="1" dirty="0">
                <a:latin typeface="+mj-ea"/>
                <a:ea typeface="+mj-ea"/>
              </a:rPr>
              <a:t> )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23BA97-5033-AA96-CDC1-959F1657BA49}"/>
              </a:ext>
            </a:extLst>
          </p:cNvPr>
          <p:cNvGrpSpPr/>
          <p:nvPr/>
        </p:nvGrpSpPr>
        <p:grpSpPr>
          <a:xfrm>
            <a:off x="2189414" y="266700"/>
            <a:ext cx="8720498" cy="8706206"/>
            <a:chOff x="2189414" y="266700"/>
            <a:chExt cx="8720498" cy="8706206"/>
          </a:xfrm>
        </p:grpSpPr>
        <p:sp>
          <p:nvSpPr>
            <p:cNvPr id="28" name="Google Shape;168;p3">
              <a:extLst>
                <a:ext uri="{FF2B5EF4-FFF2-40B4-BE49-F238E27FC236}">
                  <a16:creationId xmlns:a16="http://schemas.microsoft.com/office/drawing/2014/main" id="{4E14A0E6-A10F-BB44-FA61-928B30679726}"/>
                </a:ext>
              </a:extLst>
            </p:cNvPr>
            <p:cNvSpPr/>
            <p:nvPr/>
          </p:nvSpPr>
          <p:spPr>
            <a:xfrm>
              <a:off x="5553514" y="282205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7" name="Google Shape;168;p3">
              <a:extLst>
                <a:ext uri="{FF2B5EF4-FFF2-40B4-BE49-F238E27FC236}">
                  <a16:creationId xmlns:a16="http://schemas.microsoft.com/office/drawing/2014/main" id="{8E60CF12-7989-7590-536A-16A2B44F0998}"/>
                </a:ext>
              </a:extLst>
            </p:cNvPr>
            <p:cNvSpPr/>
            <p:nvPr/>
          </p:nvSpPr>
          <p:spPr>
            <a:xfrm>
              <a:off x="5514523" y="278183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67448" y="385353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algn="ctr"/>
              <a:r>
                <a:rPr lang="en-US" altLang="ko" sz="11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SERVER</a:t>
              </a:r>
              <a:endParaRPr lang="en-US" altLang="ko-KR" sz="1100"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</a:t>
              </a:r>
              <a:r>
                <a:rPr lang="en-US" alt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(SCENE)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723408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algn="ctr"/>
              <a:r>
                <a:rPr lang="en-US" altLang="ko" sz="11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CLIENT</a:t>
              </a:r>
              <a:endParaRPr lang="en-US" altLang="ko-KR" sz="1100"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r>
                <a:rPr lang="en-US" alt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(SCENE)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2" name="Google Shape;162;p3"/>
            <p:cNvCxnSpPr>
              <a:stCxn id="161" idx="4"/>
              <a:endCxn id="163" idx="1"/>
            </p:cNvCxnSpPr>
            <p:nvPr/>
          </p:nvCxnSpPr>
          <p:spPr>
            <a:xfrm>
              <a:off x="9760943" y="1110050"/>
              <a:ext cx="0" cy="85111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3" name="Google Shape;163;p3"/>
            <p:cNvSpPr/>
            <p:nvPr/>
          </p:nvSpPr>
          <p:spPr>
            <a:xfrm>
              <a:off x="9085456" y="1960990"/>
              <a:ext cx="1350976" cy="403064"/>
            </a:xfrm>
            <a:prstGeom prst="flowChartInputOutpu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실행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069212" y="2758277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키입력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475531" y="2741609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9" name="Google Shape;169;p3"/>
            <p:cNvCxnSpPr>
              <a:cxnSpLocks/>
              <a:stCxn id="166" idx="1"/>
              <a:endCxn id="168" idx="3"/>
            </p:cNvCxnSpPr>
            <p:nvPr/>
          </p:nvCxnSpPr>
          <p:spPr>
            <a:xfrm flipH="1" flipV="1">
              <a:off x="6572571" y="2943141"/>
              <a:ext cx="2496641" cy="166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0" name="Google Shape;170;p3"/>
            <p:cNvSpPr/>
            <p:nvPr/>
          </p:nvSpPr>
          <p:spPr>
            <a:xfrm>
              <a:off x="3701889" y="2321796"/>
              <a:ext cx="1400162" cy="1253761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업데이트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이동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대쉬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스킬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71" name="Google Shape;171;p3"/>
            <p:cNvCxnSpPr>
              <a:cxnSpLocks/>
              <a:stCxn id="168" idx="1"/>
            </p:cNvCxnSpPr>
            <p:nvPr/>
          </p:nvCxnSpPr>
          <p:spPr>
            <a:xfrm flipH="1">
              <a:off x="5138076" y="2943141"/>
              <a:ext cx="33745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2189414" y="4012530"/>
              <a:ext cx="900026" cy="396943"/>
            </a:xfrm>
            <a:prstGeom prst="round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처리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940334" y="596123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80" name="Google Shape;180;p3"/>
            <p:cNvCxnSpPr>
              <a:cxnSpLocks/>
              <a:stCxn id="129" idx="3"/>
              <a:endCxn id="179" idx="1"/>
            </p:cNvCxnSpPr>
            <p:nvPr/>
          </p:nvCxnSpPr>
          <p:spPr>
            <a:xfrm flipV="1">
              <a:off x="4953504" y="6162763"/>
              <a:ext cx="1986830" cy="24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1" name="Google Shape;181;p3"/>
            <p:cNvCxnSpPr>
              <a:cxnSpLocks/>
              <a:stCxn id="179" idx="2"/>
              <a:endCxn id="149" idx="0"/>
            </p:cNvCxnSpPr>
            <p:nvPr/>
          </p:nvCxnSpPr>
          <p:spPr>
            <a:xfrm>
              <a:off x="7488854" y="6364295"/>
              <a:ext cx="6222" cy="2015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3853450" y="475607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63902" y="5470214"/>
              <a:ext cx="2237920" cy="106047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</a:t>
              </a: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 데이터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663902" y="6530686"/>
              <a:ext cx="2246010" cy="947477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월드</a:t>
              </a: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 위치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859412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859412" y="7481995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8" name="Google Shape;208;p3"/>
            <p:cNvCxnSpPr>
              <a:cxnSpLocks/>
              <a:stCxn id="207" idx="2"/>
              <a:endCxn id="206" idx="0"/>
            </p:cNvCxnSpPr>
            <p:nvPr/>
          </p:nvCxnSpPr>
          <p:spPr>
            <a:xfrm>
              <a:off x="4407932" y="7885059"/>
              <a:ext cx="0" cy="68478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9" name="Google Shape;209;p3"/>
            <p:cNvSpPr/>
            <p:nvPr/>
          </p:nvSpPr>
          <p:spPr>
            <a:xfrm>
              <a:off x="3409717" y="6689252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진행시간 &gt;=  지정시간</a:t>
              </a:r>
              <a:endParaRPr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0" name="Google Shape;210;p3"/>
            <p:cNvCxnSpPr>
              <a:cxnSpLocks/>
              <a:stCxn id="129" idx="2"/>
              <a:endCxn id="209" idx="0"/>
            </p:cNvCxnSpPr>
            <p:nvPr/>
          </p:nvCxnSpPr>
          <p:spPr>
            <a:xfrm>
              <a:off x="4404984" y="6388656"/>
              <a:ext cx="3014" cy="3005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1" name="Google Shape;211;p3"/>
            <p:cNvCxnSpPr>
              <a:stCxn id="209" idx="2"/>
              <a:endCxn id="207" idx="0"/>
            </p:cNvCxnSpPr>
            <p:nvPr/>
          </p:nvCxnSpPr>
          <p:spPr>
            <a:xfrm>
              <a:off x="4407998" y="7180962"/>
              <a:ext cx="0" cy="3011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2" name="Google Shape;212;p3"/>
            <p:cNvSpPr txBox="1"/>
            <p:nvPr/>
          </p:nvSpPr>
          <p:spPr>
            <a:xfrm>
              <a:off x="4407952" y="7026610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3083419" y="6346819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077766" y="854058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결과 recv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5" name="Google Shape;215;p3"/>
            <p:cNvCxnSpPr>
              <a:cxnSpLocks/>
              <a:stCxn id="206" idx="3"/>
              <a:endCxn id="214" idx="1"/>
            </p:cNvCxnSpPr>
            <p:nvPr/>
          </p:nvCxnSpPr>
          <p:spPr>
            <a:xfrm flipV="1">
              <a:off x="4956452" y="8742112"/>
              <a:ext cx="2121314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6" name="Google Shape;216;p3"/>
            <p:cNvCxnSpPr>
              <a:cxnSpLocks/>
              <a:stCxn id="214" idx="3"/>
              <a:endCxn id="217" idx="1"/>
            </p:cNvCxnSpPr>
            <p:nvPr/>
          </p:nvCxnSpPr>
          <p:spPr>
            <a:xfrm>
              <a:off x="8174806" y="8742112"/>
              <a:ext cx="1024273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7" name="Google Shape;217;p3"/>
            <p:cNvSpPr/>
            <p:nvPr/>
          </p:nvSpPr>
          <p:spPr>
            <a:xfrm>
              <a:off x="9199079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종료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0" name="Google Shape;220;p3"/>
            <p:cNvCxnSpPr>
              <a:cxnSpLocks/>
              <a:stCxn id="160" idx="4"/>
              <a:endCxn id="170" idx="0"/>
            </p:cNvCxnSpPr>
            <p:nvPr/>
          </p:nvCxnSpPr>
          <p:spPr>
            <a:xfrm flipH="1">
              <a:off x="4401970" y="1228703"/>
              <a:ext cx="3014" cy="10930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" name="Google Shape;209;p3">
              <a:extLst>
                <a:ext uri="{FF2B5EF4-FFF2-40B4-BE49-F238E27FC236}">
                  <a16:creationId xmlns:a16="http://schemas.microsoft.com/office/drawing/2014/main" id="{BE357947-925E-7AC3-6EE2-980F145BE43C}"/>
                </a:ext>
              </a:extLst>
            </p:cNvPr>
            <p:cNvSpPr/>
            <p:nvPr/>
          </p:nvSpPr>
          <p:spPr>
            <a:xfrm>
              <a:off x="3403690" y="3965148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충돌체크</a:t>
              </a:r>
              <a:endParaRPr sz="10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36" name="Google Shape;171;p3">
              <a:extLst>
                <a:ext uri="{FF2B5EF4-FFF2-40B4-BE49-F238E27FC236}">
                  <a16:creationId xmlns:a16="http://schemas.microsoft.com/office/drawing/2014/main" id="{4188E9B9-5493-1FCD-C3DC-3F45726CAFC4}"/>
                </a:ext>
              </a:extLst>
            </p:cNvPr>
            <p:cNvCxnSpPr>
              <a:cxnSpLocks/>
              <a:stCxn id="33" idx="1"/>
              <a:endCxn id="176" idx="3"/>
            </p:cNvCxnSpPr>
            <p:nvPr/>
          </p:nvCxnSpPr>
          <p:spPr>
            <a:xfrm flipH="1" flipV="1">
              <a:off x="3089440" y="4211002"/>
              <a:ext cx="314250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9" name="Google Shape;171;p3">
              <a:extLst>
                <a:ext uri="{FF2B5EF4-FFF2-40B4-BE49-F238E27FC236}">
                  <a16:creationId xmlns:a16="http://schemas.microsoft.com/office/drawing/2014/main" id="{0F2F969C-DFD7-7FE4-3CF9-227F5EBE2190}"/>
                </a:ext>
              </a:extLst>
            </p:cNvPr>
            <p:cNvCxnSpPr>
              <a:cxnSpLocks/>
              <a:stCxn id="170" idx="2"/>
              <a:endCxn id="33" idx="0"/>
            </p:cNvCxnSpPr>
            <p:nvPr/>
          </p:nvCxnSpPr>
          <p:spPr>
            <a:xfrm>
              <a:off x="4401970" y="3575557"/>
              <a:ext cx="1" cy="3895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438599A3-6ADC-1CE2-0B15-9985181F1C60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 rot="16200000" flipH="1">
              <a:off x="3347399" y="3701500"/>
              <a:ext cx="346598" cy="1762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oogle Shape;171;p3">
              <a:extLst>
                <a:ext uri="{FF2B5EF4-FFF2-40B4-BE49-F238E27FC236}">
                  <a16:creationId xmlns:a16="http://schemas.microsoft.com/office/drawing/2014/main" id="{D4D5F77B-F755-7C16-0573-4D77BDB4FE24}"/>
                </a:ext>
              </a:extLst>
            </p:cNvPr>
            <p:cNvCxnSpPr>
              <a:cxnSpLocks/>
              <a:stCxn id="33" idx="2"/>
              <a:endCxn id="184" idx="0"/>
            </p:cNvCxnSpPr>
            <p:nvPr/>
          </p:nvCxnSpPr>
          <p:spPr>
            <a:xfrm flipH="1">
              <a:off x="4401970" y="4456857"/>
              <a:ext cx="1" cy="2992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3" name="Google Shape;212;p3">
              <a:extLst>
                <a:ext uri="{FF2B5EF4-FFF2-40B4-BE49-F238E27FC236}">
                  <a16:creationId xmlns:a16="http://schemas.microsoft.com/office/drawing/2014/main" id="{23EDA24F-67D1-2D70-B85F-99FE2D088E47}"/>
                </a:ext>
              </a:extLst>
            </p:cNvPr>
            <p:cNvSpPr txBox="1"/>
            <p:nvPr/>
          </p:nvSpPr>
          <p:spPr>
            <a:xfrm>
              <a:off x="2953246" y="3825766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54" name="Google Shape;213;p3">
              <a:extLst>
                <a:ext uri="{FF2B5EF4-FFF2-40B4-BE49-F238E27FC236}">
                  <a16:creationId xmlns:a16="http://schemas.microsoft.com/office/drawing/2014/main" id="{22C30FF7-D98C-22A5-D999-A7C988D427BE}"/>
                </a:ext>
              </a:extLst>
            </p:cNvPr>
            <p:cNvSpPr txBox="1"/>
            <p:nvPr/>
          </p:nvSpPr>
          <p:spPr>
            <a:xfrm>
              <a:off x="4373293" y="4330435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55" name="Google Shape;192;p3">
              <a:extLst>
                <a:ext uri="{FF2B5EF4-FFF2-40B4-BE49-F238E27FC236}">
                  <a16:creationId xmlns:a16="http://schemas.microsoft.com/office/drawing/2014/main" id="{734E2D2B-8E8D-406C-DC9D-2C7B17C90E0C}"/>
                </a:ext>
              </a:extLst>
            </p:cNvPr>
            <p:cNvCxnSpPr>
              <a:cxnSpLocks/>
              <a:stCxn id="184" idx="2"/>
              <a:endCxn id="130" idx="0"/>
            </p:cNvCxnSpPr>
            <p:nvPr/>
          </p:nvCxnSpPr>
          <p:spPr>
            <a:xfrm flipH="1">
              <a:off x="4397925" y="5159135"/>
              <a:ext cx="4045" cy="2220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9" name="Google Shape;178;p3">
              <a:extLst>
                <a:ext uri="{FF2B5EF4-FFF2-40B4-BE49-F238E27FC236}">
                  <a16:creationId xmlns:a16="http://schemas.microsoft.com/office/drawing/2014/main" id="{B5A963BF-C599-DC51-7BCA-547BE4E4FB1B}"/>
                </a:ext>
              </a:extLst>
            </p:cNvPr>
            <p:cNvSpPr/>
            <p:nvPr/>
          </p:nvSpPr>
          <p:spPr>
            <a:xfrm>
              <a:off x="3856464" y="598559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변화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30" name="Google Shape;198;p3">
              <a:extLst>
                <a:ext uri="{FF2B5EF4-FFF2-40B4-BE49-F238E27FC236}">
                  <a16:creationId xmlns:a16="http://schemas.microsoft.com/office/drawing/2014/main" id="{C4BFE098-9D6D-3521-AC0F-8150C26BF0DE}"/>
                </a:ext>
              </a:extLst>
            </p:cNvPr>
            <p:cNvSpPr/>
            <p:nvPr/>
          </p:nvSpPr>
          <p:spPr>
            <a:xfrm>
              <a:off x="3842346" y="5381159"/>
              <a:ext cx="1111158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월드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33" name="Google Shape;192;p3">
              <a:extLst>
                <a:ext uri="{FF2B5EF4-FFF2-40B4-BE49-F238E27FC236}">
                  <a16:creationId xmlns:a16="http://schemas.microsoft.com/office/drawing/2014/main" id="{2D3071BF-75C1-C715-3E52-2AE77378ACC6}"/>
                </a:ext>
              </a:extLst>
            </p:cNvPr>
            <p:cNvCxnSpPr>
              <a:cxnSpLocks/>
              <a:stCxn id="130" idx="2"/>
              <a:endCxn id="129" idx="0"/>
            </p:cNvCxnSpPr>
            <p:nvPr/>
          </p:nvCxnSpPr>
          <p:spPr>
            <a:xfrm>
              <a:off x="4397925" y="5784223"/>
              <a:ext cx="7059" cy="2013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BE83F14C-EBD7-ACCB-DC2D-D3DE44DE9B8B}"/>
                </a:ext>
              </a:extLst>
            </p:cNvPr>
            <p:cNvCxnSpPr>
              <a:cxnSpLocks/>
              <a:stCxn id="209" idx="1"/>
              <a:endCxn id="170" idx="1"/>
            </p:cNvCxnSpPr>
            <p:nvPr/>
          </p:nvCxnSpPr>
          <p:spPr>
            <a:xfrm rot="10800000" flipH="1">
              <a:off x="3409717" y="2948677"/>
              <a:ext cx="292172" cy="3986430"/>
            </a:xfrm>
            <a:prstGeom prst="bentConnector3">
              <a:avLst>
                <a:gd name="adj1" fmla="val -4823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oogle Shape;169;p3">
              <a:extLst>
                <a:ext uri="{FF2B5EF4-FFF2-40B4-BE49-F238E27FC236}">
                  <a16:creationId xmlns:a16="http://schemas.microsoft.com/office/drawing/2014/main" id="{CCD194A2-D3DE-2A4C-F5C5-D33F0FE18C40}"/>
                </a:ext>
              </a:extLst>
            </p:cNvPr>
            <p:cNvCxnSpPr>
              <a:cxnSpLocks/>
              <a:stCxn id="166" idx="2"/>
              <a:endCxn id="186" idx="0"/>
            </p:cNvCxnSpPr>
            <p:nvPr/>
          </p:nvCxnSpPr>
          <p:spPr>
            <a:xfrm>
              <a:off x="9752822" y="3161341"/>
              <a:ext cx="30040" cy="230887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9" name="Google Shape;166;p3">
              <a:extLst>
                <a:ext uri="{FF2B5EF4-FFF2-40B4-BE49-F238E27FC236}">
                  <a16:creationId xmlns:a16="http://schemas.microsoft.com/office/drawing/2014/main" id="{A1DCDA2D-E9E2-842E-6CAF-5C5D1675A0CA}"/>
                </a:ext>
              </a:extLst>
            </p:cNvPr>
            <p:cNvSpPr/>
            <p:nvPr/>
          </p:nvSpPr>
          <p:spPr>
            <a:xfrm>
              <a:off x="6536724" y="6565827"/>
              <a:ext cx="1916703" cy="76435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Player Players[3]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Fvec2 </a:t>
              </a:r>
              <a:r>
                <a:rPr lang="en-US" altLang="ko-KR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coinLocation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Float </a:t>
              </a:r>
              <a:r>
                <a:rPr 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Timer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6704A96D-18E4-0A65-DEAD-FD7E73115076}"/>
                </a:ext>
              </a:extLst>
            </p:cNvPr>
            <p:cNvCxnSpPr>
              <a:cxnSpLocks/>
              <a:stCxn id="149" idx="3"/>
              <a:endCxn id="186" idx="1"/>
            </p:cNvCxnSpPr>
            <p:nvPr/>
          </p:nvCxnSpPr>
          <p:spPr>
            <a:xfrm flipV="1">
              <a:off x="8453427" y="6000450"/>
              <a:ext cx="210475" cy="947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8216A36D-DF66-C901-1F9D-32F5E4B448D2}"/>
                </a:ext>
              </a:extLst>
            </p:cNvPr>
            <p:cNvCxnSpPr>
              <a:cxnSpLocks/>
              <a:stCxn id="149" idx="3"/>
              <a:endCxn id="205" idx="1"/>
            </p:cNvCxnSpPr>
            <p:nvPr/>
          </p:nvCxnSpPr>
          <p:spPr>
            <a:xfrm>
              <a:off x="8453427" y="6948002"/>
              <a:ext cx="210475" cy="5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Google Shape;162;p3">
              <a:extLst>
                <a:ext uri="{FF2B5EF4-FFF2-40B4-BE49-F238E27FC236}">
                  <a16:creationId xmlns:a16="http://schemas.microsoft.com/office/drawing/2014/main" id="{B3AF3E0B-9D74-1E61-5919-E8D08739D737}"/>
                </a:ext>
              </a:extLst>
            </p:cNvPr>
            <p:cNvCxnSpPr>
              <a:cxnSpLocks/>
              <a:stCxn id="163" idx="4"/>
              <a:endCxn id="166" idx="0"/>
            </p:cNvCxnSpPr>
            <p:nvPr/>
          </p:nvCxnSpPr>
          <p:spPr>
            <a:xfrm flipH="1">
              <a:off x="9752822" y="2364054"/>
              <a:ext cx="8122" cy="39422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494DC89D-2377-E024-D6D8-0B83496902C2}"/>
                </a:ext>
              </a:extLst>
            </p:cNvPr>
            <p:cNvCxnSpPr>
              <a:cxnSpLocks/>
              <a:stCxn id="205" idx="2"/>
              <a:endCxn id="166" idx="3"/>
            </p:cNvCxnSpPr>
            <p:nvPr/>
          </p:nvCxnSpPr>
          <p:spPr>
            <a:xfrm rot="5400000" flipH="1" flipV="1">
              <a:off x="7852492" y="4894223"/>
              <a:ext cx="4518354" cy="649525"/>
            </a:xfrm>
            <a:prstGeom prst="bentConnector4">
              <a:avLst>
                <a:gd name="adj1" fmla="val -5059"/>
                <a:gd name="adj2" fmla="val 2080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Google Shape;184;p3">
              <a:extLst>
                <a:ext uri="{FF2B5EF4-FFF2-40B4-BE49-F238E27FC236}">
                  <a16:creationId xmlns:a16="http://schemas.microsoft.com/office/drawing/2014/main" id="{88D28CC2-B678-C86D-A314-BE64A07BA860}"/>
                </a:ext>
              </a:extLst>
            </p:cNvPr>
            <p:cNvSpPr/>
            <p:nvPr/>
          </p:nvSpPr>
          <p:spPr>
            <a:xfrm>
              <a:off x="5714501" y="3829273"/>
              <a:ext cx="2107435" cy="165661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 업데이트</a:t>
              </a: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위치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상태</a:t>
              </a:r>
              <a:endPara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쿨타임</a:t>
              </a:r>
              <a:r>
                <a:rPr lang="en-US" altLang="ko-KR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[2]</a:t>
              </a: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60D91A49-7689-93BB-CDFC-15E172CA8B44}"/>
                </a:ext>
              </a:extLst>
            </p:cNvPr>
            <p:cNvCxnSpPr>
              <a:cxnSpLocks/>
              <a:stCxn id="184" idx="3"/>
              <a:endCxn id="222" idx="1"/>
            </p:cNvCxnSpPr>
            <p:nvPr/>
          </p:nvCxnSpPr>
          <p:spPr>
            <a:xfrm flipV="1">
              <a:off x="4950490" y="4657580"/>
              <a:ext cx="764011" cy="30002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E25DEE2-790F-553F-DF1F-11D501303210}"/>
                </a:ext>
              </a:extLst>
            </p:cNvPr>
            <p:cNvCxnSpPr>
              <a:cxnSpLocks/>
              <a:stCxn id="186" idx="1"/>
              <a:endCxn id="222" idx="3"/>
            </p:cNvCxnSpPr>
            <p:nvPr/>
          </p:nvCxnSpPr>
          <p:spPr>
            <a:xfrm flipH="1" flipV="1">
              <a:off x="7821936" y="4657580"/>
              <a:ext cx="841966" cy="134287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3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3"/>
          <p:cNvSpPr txBox="1"/>
          <p:nvPr/>
        </p:nvSpPr>
        <p:spPr>
          <a:xfrm>
            <a:off x="2610878" y="4242985"/>
            <a:ext cx="1286994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5072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1034167" y="3629070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1" name="Google Shape;191;p3"/>
          <p:cNvCxnSpPr>
            <a:stCxn id="176" idx="1"/>
          </p:cNvCxnSpPr>
          <p:nvPr/>
        </p:nvCxnSpPr>
        <p:spPr>
          <a:xfrm rot="10800000">
            <a:off x="1043146" y="3985008"/>
            <a:ext cx="56111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3"/>
          <p:cNvCxnSpPr>
            <a:endCxn id="184" idx="0"/>
          </p:cNvCxnSpPr>
          <p:nvPr/>
        </p:nvCxnSpPr>
        <p:spPr>
          <a:xfrm>
            <a:off x="1055741" y="39697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"/>
          <p:cNvCxnSpPr>
            <a:stCxn id="184" idx="3"/>
          </p:cNvCxnSpPr>
          <p:nvPr/>
        </p:nvCxnSpPr>
        <p:spPr>
          <a:xfrm>
            <a:off x="1604261" y="5269416"/>
            <a:ext cx="28272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3"/>
          <p:cNvCxnSpPr>
            <a:endCxn id="178" idx="2"/>
          </p:cNvCxnSpPr>
          <p:nvPr/>
        </p:nvCxnSpPr>
        <p:spPr>
          <a:xfrm rot="10800000">
            <a:off x="4437995" y="4784277"/>
            <a:ext cx="0" cy="4918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"/>
          <p:cNvSpPr/>
          <p:nvPr/>
        </p:nvSpPr>
        <p:spPr>
          <a:xfrm>
            <a:off x="3889456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1" name="Google Shape;201;p3"/>
          <p:cNvCxnSpPr>
            <a:cxnSpLocks/>
            <a:stCxn id="198" idx="3"/>
            <a:endCxn id="200" idx="1"/>
          </p:cNvCxnSpPr>
          <p:nvPr/>
        </p:nvCxnSpPr>
        <p:spPr>
          <a:xfrm>
            <a:off x="3151035" y="6315073"/>
            <a:ext cx="73842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"/>
          <p:cNvSpPr/>
          <p:nvPr/>
        </p:nvSpPr>
        <p:spPr>
          <a:xfrm>
            <a:off x="7626817" y="60989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3" name="Google Shape;203;p3"/>
          <p:cNvCxnSpPr>
            <a:cxnSpLocks/>
            <a:stCxn id="200" idx="3"/>
            <a:endCxn id="202" idx="1"/>
          </p:cNvCxnSpPr>
          <p:nvPr/>
        </p:nvCxnSpPr>
        <p:spPr>
          <a:xfrm flipV="1">
            <a:off x="4986496" y="6300442"/>
            <a:ext cx="2640321" cy="146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3"/>
          <p:cNvCxnSpPr>
            <a:stCxn id="202" idx="3"/>
          </p:cNvCxnSpPr>
          <p:nvPr/>
        </p:nvCxnSpPr>
        <p:spPr>
          <a:xfrm rot="10800000" flipH="1">
            <a:off x="8723857" y="6295895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F5E46A0-53A0-6F9F-BC69-6101542C4EBA}"/>
              </a:ext>
            </a:extLst>
          </p:cNvPr>
          <p:cNvCxnSpPr>
            <a:cxnSpLocks/>
            <a:stCxn id="176" idx="2"/>
            <a:endCxn id="178" idx="1"/>
          </p:cNvCxnSpPr>
          <p:nvPr/>
        </p:nvCxnSpPr>
        <p:spPr>
          <a:xfrm rot="16200000" flipH="1">
            <a:off x="3167258" y="3860527"/>
            <a:ext cx="157473" cy="128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6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A68AE59-0DBE-BDA3-76E4-FBD073398D89}"/>
              </a:ext>
            </a:extLst>
          </p:cNvPr>
          <p:cNvGrpSpPr/>
          <p:nvPr/>
        </p:nvGrpSpPr>
        <p:grpSpPr>
          <a:xfrm>
            <a:off x="318505" y="2180421"/>
            <a:ext cx="12151357" cy="5240357"/>
            <a:chOff x="318505" y="2180421"/>
            <a:chExt cx="12151357" cy="5240357"/>
          </a:xfrm>
        </p:grpSpPr>
        <p:sp>
          <p:nvSpPr>
            <p:cNvPr id="231" name="Google Shape;231;p4"/>
            <p:cNvSpPr txBox="1"/>
            <p:nvPr/>
          </p:nvSpPr>
          <p:spPr>
            <a:xfrm>
              <a:off x="278881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서버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18505" y="2580243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3174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32664" y="3063751"/>
              <a:ext cx="1566900" cy="282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37407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31548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927494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클라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817872" y="2567836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681787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6918794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86020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080161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6817862" y="6119078"/>
              <a:ext cx="56520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817872" y="611907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2420237" y="3350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68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int InitServer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68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WaitForClientConnect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768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static DWORD WINAPI RecvCLData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4202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768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DWORD UpdateTimer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4202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SVSendTotal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4202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420237" y="5477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SVSendCharSel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4202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SVSendMainGm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3636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636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3636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PLCollision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3636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PLDamaged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9617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CreateSocket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69617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bool CLconnect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91491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914912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CLLobbySend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91491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SendKeyInfo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8914912" y="6769928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08680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08680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728687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45341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7" name="Google Shape;277;p4"/>
            <p:cNvSpPr txBox="1"/>
            <p:nvPr/>
          </p:nvSpPr>
          <p:spPr>
            <a:xfrm>
              <a:off x="25907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8" name="Google Shape;278;p4"/>
            <p:cNvSpPr txBox="1"/>
            <p:nvPr/>
          </p:nvSpPr>
          <p:spPr>
            <a:xfrm>
              <a:off x="721361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916676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0" name="Google Shape;280;p4"/>
            <p:cNvSpPr txBox="1"/>
            <p:nvPr/>
          </p:nvSpPr>
          <p:spPr>
            <a:xfrm>
              <a:off x="11038612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31737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3174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0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62850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226285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1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193963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193966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2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" name="Google Shape;272;p4">
              <a:extLst>
                <a:ext uri="{FF2B5EF4-FFF2-40B4-BE49-F238E27FC236}">
                  <a16:creationId xmlns:a16="http://schemas.microsoft.com/office/drawing/2014/main" id="{9D6DDFDF-190A-91D2-5315-17CAA6B763F5}"/>
                </a:ext>
              </a:extLst>
            </p:cNvPr>
            <p:cNvSpPr/>
            <p:nvPr/>
          </p:nvSpPr>
          <p:spPr>
            <a:xfrm>
              <a:off x="584175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Google Shape;272;p4">
              <a:extLst>
                <a:ext uri="{FF2B5EF4-FFF2-40B4-BE49-F238E27FC236}">
                  <a16:creationId xmlns:a16="http://schemas.microsoft.com/office/drawing/2014/main" id="{5BB5CB8E-4B0B-7048-2CB8-C2316B99DB05}"/>
                </a:ext>
              </a:extLst>
            </p:cNvPr>
            <p:cNvSpPr/>
            <p:nvPr/>
          </p:nvSpPr>
          <p:spPr>
            <a:xfrm>
              <a:off x="2493238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Google Shape;272;p4">
              <a:extLst>
                <a:ext uri="{FF2B5EF4-FFF2-40B4-BE49-F238E27FC236}">
                  <a16:creationId xmlns:a16="http://schemas.microsoft.com/office/drawing/2014/main" id="{8A17655E-2E3E-27A4-830D-91731608E320}"/>
                </a:ext>
              </a:extLst>
            </p:cNvPr>
            <p:cNvSpPr/>
            <p:nvPr/>
          </p:nvSpPr>
          <p:spPr>
            <a:xfrm>
              <a:off x="4470522" y="6783817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Google Shape;272;p4">
              <a:extLst>
                <a:ext uri="{FF2B5EF4-FFF2-40B4-BE49-F238E27FC236}">
                  <a16:creationId xmlns:a16="http://schemas.microsoft.com/office/drawing/2014/main" id="{6D53D29D-364B-6ABD-4931-C5CC885CAD29}"/>
                </a:ext>
              </a:extLst>
            </p:cNvPr>
            <p:cNvSpPr/>
            <p:nvPr/>
          </p:nvSpPr>
          <p:spPr>
            <a:xfrm>
              <a:off x="461683" y="5479236"/>
              <a:ext cx="148388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SetTimer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" name="Google Shape;272;p4">
              <a:extLst>
                <a:ext uri="{FF2B5EF4-FFF2-40B4-BE49-F238E27FC236}">
                  <a16:creationId xmlns:a16="http://schemas.microsoft.com/office/drawing/2014/main" id="{F289AB5D-AF58-4E63-B633-AF0D6500EC86}"/>
                </a:ext>
              </a:extLst>
            </p:cNvPr>
            <p:cNvSpPr/>
            <p:nvPr/>
          </p:nvSpPr>
          <p:spPr>
            <a:xfrm>
              <a:off x="4360698" y="5461457"/>
              <a:ext cx="1476599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Timer_update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DDCF38-B1BE-8AB8-C569-BCC4A44DFA09}"/>
              </a:ext>
            </a:extLst>
          </p:cNvPr>
          <p:cNvGrpSpPr/>
          <p:nvPr/>
        </p:nvGrpSpPr>
        <p:grpSpPr>
          <a:xfrm>
            <a:off x="1826920" y="1291083"/>
            <a:ext cx="7787597" cy="4169609"/>
            <a:chOff x="1826920" y="1291083"/>
            <a:chExt cx="7787597" cy="4169609"/>
          </a:xfrm>
        </p:grpSpPr>
        <p:sp>
          <p:nvSpPr>
            <p:cNvPr id="4" name="Google Shape;225;p3">
              <a:extLst>
                <a:ext uri="{FF2B5EF4-FFF2-40B4-BE49-F238E27FC236}">
                  <a16:creationId xmlns:a16="http://schemas.microsoft.com/office/drawing/2014/main" id="{DE406A44-6CD5-05A3-1CDB-D7CBA4D8321C}"/>
                </a:ext>
              </a:extLst>
            </p:cNvPr>
            <p:cNvSpPr/>
            <p:nvPr/>
          </p:nvSpPr>
          <p:spPr>
            <a:xfrm>
              <a:off x="1826920" y="1291083"/>
              <a:ext cx="1943307" cy="62555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endParaRPr 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Google Shape;225;p3">
              <a:extLst>
                <a:ext uri="{FF2B5EF4-FFF2-40B4-BE49-F238E27FC236}">
                  <a16:creationId xmlns:a16="http://schemas.microsoft.com/office/drawing/2014/main" id="{A0A950E1-BE93-8E68-1A10-81DACF9695BA}"/>
                </a:ext>
              </a:extLst>
            </p:cNvPr>
            <p:cNvSpPr/>
            <p:nvPr/>
          </p:nvSpPr>
          <p:spPr>
            <a:xfrm>
              <a:off x="1826920" y="2764187"/>
              <a:ext cx="1943307" cy="62555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b="0" i="0" dirty="0" err="1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EnterCriticalSection</a:t>
              </a:r>
              <a:r>
                <a:rPr lang="en-US" altLang="ko-KR" sz="1100" b="0" i="0" dirty="0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(&amp;cs);</a:t>
              </a:r>
              <a:endParaRPr 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" name="Google Shape;225;p3">
              <a:extLst>
                <a:ext uri="{FF2B5EF4-FFF2-40B4-BE49-F238E27FC236}">
                  <a16:creationId xmlns:a16="http://schemas.microsoft.com/office/drawing/2014/main" id="{32B3D116-31FD-C6E8-66AA-098959BED25A}"/>
                </a:ext>
              </a:extLst>
            </p:cNvPr>
            <p:cNvSpPr/>
            <p:nvPr/>
          </p:nvSpPr>
          <p:spPr>
            <a:xfrm>
              <a:off x="1826920" y="3611735"/>
              <a:ext cx="1943307" cy="62555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공통데이터 대입</a:t>
              </a:r>
              <a:endParaRPr 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7" name="Google Shape;225;p3">
              <a:extLst>
                <a:ext uri="{FF2B5EF4-FFF2-40B4-BE49-F238E27FC236}">
                  <a16:creationId xmlns:a16="http://schemas.microsoft.com/office/drawing/2014/main" id="{35F3D804-5E60-8AA0-6EB1-516BC42D866C}"/>
                </a:ext>
              </a:extLst>
            </p:cNvPr>
            <p:cNvSpPr/>
            <p:nvPr/>
          </p:nvSpPr>
          <p:spPr>
            <a:xfrm>
              <a:off x="1826920" y="4459283"/>
              <a:ext cx="1943307" cy="62555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b="0" i="0" dirty="0" err="1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LeaveCriticalSection</a:t>
              </a:r>
              <a:r>
                <a:rPr lang="en-US" altLang="ko-KR" sz="1100" b="0" i="0" dirty="0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(&amp;cs);</a:t>
              </a:r>
              <a:endParaRPr 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8" name="Google Shape;225;p3">
              <a:extLst>
                <a:ext uri="{FF2B5EF4-FFF2-40B4-BE49-F238E27FC236}">
                  <a16:creationId xmlns:a16="http://schemas.microsoft.com/office/drawing/2014/main" id="{F8819F94-5260-FD83-08FB-C21AE58AE027}"/>
                </a:ext>
              </a:extLst>
            </p:cNvPr>
            <p:cNvSpPr/>
            <p:nvPr/>
          </p:nvSpPr>
          <p:spPr>
            <a:xfrm>
              <a:off x="4385418" y="2643086"/>
              <a:ext cx="2493318" cy="746657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공통데이터</a:t>
              </a:r>
              <a:endParaRPr 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" name="Google Shape;225;p3">
              <a:extLst>
                <a:ext uri="{FF2B5EF4-FFF2-40B4-BE49-F238E27FC236}">
                  <a16:creationId xmlns:a16="http://schemas.microsoft.com/office/drawing/2014/main" id="{1B26D355-FF03-B2B8-62DA-5330FE7247C6}"/>
                </a:ext>
              </a:extLst>
            </p:cNvPr>
            <p:cNvSpPr/>
            <p:nvPr/>
          </p:nvSpPr>
          <p:spPr>
            <a:xfrm>
              <a:off x="7493927" y="1291083"/>
              <a:ext cx="2120590" cy="62555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b="0" i="0" dirty="0" err="1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EnterCriticalSection</a:t>
              </a:r>
              <a:r>
                <a:rPr lang="en-US" altLang="ko-KR" sz="1100" b="0" i="0" dirty="0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(&amp;cs);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" name="Google Shape;225;p3">
              <a:extLst>
                <a:ext uri="{FF2B5EF4-FFF2-40B4-BE49-F238E27FC236}">
                  <a16:creationId xmlns:a16="http://schemas.microsoft.com/office/drawing/2014/main" id="{1E712191-AB49-CFF7-4DD3-BA0F294F4EBB}"/>
                </a:ext>
              </a:extLst>
            </p:cNvPr>
            <p:cNvSpPr/>
            <p:nvPr/>
          </p:nvSpPr>
          <p:spPr>
            <a:xfrm>
              <a:off x="7493927" y="2991901"/>
              <a:ext cx="2120590" cy="62555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b="0" i="0" dirty="0" err="1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LeaveCriticalSection</a:t>
              </a:r>
              <a:r>
                <a:rPr lang="en-US" altLang="ko-KR" sz="1100" b="0" i="0" dirty="0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(&amp;cs);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" name="Google Shape;225;p3">
              <a:extLst>
                <a:ext uri="{FF2B5EF4-FFF2-40B4-BE49-F238E27FC236}">
                  <a16:creationId xmlns:a16="http://schemas.microsoft.com/office/drawing/2014/main" id="{3DAD2E50-DE05-ADB9-0C4C-D0F03D5F542C}"/>
                </a:ext>
              </a:extLst>
            </p:cNvPr>
            <p:cNvSpPr/>
            <p:nvPr/>
          </p:nvSpPr>
          <p:spPr>
            <a:xfrm>
              <a:off x="7493927" y="2138631"/>
              <a:ext cx="2120590" cy="62555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지역 변수</a:t>
              </a:r>
              <a:r>
                <a:rPr lang="en-US" altLang="ko-KR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= </a:t>
              </a:r>
              <a:r>
                <a:rPr lang="ko-KR" altLang="en-US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공용데이터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2" name="Google Shape;225;p3">
              <a:extLst>
                <a:ext uri="{FF2B5EF4-FFF2-40B4-BE49-F238E27FC236}">
                  <a16:creationId xmlns:a16="http://schemas.microsoft.com/office/drawing/2014/main" id="{A500366D-A463-F5C5-B58F-6CC7C714C938}"/>
                </a:ext>
              </a:extLst>
            </p:cNvPr>
            <p:cNvSpPr/>
            <p:nvPr/>
          </p:nvSpPr>
          <p:spPr>
            <a:xfrm>
              <a:off x="7493927" y="3900942"/>
              <a:ext cx="2120590" cy="62555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3" name="Google Shape;225;p3">
              <a:extLst>
                <a:ext uri="{FF2B5EF4-FFF2-40B4-BE49-F238E27FC236}">
                  <a16:creationId xmlns:a16="http://schemas.microsoft.com/office/drawing/2014/main" id="{690EB05F-58BA-DDF9-6846-1A494DDC2D1A}"/>
                </a:ext>
              </a:extLst>
            </p:cNvPr>
            <p:cNvSpPr/>
            <p:nvPr/>
          </p:nvSpPr>
          <p:spPr>
            <a:xfrm>
              <a:off x="7493927" y="4828786"/>
              <a:ext cx="2120590" cy="62555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Send(</a:t>
              </a:r>
              <a:r>
                <a:rPr lang="ko-KR" altLang="en-US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지역변수</a:t>
              </a:r>
              <a:r>
                <a:rPr lang="en-US" altLang="ko-KR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887AB56-6EC3-747E-F5C5-B87293B80C6B}"/>
                </a:ext>
              </a:extLst>
            </p:cNvPr>
            <p:cNvCxnSpPr>
              <a:cxnSpLocks/>
              <a:stCxn id="4" idx="2"/>
              <a:endCxn id="56" idx="0"/>
            </p:cNvCxnSpPr>
            <p:nvPr/>
          </p:nvCxnSpPr>
          <p:spPr>
            <a:xfrm>
              <a:off x="2798574" y="1916639"/>
              <a:ext cx="0" cy="12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EB55F8D-42FF-D7C4-533D-42C30D2D905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798574" y="3389743"/>
              <a:ext cx="0" cy="221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8628436-B6DD-3845-19C1-2FD2A2621C5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798574" y="4237291"/>
              <a:ext cx="0" cy="221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BDA30D9-E44A-BC71-4438-460DBCA28C33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3770227" y="3016415"/>
              <a:ext cx="615191" cy="908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4310D96-48AE-A82B-2BD2-4ADB7D7FBCEB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8554222" y="1916639"/>
              <a:ext cx="0" cy="221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id="{44911B1B-F318-4C0A-9193-B35D7EC53A6B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rot="5400000" flipH="1">
              <a:off x="901696" y="3187961"/>
              <a:ext cx="3793756" cy="12700"/>
            </a:xfrm>
            <a:prstGeom prst="bentConnector5">
              <a:avLst>
                <a:gd name="adj1" fmla="val -6026"/>
                <a:gd name="adj2" fmla="val 9450811"/>
                <a:gd name="adj3" fmla="val 10602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꺾인 연결선[E] 33">
              <a:extLst>
                <a:ext uri="{FF2B5EF4-FFF2-40B4-BE49-F238E27FC236}">
                  <a16:creationId xmlns:a16="http://schemas.microsoft.com/office/drawing/2014/main" id="{CE29A8D3-1EA4-194C-4EF9-AA7303CEFD0B}"/>
                </a:ext>
              </a:extLst>
            </p:cNvPr>
            <p:cNvCxnSpPr>
              <a:cxnSpLocks/>
              <a:stCxn id="13" idx="2"/>
              <a:endCxn id="9" idx="0"/>
            </p:cNvCxnSpPr>
            <p:nvPr/>
          </p:nvCxnSpPr>
          <p:spPr>
            <a:xfrm rot="5400000" flipH="1">
              <a:off x="6472592" y="3372713"/>
              <a:ext cx="4163259" cy="12700"/>
            </a:xfrm>
            <a:prstGeom prst="bentConnector5">
              <a:avLst>
                <a:gd name="adj1" fmla="val -5491"/>
                <a:gd name="adj2" fmla="val -10752205"/>
                <a:gd name="adj3" fmla="val 1054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4E71BEB-9B34-18AC-2DA1-AA807CFE3C0F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8554222" y="2764187"/>
              <a:ext cx="0" cy="22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1B779B6-41CE-E737-6C71-9314882F4359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554222" y="3617457"/>
              <a:ext cx="0" cy="283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1EE8CD2-2736-79F3-111A-D04281FA0D37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8554222" y="4526498"/>
              <a:ext cx="0" cy="302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7A53527F-3A2D-75C2-D471-99DA215CF893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6878736" y="2451409"/>
              <a:ext cx="615191" cy="565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Google Shape;225;p3">
              <a:extLst>
                <a:ext uri="{FF2B5EF4-FFF2-40B4-BE49-F238E27FC236}">
                  <a16:creationId xmlns:a16="http://schemas.microsoft.com/office/drawing/2014/main" id="{4843AF8A-DE8D-FDF9-244F-D6DBF5956CAB}"/>
                </a:ext>
              </a:extLst>
            </p:cNvPr>
            <p:cNvSpPr/>
            <p:nvPr/>
          </p:nvSpPr>
          <p:spPr>
            <a:xfrm>
              <a:off x="1826920" y="2037740"/>
              <a:ext cx="1943307" cy="62555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ko-KR" altLang="en-US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-&gt;</a:t>
              </a:r>
              <a:r>
                <a:rPr lang="ko-KR" altLang="en-US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공통데이터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변환 및 연산</a:t>
              </a:r>
              <a:endParaRPr 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B1199C1-DAE5-0528-D1E1-E77F20409B69}"/>
                </a:ext>
              </a:extLst>
            </p:cNvPr>
            <p:cNvCxnSpPr>
              <a:cxnSpLocks/>
              <a:stCxn id="56" idx="2"/>
              <a:endCxn id="5" idx="0"/>
            </p:cNvCxnSpPr>
            <p:nvPr/>
          </p:nvCxnSpPr>
          <p:spPr>
            <a:xfrm>
              <a:off x="2798574" y="2663296"/>
              <a:ext cx="0" cy="10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5710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508</Words>
  <Application>Microsoft Office PowerPoint</Application>
  <PresentationFormat>A3 용지(297x420mm)</PresentationFormat>
  <Paragraphs>230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Microsoft GothicNeo</vt:lpstr>
      <vt:lpstr>Microsoft GothicNeo Light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</dc:creator>
  <cp:lastModifiedBy>임해인(2017184028)</cp:lastModifiedBy>
  <cp:revision>8</cp:revision>
  <dcterms:modified xsi:type="dcterms:W3CDTF">2022-11-09T08:36:57Z</dcterms:modified>
</cp:coreProperties>
</file>