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5DPWa1Q0EMrPHmKYahsJJuEJ9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46" y="-120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40080" lvl="0" indent="-48006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80160" lvl="1" indent="-444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920240" lvl="2" indent="-444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560320" lvl="3" indent="-444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200400" lvl="4" indent="-444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840480" lvl="5" indent="-444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480560" lvl="6" indent="-444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120640" lvl="7" indent="-444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760720" lvl="8" indent="-444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436380" y="4014920"/>
            <a:ext cx="11928840" cy="157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40080" lvl="0" indent="-48006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80160" lvl="1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920240" lvl="2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560320" lvl="3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200400" lvl="4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840480" lvl="5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480560" lvl="6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120640" lvl="7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760720" lvl="8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40080" lvl="0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1280160" lvl="1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80"/>
            </a:lvl2pPr>
            <a:lvl3pPr marL="1920240" lvl="2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80"/>
            </a:lvl3pPr>
            <a:lvl4pPr marL="2560320" lvl="3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80"/>
            </a:lvl4pPr>
            <a:lvl5pPr marL="3200400" lvl="4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80"/>
            </a:lvl5pPr>
            <a:lvl6pPr marL="3840480" lvl="5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80"/>
            </a:lvl6pPr>
            <a:lvl7pPr marL="4480560" lvl="6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80"/>
            </a:lvl7pPr>
            <a:lvl8pPr marL="5120640" lvl="7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80"/>
            </a:lvl8pPr>
            <a:lvl9pPr marL="5760720" lvl="8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8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40080" lvl="0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1280160" lvl="1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80"/>
            </a:lvl2pPr>
            <a:lvl3pPr marL="1920240" lvl="2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80"/>
            </a:lvl3pPr>
            <a:lvl4pPr marL="2560320" lvl="3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80"/>
            </a:lvl4pPr>
            <a:lvl5pPr marL="3200400" lvl="4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80"/>
            </a:lvl5pPr>
            <a:lvl6pPr marL="3840480" lvl="5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80"/>
            </a:lvl6pPr>
            <a:lvl7pPr marL="4480560" lvl="6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80"/>
            </a:lvl7pPr>
            <a:lvl8pPr marL="5120640" lvl="7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80"/>
            </a:lvl8pPr>
            <a:lvl9pPr marL="5760720" lvl="8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8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6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6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6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6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6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6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6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6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40080" lvl="0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80"/>
            </a:lvl1pPr>
            <a:lvl2pPr marL="1280160" lvl="1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80"/>
            </a:lvl2pPr>
            <a:lvl3pPr marL="1920240" lvl="2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80"/>
            </a:lvl3pPr>
            <a:lvl4pPr marL="2560320" lvl="3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80"/>
            </a:lvl4pPr>
            <a:lvl5pPr marL="3200400" lvl="4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80"/>
            </a:lvl5pPr>
            <a:lvl6pPr marL="3840480" lvl="5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80"/>
            </a:lvl6pPr>
            <a:lvl7pPr marL="4480560" lvl="6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80"/>
            </a:lvl7pPr>
            <a:lvl8pPr marL="5120640" lvl="7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80"/>
            </a:lvl8pPr>
            <a:lvl9pPr marL="5760720" lvl="8" indent="-426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8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2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2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2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2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2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2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2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2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40080" lvl="0" indent="-48006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80160" lvl="1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920240" lvl="2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560320" lvl="3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200400" lvl="4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840480" lvl="5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480560" lvl="6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120640" lvl="7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760720" lvl="8" indent="-444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4008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55677A-5738-F1FC-0E5F-50644452A680}"/>
              </a:ext>
            </a:extLst>
          </p:cNvPr>
          <p:cNvGrpSpPr/>
          <p:nvPr/>
        </p:nvGrpSpPr>
        <p:grpSpPr>
          <a:xfrm>
            <a:off x="1704365" y="146250"/>
            <a:ext cx="8849517" cy="9124750"/>
            <a:chOff x="1704365" y="146250"/>
            <a:chExt cx="8849517" cy="9124750"/>
          </a:xfrm>
        </p:grpSpPr>
        <p:sp>
          <p:nvSpPr>
            <p:cNvPr id="54" name="Google Shape;54;p1"/>
            <p:cNvSpPr/>
            <p:nvPr/>
          </p:nvSpPr>
          <p:spPr>
            <a:xfrm>
              <a:off x="1785311" y="146250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서버 실행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8220773" y="146250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클라 실행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35136" y="13462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socket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35136" y="205122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bind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35136" y="2756199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listen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35136" y="3461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accept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770598" y="13462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socket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770598" y="3461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connect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2335068" y="42457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thread </a:t>
              </a: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생성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829432" y="5735453"/>
              <a:ext cx="2244776" cy="990025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인원이 </a:t>
              </a:r>
              <a:r>
                <a:rPr lang="en-US" altLang="ko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3</a:t>
              </a: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명인가</a:t>
              </a:r>
              <a:r>
                <a:rPr lang="en-US" altLang="ko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?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729597" y="6003872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게임 시작 요청 </a:t>
              </a:r>
              <a:r>
                <a:rPr lang="en-US" altLang="ko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770552" y="6003872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게임 시작 요청 </a:t>
              </a:r>
              <a:r>
                <a:rPr lang="en-US" altLang="ko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6" name="Google Shape;66;p1"/>
            <p:cNvCxnSpPr>
              <a:stCxn id="54" idx="4"/>
              <a:endCxn id="56" idx="0"/>
            </p:cNvCxnSpPr>
            <p:nvPr/>
          </p:nvCxnSpPr>
          <p:spPr>
            <a:xfrm>
              <a:off x="2951865" y="1094471"/>
              <a:ext cx="0" cy="251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7" name="Google Shape;67;p1"/>
            <p:cNvCxnSpPr>
              <a:stCxn id="56" idx="2"/>
              <a:endCxn id="57" idx="0"/>
            </p:cNvCxnSpPr>
            <p:nvPr/>
          </p:nvCxnSpPr>
          <p:spPr>
            <a:xfrm>
              <a:off x="2951865" y="1799443"/>
              <a:ext cx="0" cy="251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8" name="Google Shape;68;p1"/>
            <p:cNvCxnSpPr>
              <a:stCxn id="57" idx="2"/>
              <a:endCxn id="58" idx="0"/>
            </p:cNvCxnSpPr>
            <p:nvPr/>
          </p:nvCxnSpPr>
          <p:spPr>
            <a:xfrm>
              <a:off x="2951865" y="2504414"/>
              <a:ext cx="0" cy="251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9" name="Google Shape;69;p1"/>
            <p:cNvCxnSpPr>
              <a:stCxn id="58" idx="2"/>
              <a:endCxn id="59" idx="0"/>
            </p:cNvCxnSpPr>
            <p:nvPr/>
          </p:nvCxnSpPr>
          <p:spPr>
            <a:xfrm>
              <a:off x="2951865" y="3209385"/>
              <a:ext cx="0" cy="251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0" name="Google Shape;70;p1"/>
            <p:cNvCxnSpPr>
              <a:stCxn id="59" idx="2"/>
              <a:endCxn id="62" idx="0"/>
            </p:cNvCxnSpPr>
            <p:nvPr/>
          </p:nvCxnSpPr>
          <p:spPr>
            <a:xfrm>
              <a:off x="2951865" y="3914356"/>
              <a:ext cx="0" cy="33149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1" name="Google Shape;71;p1"/>
            <p:cNvCxnSpPr>
              <a:stCxn id="64" idx="1"/>
              <a:endCxn id="63" idx="3"/>
            </p:cNvCxnSpPr>
            <p:nvPr/>
          </p:nvCxnSpPr>
          <p:spPr>
            <a:xfrm rot="10800000">
              <a:off x="4074322" y="6230465"/>
              <a:ext cx="65527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" name="Google Shape;72;p1"/>
            <p:cNvCxnSpPr>
              <a:stCxn id="65" idx="1"/>
              <a:endCxn id="64" idx="3"/>
            </p:cNvCxnSpPr>
            <p:nvPr/>
          </p:nvCxnSpPr>
          <p:spPr>
            <a:xfrm flipH="1">
              <a:off x="5963057" y="6230465"/>
              <a:ext cx="280749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" name="Google Shape;73;p1"/>
            <p:cNvCxnSpPr>
              <a:stCxn id="55" idx="4"/>
              <a:endCxn id="60" idx="0"/>
            </p:cNvCxnSpPr>
            <p:nvPr/>
          </p:nvCxnSpPr>
          <p:spPr>
            <a:xfrm>
              <a:off x="9387327" y="1094471"/>
              <a:ext cx="0" cy="251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" name="Google Shape;74;p1"/>
            <p:cNvCxnSpPr>
              <a:stCxn id="60" idx="2"/>
              <a:endCxn id="61" idx="0"/>
            </p:cNvCxnSpPr>
            <p:nvPr/>
          </p:nvCxnSpPr>
          <p:spPr>
            <a:xfrm>
              <a:off x="9387327" y="1799443"/>
              <a:ext cx="0" cy="166186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5" name="Google Shape;75;p1"/>
            <p:cNvCxnSpPr>
              <a:stCxn id="61" idx="1"/>
              <a:endCxn id="59" idx="3"/>
            </p:cNvCxnSpPr>
            <p:nvPr/>
          </p:nvCxnSpPr>
          <p:spPr>
            <a:xfrm flipH="1">
              <a:off x="3568596" y="3687763"/>
              <a:ext cx="52020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6" name="Google Shape;76;p1"/>
            <p:cNvSpPr txBox="1"/>
            <p:nvPr/>
          </p:nvSpPr>
          <p:spPr>
            <a:xfrm>
              <a:off x="1704365" y="5812478"/>
              <a:ext cx="813863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95" tIns="127995" rIns="127995" bIns="127995" anchor="t" anchorCtr="0">
              <a:spAutoFit/>
            </a:bodyPr>
            <a:lstStyle/>
            <a:p>
              <a:pPr>
                <a:buSzPts val="800"/>
              </a:pPr>
              <a:r>
                <a:rPr lang="en-US" altLang="ko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NO</a:t>
              </a:r>
              <a:endParaRPr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785288" y="8313442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 선택 창 </a:t>
              </a:r>
              <a:endParaRPr lang="en-US" altLang="ko"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실행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78" name="Google Shape;78;p1"/>
            <p:cNvSpPr txBox="1"/>
            <p:nvPr/>
          </p:nvSpPr>
          <p:spPr>
            <a:xfrm>
              <a:off x="2277822" y="6538211"/>
              <a:ext cx="813863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95" tIns="127995" rIns="127995" bIns="127995" anchor="t" anchorCtr="0">
              <a:spAutoFit/>
            </a:bodyPr>
            <a:lstStyle/>
            <a:p>
              <a:pPr>
                <a:buSzPts val="800"/>
              </a:pPr>
              <a:r>
                <a:rPr lang="en-US" altLang="ko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YES</a:t>
              </a:r>
              <a:endParaRPr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8220706" y="8322779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 선택 창 </a:t>
              </a:r>
              <a:endParaRPr lang="en-US" altLang="ko"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실행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2335136" y="499969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데이터 </a:t>
              </a: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987268" y="5030481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5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접속 </a:t>
              </a:r>
              <a:r>
                <a:rPr lang="ko-KR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정보</a:t>
              </a:r>
              <a:endParaRPr lang="en-US" altLang="ko"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>
                <a:buSzPts val="5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" sz="12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770552" y="503061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데이터 </a:t>
              </a:r>
              <a:r>
                <a:rPr lang="en-US" altLang="ko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Update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83" name="Google Shape;83;p1"/>
            <p:cNvCxnSpPr>
              <a:cxnSpLocks/>
              <a:stCxn id="81" idx="3"/>
              <a:endCxn id="82" idx="1"/>
            </p:cNvCxnSpPr>
            <p:nvPr/>
          </p:nvCxnSpPr>
          <p:spPr>
            <a:xfrm>
              <a:off x="8220727" y="5257074"/>
              <a:ext cx="55010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4" name="Google Shape;84;p1"/>
            <p:cNvCxnSpPr>
              <a:cxnSpLocks/>
              <a:stCxn id="80" idx="3"/>
              <a:endCxn id="81" idx="1"/>
            </p:cNvCxnSpPr>
            <p:nvPr/>
          </p:nvCxnSpPr>
          <p:spPr>
            <a:xfrm>
              <a:off x="3568595" y="5226284"/>
              <a:ext cx="3418674" cy="307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5" name="Google Shape;85;p1"/>
            <p:cNvCxnSpPr>
              <a:stCxn id="61" idx="2"/>
              <a:endCxn id="86" idx="0"/>
            </p:cNvCxnSpPr>
            <p:nvPr/>
          </p:nvCxnSpPr>
          <p:spPr>
            <a:xfrm>
              <a:off x="9387327" y="3914356"/>
              <a:ext cx="0" cy="34085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7" name="Google Shape;87;p1"/>
            <p:cNvCxnSpPr>
              <a:stCxn id="82" idx="2"/>
              <a:endCxn id="65" idx="0"/>
            </p:cNvCxnSpPr>
            <p:nvPr/>
          </p:nvCxnSpPr>
          <p:spPr>
            <a:xfrm>
              <a:off x="9387281" y="5483804"/>
              <a:ext cx="0" cy="5198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8" name="Google Shape;88;p1"/>
            <p:cNvSpPr/>
            <p:nvPr/>
          </p:nvSpPr>
          <p:spPr>
            <a:xfrm>
              <a:off x="2335068" y="699961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씬</a:t>
              </a:r>
              <a:r>
                <a:rPr lang="en-US" altLang="ko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en-US" altLang="ko" sz="12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init</a:t>
              </a:r>
              <a:r>
                <a:rPr lang="ko-KR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데이터 </a:t>
              </a:r>
              <a:r>
                <a:rPr lang="en-US" altLang="ko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89" name="Google Shape;89;p1"/>
            <p:cNvCxnSpPr>
              <a:stCxn id="63" idx="2"/>
              <a:endCxn id="88" idx="0"/>
            </p:cNvCxnSpPr>
            <p:nvPr/>
          </p:nvCxnSpPr>
          <p:spPr>
            <a:xfrm>
              <a:off x="2951819" y="6725477"/>
              <a:ext cx="0" cy="27422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0" name="Google Shape;90;p1"/>
            <p:cNvCxnSpPr>
              <a:stCxn id="88" idx="2"/>
              <a:endCxn id="77" idx="0"/>
            </p:cNvCxnSpPr>
            <p:nvPr/>
          </p:nvCxnSpPr>
          <p:spPr>
            <a:xfrm>
              <a:off x="2951798" y="7452796"/>
              <a:ext cx="45" cy="8606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1" name="Google Shape;91;p1"/>
            <p:cNvCxnSpPr>
              <a:stCxn id="62" idx="2"/>
              <a:endCxn id="80" idx="0"/>
            </p:cNvCxnSpPr>
            <p:nvPr/>
          </p:nvCxnSpPr>
          <p:spPr>
            <a:xfrm>
              <a:off x="2951797" y="4698943"/>
              <a:ext cx="0" cy="30065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" name="Google Shape;92;p1"/>
            <p:cNvCxnSpPr>
              <a:stCxn id="80" idx="2"/>
              <a:endCxn id="63" idx="0"/>
            </p:cNvCxnSpPr>
            <p:nvPr/>
          </p:nvCxnSpPr>
          <p:spPr>
            <a:xfrm>
              <a:off x="2951865" y="5452876"/>
              <a:ext cx="0" cy="28248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5" name="Google Shape;95;p1"/>
            <p:cNvSpPr/>
            <p:nvPr/>
          </p:nvSpPr>
          <p:spPr>
            <a:xfrm>
              <a:off x="8770598" y="6977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씬 </a:t>
              </a: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Update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987268" y="697730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5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씬</a:t>
              </a:r>
              <a:r>
                <a:rPr lang="en-US" altLang="ko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en-US" altLang="ko" sz="12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init</a:t>
              </a: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데이터</a:t>
              </a:r>
              <a:endParaRPr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>
                <a:buSzPts val="500"/>
              </a:pPr>
              <a:r>
                <a:rPr lang="en-US" altLang="ko" sz="12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97" name="Google Shape;97;p1"/>
            <p:cNvCxnSpPr>
              <a:stCxn id="88" idx="3"/>
              <a:endCxn id="96" idx="1"/>
            </p:cNvCxnSpPr>
            <p:nvPr/>
          </p:nvCxnSpPr>
          <p:spPr>
            <a:xfrm flipV="1">
              <a:off x="3568528" y="7203901"/>
              <a:ext cx="3418742" cy="2230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8" name="Google Shape;98;p1"/>
            <p:cNvCxnSpPr>
              <a:stCxn id="96" idx="3"/>
              <a:endCxn id="95" idx="1"/>
            </p:cNvCxnSpPr>
            <p:nvPr/>
          </p:nvCxnSpPr>
          <p:spPr>
            <a:xfrm>
              <a:off x="8220727" y="7203901"/>
              <a:ext cx="55010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9" name="Google Shape;99;p1"/>
            <p:cNvCxnSpPr>
              <a:stCxn id="62" idx="3"/>
              <a:endCxn id="64" idx="0"/>
            </p:cNvCxnSpPr>
            <p:nvPr/>
          </p:nvCxnSpPr>
          <p:spPr>
            <a:xfrm>
              <a:off x="3568526" y="4472350"/>
              <a:ext cx="1778053" cy="1531361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sp>
          <p:nvSpPr>
            <p:cNvPr id="86" name="Google Shape;86;p1"/>
            <p:cNvSpPr/>
            <p:nvPr/>
          </p:nvSpPr>
          <p:spPr>
            <a:xfrm>
              <a:off x="8770552" y="4255284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en-US" altLang="ko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thread </a:t>
              </a: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생성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00" name="Google Shape;100;p1"/>
            <p:cNvCxnSpPr>
              <a:stCxn id="86" idx="2"/>
              <a:endCxn id="82" idx="0"/>
            </p:cNvCxnSpPr>
            <p:nvPr/>
          </p:nvCxnSpPr>
          <p:spPr>
            <a:xfrm>
              <a:off x="9387281" y="4708470"/>
              <a:ext cx="0" cy="322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1" name="Google Shape;101;p1"/>
            <p:cNvCxnSpPr>
              <a:cxnSpLocks/>
              <a:stCxn id="86" idx="1"/>
              <a:endCxn id="81" idx="0"/>
            </p:cNvCxnSpPr>
            <p:nvPr/>
          </p:nvCxnSpPr>
          <p:spPr>
            <a:xfrm flipH="1">
              <a:off x="7604273" y="4481877"/>
              <a:ext cx="1166279" cy="548449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sp>
          <p:nvSpPr>
            <p:cNvPr id="102" name="Google Shape;102;p1"/>
            <p:cNvSpPr txBox="1"/>
            <p:nvPr/>
          </p:nvSpPr>
          <p:spPr>
            <a:xfrm>
              <a:off x="3517590" y="4187247"/>
              <a:ext cx="1830712" cy="31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95" tIns="63980" rIns="127995" bIns="63980" anchor="t" anchorCtr="0">
              <a:spAutoFit/>
            </a:bodyPr>
            <a:lstStyle/>
            <a:p>
              <a:r>
                <a:rPr lang="en-US" altLang="ko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 THREAD </a:t>
              </a:r>
              <a:r>
                <a:rPr lang="ko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생성시점</a:t>
              </a:r>
              <a:endParaRPr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7080450" y="4200109"/>
              <a:ext cx="1830712" cy="31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95" tIns="63980" rIns="127995" bIns="63980" anchor="t" anchorCtr="0">
              <a:spAutoFit/>
            </a:bodyPr>
            <a:lstStyle/>
            <a:p>
              <a:r>
                <a:rPr lang="en-US" altLang="ko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 THREAD </a:t>
              </a:r>
              <a:r>
                <a:rPr lang="ko" altLang="en-US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생성시점</a:t>
              </a:r>
              <a:endParaRPr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8770552" y="7649975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en-US" altLang="ko" sz="12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init</a:t>
              </a: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데이터 </a:t>
              </a:r>
              <a:r>
                <a:rPr lang="en-US" altLang="ko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Update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05" name="Google Shape;105;p1"/>
            <p:cNvCxnSpPr>
              <a:stCxn id="95" idx="2"/>
              <a:endCxn id="104" idx="0"/>
            </p:cNvCxnSpPr>
            <p:nvPr/>
          </p:nvCxnSpPr>
          <p:spPr>
            <a:xfrm>
              <a:off x="9387327" y="7430356"/>
              <a:ext cx="0" cy="2197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106;p1"/>
            <p:cNvCxnSpPr>
              <a:stCxn id="104" idx="2"/>
              <a:endCxn id="79" idx="0"/>
            </p:cNvCxnSpPr>
            <p:nvPr/>
          </p:nvCxnSpPr>
          <p:spPr>
            <a:xfrm>
              <a:off x="9387281" y="8103160"/>
              <a:ext cx="0" cy="2197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99;p1">
              <a:extLst>
                <a:ext uri="{FF2B5EF4-FFF2-40B4-BE49-F238E27FC236}">
                  <a16:creationId xmlns:a16="http://schemas.microsoft.com/office/drawing/2014/main" id="{93AF6176-C91B-DCD1-5287-63A9B20AA157}"/>
                </a:ext>
              </a:extLst>
            </p:cNvPr>
            <p:cNvCxnSpPr>
              <a:cxnSpLocks/>
              <a:stCxn id="63" idx="1"/>
              <a:endCxn id="59" idx="1"/>
            </p:cNvCxnSpPr>
            <p:nvPr/>
          </p:nvCxnSpPr>
          <p:spPr>
            <a:xfrm rot="10800000" flipH="1">
              <a:off x="1829432" y="3687764"/>
              <a:ext cx="505704" cy="2542703"/>
            </a:xfrm>
            <a:prstGeom prst="bentConnector3">
              <a:avLst>
                <a:gd name="adj1" fmla="val -2009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6ACB13D7-036C-7723-CE6A-1F8A95D258A9}"/>
              </a:ext>
            </a:extLst>
          </p:cNvPr>
          <p:cNvGrpSpPr/>
          <p:nvPr/>
        </p:nvGrpSpPr>
        <p:grpSpPr>
          <a:xfrm>
            <a:off x="73109" y="244025"/>
            <a:ext cx="12029457" cy="9030604"/>
            <a:chOff x="73109" y="244025"/>
            <a:chExt cx="12029457" cy="9030604"/>
          </a:xfrm>
        </p:grpSpPr>
        <p:sp>
          <p:nvSpPr>
            <p:cNvPr id="111" name="Google Shape;111;p2"/>
            <p:cNvSpPr/>
            <p:nvPr/>
          </p:nvSpPr>
          <p:spPr>
            <a:xfrm>
              <a:off x="3179102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en-US" altLang="ko" sz="1200" b="1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SERVER</a:t>
              </a:r>
            </a:p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 선택 화면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503903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en-US" altLang="ko" sz="1200" b="1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CLIENT</a:t>
              </a:r>
            </a:p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 선택 화면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791201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 입력 업데이트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1508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 결과 </a:t>
              </a:r>
              <a:r>
                <a:rPr lang="en-US" altLang="ko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15" name="Google Shape;115;p2"/>
            <p:cNvCxnSpPr>
              <a:stCxn id="113" idx="2"/>
              <a:endCxn id="114" idx="0"/>
            </p:cNvCxnSpPr>
            <p:nvPr/>
          </p:nvCxnSpPr>
          <p:spPr>
            <a:xfrm>
              <a:off x="4478126" y="3163840"/>
              <a:ext cx="613" cy="11064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6" name="Google Shape;116;p2"/>
            <p:cNvCxnSpPr>
              <a:stCxn id="112" idx="4"/>
              <a:endCxn id="117" idx="0"/>
            </p:cNvCxnSpPr>
            <p:nvPr/>
          </p:nvCxnSpPr>
          <p:spPr>
            <a:xfrm flipH="1">
              <a:off x="10802928" y="1300173"/>
              <a:ext cx="307" cy="13588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7" name="Google Shape;117;p2"/>
            <p:cNvSpPr/>
            <p:nvPr/>
          </p:nvSpPr>
          <p:spPr>
            <a:xfrm>
              <a:off x="10116003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 입력 </a:t>
              </a: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777457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 입력 </a:t>
              </a: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19" name="Google Shape;119;p2"/>
            <p:cNvCxnSpPr>
              <a:stCxn id="117" idx="1"/>
              <a:endCxn id="118" idx="3"/>
            </p:cNvCxnSpPr>
            <p:nvPr/>
          </p:nvCxnSpPr>
          <p:spPr>
            <a:xfrm flipH="1">
              <a:off x="7151306" y="2911456"/>
              <a:ext cx="296469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" name="Google Shape;120;p2"/>
            <p:cNvCxnSpPr>
              <a:stCxn id="118" idx="1"/>
              <a:endCxn id="113" idx="3"/>
            </p:cNvCxnSpPr>
            <p:nvPr/>
          </p:nvCxnSpPr>
          <p:spPr>
            <a:xfrm rot="10800000">
              <a:off x="5164744" y="2911455"/>
              <a:ext cx="61271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1" name="Google Shape;121;p2"/>
            <p:cNvSpPr/>
            <p:nvPr/>
          </p:nvSpPr>
          <p:spPr>
            <a:xfrm>
              <a:off x="8130054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 결과 </a:t>
              </a:r>
              <a:r>
                <a:rPr lang="en-US" altLang="ko" sz="12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2" name="Google Shape;122;p2"/>
            <p:cNvCxnSpPr>
              <a:stCxn id="114" idx="3"/>
              <a:endCxn id="121" idx="1"/>
            </p:cNvCxnSpPr>
            <p:nvPr/>
          </p:nvCxnSpPr>
          <p:spPr>
            <a:xfrm>
              <a:off x="5165357" y="4522740"/>
              <a:ext cx="296469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3" name="Google Shape;123;p2"/>
            <p:cNvSpPr/>
            <p:nvPr/>
          </p:nvSpPr>
          <p:spPr>
            <a:xfrm>
              <a:off x="9728739" y="4270353"/>
              <a:ext cx="2148992" cy="115652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b="1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</a:t>
              </a:r>
              <a:endParaRPr lang="en-US" altLang="ko" sz="1200" b="1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indent="-171450">
                <a:buSzPts val="7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 선택여부</a:t>
              </a:r>
              <a:endParaRPr lang="en-US" altLang="ko-KR"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indent="-171450">
                <a:buSzPts val="7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</a:t>
              </a:r>
              <a:endParaRPr lang="en-US" altLang="ko-KR"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indent="-171450">
                <a:buSzPts val="7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 선택위치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4" name="Google Shape;124;p2"/>
            <p:cNvCxnSpPr>
              <a:cxnSpLocks/>
              <a:stCxn id="121" idx="3"/>
            </p:cNvCxnSpPr>
            <p:nvPr/>
          </p:nvCxnSpPr>
          <p:spPr>
            <a:xfrm>
              <a:off x="9503903" y="4522739"/>
              <a:ext cx="2248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5" name="Google Shape;125;p2"/>
            <p:cNvSpPr/>
            <p:nvPr/>
          </p:nvSpPr>
          <p:spPr>
            <a:xfrm>
              <a:off x="3228296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 선택 완료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028167" y="2699933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600"/>
              </a:pPr>
              <a:r>
                <a:rPr lang="ko" altLang="en-US" sz="1200">
                  <a:solidFill>
                    <a:schemeClr val="dk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 생성</a:t>
              </a:r>
              <a:endParaRPr sz="1200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28167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dk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 </a:t>
              </a:r>
              <a:endParaRPr lang="en-US" altLang="ko" sz="1200" dirty="0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>
                <a:buSzPts val="700"/>
              </a:pPr>
              <a:r>
                <a:rPr lang="ko" altLang="en-US" sz="1200" dirty="0">
                  <a:solidFill>
                    <a:schemeClr val="dk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</a:t>
              </a:r>
              <a:endParaRPr sz="1200" dirty="0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28" name="Google Shape;128;p2"/>
            <p:cNvCxnSpPr>
              <a:stCxn id="126" idx="2"/>
              <a:endCxn id="127" idx="0"/>
            </p:cNvCxnSpPr>
            <p:nvPr/>
          </p:nvCxnSpPr>
          <p:spPr>
            <a:xfrm>
              <a:off x="1715092" y="3204701"/>
              <a:ext cx="0" cy="106596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9" name="Google Shape;129;p2"/>
            <p:cNvCxnSpPr>
              <a:stCxn id="114" idx="2"/>
              <a:endCxn id="125" idx="0"/>
            </p:cNvCxnSpPr>
            <p:nvPr/>
          </p:nvCxnSpPr>
          <p:spPr>
            <a:xfrm>
              <a:off x="4478433" y="4775122"/>
              <a:ext cx="0" cy="402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0" name="Google Shape;130;p2"/>
            <p:cNvSpPr/>
            <p:nvPr/>
          </p:nvSpPr>
          <p:spPr>
            <a:xfrm>
              <a:off x="3179102" y="8218481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게임 실행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3727722" y="6093161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95" tIns="127995" rIns="127995" bIns="127995" anchor="t" anchorCtr="0">
              <a:spAutoFit/>
            </a:bodyPr>
            <a:lstStyle/>
            <a:p>
              <a:pPr>
                <a:buSzPts val="800"/>
              </a:pPr>
              <a:r>
                <a:rPr lang="en-US" altLang="ko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YES</a:t>
              </a:r>
              <a:endParaRPr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64979" y="5177363"/>
              <a:ext cx="2500275" cy="1102709"/>
            </a:xfrm>
            <a:prstGeom prst="flowChartDecision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dirty="0">
                  <a:solidFill>
                    <a:schemeClr val="dk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 </a:t>
              </a:r>
              <a:endParaRPr lang="en-US" altLang="ko" sz="1200" dirty="0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>
                <a:buSzPts val="700"/>
              </a:pPr>
              <a:r>
                <a:rPr lang="ko" altLang="en-US" sz="1200" dirty="0">
                  <a:solidFill>
                    <a:schemeClr val="dk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완료</a:t>
              </a:r>
              <a:endParaRPr sz="1200" dirty="0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503903" y="815673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메인 게임 실행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34" name="Google Shape;134;p2"/>
            <p:cNvCxnSpPr>
              <a:cxnSpLocks/>
              <a:stCxn id="117" idx="2"/>
              <a:endCxn id="123" idx="0"/>
            </p:cNvCxnSpPr>
            <p:nvPr/>
          </p:nvCxnSpPr>
          <p:spPr>
            <a:xfrm>
              <a:off x="10802929" y="3163840"/>
              <a:ext cx="307" cy="11065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5" name="Google Shape;135;p2"/>
            <p:cNvCxnSpPr>
              <a:stCxn id="127" idx="3"/>
              <a:endCxn id="114" idx="1"/>
            </p:cNvCxnSpPr>
            <p:nvPr/>
          </p:nvCxnSpPr>
          <p:spPr>
            <a:xfrm>
              <a:off x="2402017" y="4522739"/>
              <a:ext cx="138979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p2"/>
            <p:cNvCxnSpPr>
              <a:stCxn id="127" idx="2"/>
              <a:endCxn id="132" idx="0"/>
            </p:cNvCxnSpPr>
            <p:nvPr/>
          </p:nvCxnSpPr>
          <p:spPr>
            <a:xfrm>
              <a:off x="1715092" y="4775122"/>
              <a:ext cx="0" cy="40234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9" name="Google Shape;139;p2"/>
            <p:cNvSpPr txBox="1"/>
            <p:nvPr/>
          </p:nvSpPr>
          <p:spPr>
            <a:xfrm>
              <a:off x="1654476" y="6138446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95" tIns="127995" rIns="127995" bIns="127995" anchor="t" anchorCtr="0">
              <a:spAutoFit/>
            </a:bodyPr>
            <a:lstStyle/>
            <a:p>
              <a:pPr>
                <a:buSzPts val="800"/>
              </a:pPr>
              <a:r>
                <a:rPr lang="en-US" altLang="ko" sz="12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YES</a:t>
              </a:r>
              <a:endParaRPr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73109" y="5191045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95" tIns="127995" rIns="127995" bIns="127995" anchor="t" anchorCtr="0">
              <a:spAutoFit/>
            </a:bodyPr>
            <a:lstStyle/>
            <a:p>
              <a:pPr>
                <a:buSzPts val="800"/>
              </a:pPr>
              <a:r>
                <a:rPr lang="en-US" altLang="ko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NO</a:t>
              </a:r>
              <a:endParaRPr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791457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700"/>
              </a:pP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씬 </a:t>
              </a: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+ </a:t>
              </a: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 데이터 </a:t>
              </a: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send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44" name="Google Shape;144;p2"/>
            <p:cNvCxnSpPr>
              <a:stCxn id="125" idx="2"/>
              <a:endCxn id="143" idx="0"/>
            </p:cNvCxnSpPr>
            <p:nvPr/>
          </p:nvCxnSpPr>
          <p:spPr>
            <a:xfrm>
              <a:off x="4478433" y="6280070"/>
              <a:ext cx="0" cy="34591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5" name="Google Shape;145;p2"/>
            <p:cNvCxnSpPr>
              <a:stCxn id="143" idx="2"/>
              <a:endCxn id="130" idx="0"/>
            </p:cNvCxnSpPr>
            <p:nvPr/>
          </p:nvCxnSpPr>
          <p:spPr>
            <a:xfrm>
              <a:off x="4478382" y="7130754"/>
              <a:ext cx="51" cy="108772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6" name="Google Shape;146;p2"/>
            <p:cNvSpPr/>
            <p:nvPr/>
          </p:nvSpPr>
          <p:spPr>
            <a:xfrm>
              <a:off x="8130054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500"/>
              </a:pP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씬</a:t>
              </a: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" altLang="en-US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 </a:t>
              </a: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Data</a:t>
              </a:r>
              <a:endParaRPr sz="1200">
                <a:solidFill>
                  <a:schemeClr val="dk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>
                <a:buClr>
                  <a:schemeClr val="dk1"/>
                </a:buClr>
                <a:buSzPts val="500"/>
              </a:pP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recv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47" name="Google Shape;147;p2"/>
            <p:cNvCxnSpPr>
              <a:stCxn id="143" idx="3"/>
              <a:endCxn id="146" idx="1"/>
            </p:cNvCxnSpPr>
            <p:nvPr/>
          </p:nvCxnSpPr>
          <p:spPr>
            <a:xfrm>
              <a:off x="5165307" y="6878371"/>
              <a:ext cx="296474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8" name="Google Shape;148;p2"/>
            <p:cNvSpPr/>
            <p:nvPr/>
          </p:nvSpPr>
          <p:spPr>
            <a:xfrm>
              <a:off x="9728741" y="6625987"/>
              <a:ext cx="2148989" cy="115652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700"/>
              </a:pPr>
              <a:r>
                <a:rPr lang="ko" altLang="en-US" sz="1200" b="1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업데이트</a:t>
              </a:r>
              <a:endParaRPr lang="en-US" altLang="ko" sz="1200" b="1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indent="-171450">
                <a:buSzPts val="7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Scene</a:t>
              </a:r>
              <a:r>
                <a:rPr lang="ko-KR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번호</a:t>
              </a:r>
              <a:endParaRPr lang="en-US" altLang="ko-KR"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indent="-171450">
                <a:buSzPts val="7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시작</a:t>
              </a:r>
              <a:r>
                <a:rPr 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좌표</a:t>
              </a:r>
              <a:endParaRPr lang="en-US" altLang="ko-KR"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indent="-171450">
                <a:buSzPts val="7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코인 위치</a:t>
              </a:r>
              <a:endParaRPr lang="en-US" altLang="ko-KR"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indent="-171450">
                <a:buSzPts val="7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 데이터</a:t>
              </a:r>
              <a:endParaRPr sz="12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49" name="Google Shape;149;p2"/>
            <p:cNvCxnSpPr>
              <a:cxnSpLocks/>
              <a:stCxn id="146" idx="3"/>
            </p:cNvCxnSpPr>
            <p:nvPr/>
          </p:nvCxnSpPr>
          <p:spPr>
            <a:xfrm>
              <a:off x="9503903" y="6878370"/>
              <a:ext cx="2248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" name="Google Shape;150;p2"/>
            <p:cNvCxnSpPr>
              <a:cxnSpLocks/>
              <a:stCxn id="123" idx="2"/>
              <a:endCxn id="148" idx="0"/>
            </p:cNvCxnSpPr>
            <p:nvPr/>
          </p:nvCxnSpPr>
          <p:spPr>
            <a:xfrm>
              <a:off x="10803235" y="5426878"/>
              <a:ext cx="0" cy="119910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2"/>
            <p:cNvCxnSpPr>
              <a:cxnSpLocks/>
              <a:stCxn id="148" idx="2"/>
              <a:endCxn id="133" idx="0"/>
            </p:cNvCxnSpPr>
            <p:nvPr/>
          </p:nvCxnSpPr>
          <p:spPr>
            <a:xfrm>
              <a:off x="10803235" y="7782510"/>
              <a:ext cx="0" cy="37422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4" name="Google Shape;154;p2"/>
            <p:cNvSpPr/>
            <p:nvPr/>
          </p:nvSpPr>
          <p:spPr>
            <a:xfrm>
              <a:off x="3791201" y="1854801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600"/>
              </a:pPr>
              <a:r>
                <a:rPr lang="en-US" altLang="ko" sz="120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Timer Thread Create</a:t>
              </a:r>
              <a:endParaRPr sz="12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55" name="Google Shape;155;p2"/>
            <p:cNvCxnSpPr>
              <a:stCxn id="154" idx="1"/>
              <a:endCxn id="126" idx="0"/>
            </p:cNvCxnSpPr>
            <p:nvPr/>
          </p:nvCxnSpPr>
          <p:spPr>
            <a:xfrm flipH="1">
              <a:off x="1715092" y="2107186"/>
              <a:ext cx="2076109" cy="592473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cxnSp>
          <p:nvCxnSpPr>
            <p:cNvPr id="156" name="Google Shape;156;p2"/>
            <p:cNvCxnSpPr>
              <a:stCxn id="111" idx="4"/>
              <a:endCxn id="154" idx="0"/>
            </p:cNvCxnSpPr>
            <p:nvPr/>
          </p:nvCxnSpPr>
          <p:spPr>
            <a:xfrm>
              <a:off x="4478433" y="1300173"/>
              <a:ext cx="0" cy="55444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7" name="Google Shape;157;p2"/>
            <p:cNvSpPr txBox="1"/>
            <p:nvPr/>
          </p:nvSpPr>
          <p:spPr>
            <a:xfrm>
              <a:off x="1654477" y="1761268"/>
              <a:ext cx="2229159" cy="313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95" tIns="63980" rIns="127995" bIns="63980" anchor="t" anchorCtr="0">
              <a:spAutoFit/>
            </a:bodyPr>
            <a:lstStyle/>
            <a:p>
              <a:r>
                <a:rPr lang="en-US" altLang="ko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TIMER THREAD </a:t>
              </a:r>
              <a:r>
                <a:rPr lang="ko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생성시점</a:t>
              </a:r>
              <a:endParaRPr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30" name="Google Shape;155;p2">
              <a:extLst>
                <a:ext uri="{FF2B5EF4-FFF2-40B4-BE49-F238E27FC236}">
                  <a16:creationId xmlns:a16="http://schemas.microsoft.com/office/drawing/2014/main" id="{6659F698-79C9-1D98-0013-4BFD8B3626AB}"/>
                </a:ext>
              </a:extLst>
            </p:cNvPr>
            <p:cNvCxnSpPr>
              <a:cxnSpLocks/>
              <a:stCxn id="132" idx="2"/>
              <a:endCxn id="130" idx="2"/>
            </p:cNvCxnSpPr>
            <p:nvPr/>
          </p:nvCxnSpPr>
          <p:spPr>
            <a:xfrm rot="16200000" flipH="1">
              <a:off x="1213867" y="6781320"/>
              <a:ext cx="2466483" cy="1463985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" name="Google Shape;155;p2">
              <a:extLst>
                <a:ext uri="{FF2B5EF4-FFF2-40B4-BE49-F238E27FC236}">
                  <a16:creationId xmlns:a16="http://schemas.microsoft.com/office/drawing/2014/main" id="{A5C3E436-B69F-EF32-170A-AEA663FF3CE9}"/>
                </a:ext>
              </a:extLst>
            </p:cNvPr>
            <p:cNvCxnSpPr>
              <a:cxnSpLocks/>
              <a:stCxn id="132" idx="1"/>
              <a:endCxn id="127" idx="1"/>
            </p:cNvCxnSpPr>
            <p:nvPr/>
          </p:nvCxnSpPr>
          <p:spPr>
            <a:xfrm rot="10800000" flipH="1">
              <a:off x="464979" y="4522739"/>
              <a:ext cx="563188" cy="1205980"/>
            </a:xfrm>
            <a:prstGeom prst="bentConnector3">
              <a:avLst>
                <a:gd name="adj1" fmla="val -59274"/>
              </a:avLst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12363" y="3074715"/>
            <a:ext cx="11738433" cy="2799440"/>
          </a:xfrm>
          <a:prstGeom prst="roundRect">
            <a:avLst>
              <a:gd name="adj" fmla="val 16667"/>
            </a:avLst>
          </a:prstGeom>
          <a:solidFill>
            <a:srgbClr val="BCBCBC"/>
          </a:solidFill>
          <a:ln>
            <a:noFill/>
          </a:ln>
        </p:spPr>
        <p:txBody>
          <a:bodyPr spcFirstLastPara="1" wrap="square" lIns="127995" tIns="63980" rIns="127995" bIns="63980" anchor="ctr" anchorCtr="0">
            <a:noAutofit/>
          </a:bodyPr>
          <a:lstStyle/>
          <a:p>
            <a:pPr algn="ctr"/>
            <a:endParaRPr sz="1960">
              <a:solidFill>
                <a:schemeClr val="lt1"/>
              </a:solidFill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2591190" y="1200150"/>
            <a:ext cx="1779540" cy="72324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메인 게임 화면</a:t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9237340" y="1200150"/>
            <a:ext cx="1779540" cy="72324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메인 게임 화면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165" name="Google Shape;165;p3"/>
          <p:cNvCxnSpPr>
            <a:stCxn id="164" idx="4"/>
            <a:endCxn id="166" idx="1"/>
          </p:cNvCxnSpPr>
          <p:nvPr/>
        </p:nvCxnSpPr>
        <p:spPr>
          <a:xfrm>
            <a:off x="10127110" y="1923390"/>
            <a:ext cx="0" cy="729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" name="Google Shape;166;p3"/>
          <p:cNvSpPr/>
          <p:nvPr/>
        </p:nvSpPr>
        <p:spPr>
          <a:xfrm>
            <a:off x="9547825" y="2653140"/>
            <a:ext cx="1158570" cy="345660"/>
          </a:xfrm>
          <a:prstGeom prst="flowChartInputOutpu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게임 실행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168" name="Google Shape;168;p3"/>
          <p:cNvCxnSpPr>
            <a:stCxn id="166" idx="5"/>
          </p:cNvCxnSpPr>
          <p:nvPr/>
        </p:nvCxnSpPr>
        <p:spPr>
          <a:xfrm>
            <a:off x="10590538" y="2825970"/>
            <a:ext cx="7774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3"/>
          <p:cNvCxnSpPr/>
          <p:nvPr/>
        </p:nvCxnSpPr>
        <p:spPr>
          <a:xfrm>
            <a:off x="11361420" y="2833390"/>
            <a:ext cx="0" cy="1548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3"/>
          <p:cNvSpPr/>
          <p:nvPr/>
        </p:nvSpPr>
        <p:spPr>
          <a:xfrm>
            <a:off x="9649745" y="319084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방향키 및 점멸 </a:t>
            </a:r>
            <a:r>
              <a:rPr lang="en-US" altLang="ko" sz="980">
                <a:solidFill>
                  <a:schemeClr val="lt1"/>
                </a:solidFill>
              </a:rPr>
              <a:t>send</a:t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9656710" y="420864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공격키 </a:t>
            </a:r>
            <a:r>
              <a:rPr lang="en-US" altLang="ko" sz="980">
                <a:solidFill>
                  <a:schemeClr val="lt1"/>
                </a:solidFill>
              </a:rPr>
              <a:t>send</a:t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4370730" y="319084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키 입력 </a:t>
            </a:r>
            <a:r>
              <a:rPr lang="en-US" altLang="ko" sz="980">
                <a:solidFill>
                  <a:schemeClr val="lt1"/>
                </a:solidFill>
              </a:rPr>
              <a:t>recv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173" name="Google Shape;173;p3"/>
          <p:cNvCxnSpPr>
            <a:stCxn id="170" idx="1"/>
            <a:endCxn id="172" idx="3"/>
          </p:cNvCxnSpPr>
          <p:nvPr/>
        </p:nvCxnSpPr>
        <p:spPr>
          <a:xfrm rot="10800000">
            <a:off x="5311565" y="3363675"/>
            <a:ext cx="433818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p3"/>
          <p:cNvSpPr/>
          <p:nvPr/>
        </p:nvSpPr>
        <p:spPr>
          <a:xfrm>
            <a:off x="3010560" y="319084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키 입력 업데이트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175" name="Google Shape;175;p3"/>
          <p:cNvCxnSpPr>
            <a:stCxn id="172" idx="1"/>
            <a:endCxn id="174" idx="3"/>
          </p:cNvCxnSpPr>
          <p:nvPr/>
        </p:nvCxnSpPr>
        <p:spPr>
          <a:xfrm rot="10800000">
            <a:off x="3951150" y="3363675"/>
            <a:ext cx="41958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p3"/>
          <p:cNvSpPr/>
          <p:nvPr/>
        </p:nvSpPr>
        <p:spPr>
          <a:xfrm>
            <a:off x="4370730" y="421606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키 입력 </a:t>
            </a:r>
            <a:r>
              <a:rPr lang="en-US" altLang="ko" sz="980">
                <a:solidFill>
                  <a:schemeClr val="lt1"/>
                </a:solidFill>
              </a:rPr>
              <a:t>recv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177" name="Google Shape;177;p3"/>
          <p:cNvCxnSpPr>
            <a:endCxn id="176" idx="3"/>
          </p:cNvCxnSpPr>
          <p:nvPr/>
        </p:nvCxnSpPr>
        <p:spPr>
          <a:xfrm rot="10800000">
            <a:off x="5311530" y="4388895"/>
            <a:ext cx="433818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Google Shape;178;p3"/>
          <p:cNvSpPr/>
          <p:nvPr/>
        </p:nvSpPr>
        <p:spPr>
          <a:xfrm>
            <a:off x="3010560" y="421606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공격 범위 업데이트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179" name="Google Shape;179;p3"/>
          <p:cNvCxnSpPr>
            <a:stCxn id="176" idx="1"/>
            <a:endCxn id="178" idx="3"/>
          </p:cNvCxnSpPr>
          <p:nvPr/>
        </p:nvCxnSpPr>
        <p:spPr>
          <a:xfrm rot="10800000">
            <a:off x="3951150" y="4388895"/>
            <a:ext cx="41958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3"/>
          <p:cNvSpPr/>
          <p:nvPr/>
        </p:nvSpPr>
        <p:spPr>
          <a:xfrm>
            <a:off x="1050804" y="4011334"/>
            <a:ext cx="1712165" cy="755125"/>
          </a:xfrm>
          <a:prstGeom prst="flowChartDecision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충돌 체크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181" name="Google Shape;181;p3"/>
          <p:cNvCxnSpPr>
            <a:stCxn id="178" idx="1"/>
            <a:endCxn id="180" idx="3"/>
          </p:cNvCxnSpPr>
          <p:nvPr/>
        </p:nvCxnSpPr>
        <p:spPr>
          <a:xfrm rot="10800000">
            <a:off x="2762760" y="4388895"/>
            <a:ext cx="24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2" name="Google Shape;182;p3"/>
          <p:cNvSpPr/>
          <p:nvPr/>
        </p:nvSpPr>
        <p:spPr>
          <a:xfrm>
            <a:off x="3010560" y="472867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상태 변화 </a:t>
            </a:r>
            <a:r>
              <a:rPr lang="en-US" altLang="ko" sz="980">
                <a:solidFill>
                  <a:schemeClr val="lt1"/>
                </a:solidFill>
              </a:rPr>
              <a:t>send</a:t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8296470" y="472867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상태 결과 </a:t>
            </a:r>
            <a:r>
              <a:rPr lang="en-US" altLang="ko" sz="980">
                <a:solidFill>
                  <a:schemeClr val="lt1"/>
                </a:solidFill>
              </a:rPr>
              <a:t>recv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184" name="Google Shape;184;p3"/>
          <p:cNvCxnSpPr>
            <a:endCxn id="183" idx="1"/>
          </p:cNvCxnSpPr>
          <p:nvPr/>
        </p:nvCxnSpPr>
        <p:spPr>
          <a:xfrm>
            <a:off x="3951150" y="4901505"/>
            <a:ext cx="43453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3"/>
          <p:cNvCxnSpPr>
            <a:stCxn id="183" idx="3"/>
          </p:cNvCxnSpPr>
          <p:nvPr/>
        </p:nvCxnSpPr>
        <p:spPr>
          <a:xfrm rot="10800000" flipH="1">
            <a:off x="9237270" y="4897725"/>
            <a:ext cx="412440" cy="37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6" name="Google Shape;186;p3"/>
          <p:cNvCxnSpPr>
            <a:stCxn id="180" idx="2"/>
            <a:endCxn id="182" idx="1"/>
          </p:cNvCxnSpPr>
          <p:nvPr/>
        </p:nvCxnSpPr>
        <p:spPr>
          <a:xfrm rot="-5400000" flipH="1">
            <a:off x="2391145" y="4282198"/>
            <a:ext cx="135240" cy="110376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3"/>
          <p:cNvSpPr txBox="1"/>
          <p:nvPr/>
        </p:nvSpPr>
        <p:spPr>
          <a:xfrm>
            <a:off x="2239405" y="4561726"/>
            <a:ext cx="620760" cy="43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127995" rIns="127995" bIns="127995" anchor="t" anchorCtr="0">
            <a:spAutoFit/>
          </a:bodyPr>
          <a:lstStyle/>
          <a:p>
            <a:pPr>
              <a:buSzPts val="800"/>
            </a:pPr>
            <a:r>
              <a:rPr lang="en-US" altLang="ko" sz="1120"/>
              <a:t>NO</a:t>
            </a:r>
            <a:endParaRPr sz="1120"/>
          </a:p>
        </p:txBody>
      </p:sp>
      <p:sp>
        <p:nvSpPr>
          <p:cNvPr id="188" name="Google Shape;188;p3"/>
          <p:cNvSpPr/>
          <p:nvPr/>
        </p:nvSpPr>
        <p:spPr>
          <a:xfrm>
            <a:off x="110005" y="5317550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캐릭터 업데이트</a:t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430045" y="4040891"/>
            <a:ext cx="620760" cy="43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127995" rIns="127995" bIns="127995" anchor="t" anchorCtr="0">
            <a:spAutoFit/>
          </a:bodyPr>
          <a:lstStyle/>
          <a:p>
            <a:pPr>
              <a:buSzPts val="800"/>
            </a:pPr>
            <a:r>
              <a:rPr lang="en-US" altLang="ko" sz="1120"/>
              <a:t>YES</a:t>
            </a:r>
            <a:endParaRPr sz="1120"/>
          </a:p>
        </p:txBody>
      </p:sp>
      <p:sp>
        <p:nvSpPr>
          <p:cNvPr id="190" name="Google Shape;190;p3"/>
          <p:cNvSpPr/>
          <p:nvPr/>
        </p:nvSpPr>
        <p:spPr>
          <a:xfrm>
            <a:off x="9656710" y="4753770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상태 결과 업데이트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191" name="Google Shape;191;p3"/>
          <p:cNvCxnSpPr>
            <a:endCxn id="180" idx="0"/>
          </p:cNvCxnSpPr>
          <p:nvPr/>
        </p:nvCxnSpPr>
        <p:spPr>
          <a:xfrm>
            <a:off x="1906887" y="3364533"/>
            <a:ext cx="0" cy="64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3"/>
          <p:cNvCxnSpPr>
            <a:stCxn id="174" idx="1"/>
          </p:cNvCxnSpPr>
          <p:nvPr/>
        </p:nvCxnSpPr>
        <p:spPr>
          <a:xfrm rot="10800000">
            <a:off x="1913940" y="3363675"/>
            <a:ext cx="10966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3"/>
          <p:cNvCxnSpPr>
            <a:endCxn id="171" idx="3"/>
          </p:cNvCxnSpPr>
          <p:nvPr/>
        </p:nvCxnSpPr>
        <p:spPr>
          <a:xfrm rot="10800000">
            <a:off x="10597510" y="4381475"/>
            <a:ext cx="77028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3"/>
          <p:cNvCxnSpPr>
            <a:endCxn id="170" idx="3"/>
          </p:cNvCxnSpPr>
          <p:nvPr/>
        </p:nvCxnSpPr>
        <p:spPr>
          <a:xfrm rot="10800000">
            <a:off x="10590545" y="3363675"/>
            <a:ext cx="76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" name="Google Shape;195;p3"/>
          <p:cNvCxnSpPr>
            <a:stCxn id="180" idx="1"/>
          </p:cNvCxnSpPr>
          <p:nvPr/>
        </p:nvCxnSpPr>
        <p:spPr>
          <a:xfrm rot="10800000">
            <a:off x="569484" y="4388896"/>
            <a:ext cx="4813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3"/>
          <p:cNvCxnSpPr>
            <a:endCxn id="188" idx="0"/>
          </p:cNvCxnSpPr>
          <p:nvPr/>
        </p:nvCxnSpPr>
        <p:spPr>
          <a:xfrm>
            <a:off x="580405" y="4375910"/>
            <a:ext cx="0" cy="941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7" name="Google Shape;197;p3"/>
          <p:cNvCxnSpPr>
            <a:stCxn id="188" idx="3"/>
          </p:cNvCxnSpPr>
          <p:nvPr/>
        </p:nvCxnSpPr>
        <p:spPr>
          <a:xfrm>
            <a:off x="1050805" y="5490380"/>
            <a:ext cx="24246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3"/>
          <p:cNvCxnSpPr>
            <a:endCxn id="182" idx="2"/>
          </p:cNvCxnSpPr>
          <p:nvPr/>
        </p:nvCxnSpPr>
        <p:spPr>
          <a:xfrm rot="10800000">
            <a:off x="3480960" y="5074335"/>
            <a:ext cx="0" cy="4216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9" name="Google Shape;199;p3"/>
          <p:cNvSpPr/>
          <p:nvPr/>
        </p:nvSpPr>
        <p:spPr>
          <a:xfrm>
            <a:off x="569485" y="2192295"/>
            <a:ext cx="191940" cy="19194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>
              <a:buSzPts val="1400"/>
            </a:pPr>
            <a:endParaRPr sz="1960"/>
          </a:p>
        </p:txBody>
      </p:sp>
      <p:sp>
        <p:nvSpPr>
          <p:cNvPr id="200" name="Google Shape;200;p3"/>
          <p:cNvSpPr/>
          <p:nvPr/>
        </p:nvSpPr>
        <p:spPr>
          <a:xfrm>
            <a:off x="569485" y="6303325"/>
            <a:ext cx="191940" cy="19194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>
              <a:buSzPts val="1400"/>
            </a:pPr>
            <a:endParaRPr sz="1960"/>
          </a:p>
        </p:txBody>
      </p:sp>
      <p:cxnSp>
        <p:nvCxnSpPr>
          <p:cNvPr id="201" name="Google Shape;201;p3"/>
          <p:cNvCxnSpPr>
            <a:cxnSpLocks/>
            <a:endCxn id="199" idx="6"/>
          </p:cNvCxnSpPr>
          <p:nvPr/>
        </p:nvCxnSpPr>
        <p:spPr>
          <a:xfrm rot="10800000">
            <a:off x="761250" y="2288265"/>
            <a:ext cx="224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"/>
          <p:cNvSpPr/>
          <p:nvPr/>
        </p:nvSpPr>
        <p:spPr>
          <a:xfrm>
            <a:off x="1436488" y="621428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dk1"/>
                </a:solidFill>
              </a:rPr>
              <a:t>타이머 업데이트</a:t>
            </a:r>
            <a:endParaRPr sz="980">
              <a:solidFill>
                <a:schemeClr val="dk1"/>
              </a:solidFill>
            </a:endParaRPr>
          </a:p>
        </p:txBody>
      </p:sp>
      <p:cxnSp>
        <p:nvCxnSpPr>
          <p:cNvPr id="203" name="Google Shape;203;p3"/>
          <p:cNvCxnSpPr>
            <a:stCxn id="200" idx="6"/>
            <a:endCxn id="202" idx="1"/>
          </p:cNvCxnSpPr>
          <p:nvPr/>
        </p:nvCxnSpPr>
        <p:spPr>
          <a:xfrm rot="10800000" flipH="1">
            <a:off x="761425" y="6387115"/>
            <a:ext cx="674940" cy="121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4" name="Google Shape;204;p3"/>
          <p:cNvSpPr/>
          <p:nvPr/>
        </p:nvSpPr>
        <p:spPr>
          <a:xfrm>
            <a:off x="3010543" y="621428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타이머 </a:t>
            </a:r>
            <a:r>
              <a:rPr lang="en-US" altLang="ko" sz="980">
                <a:solidFill>
                  <a:schemeClr val="lt1"/>
                </a:solidFill>
              </a:rPr>
              <a:t>send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205" name="Google Shape;205;p3"/>
          <p:cNvCxnSpPr>
            <a:stCxn id="202" idx="3"/>
            <a:endCxn id="204" idx="1"/>
          </p:cNvCxnSpPr>
          <p:nvPr/>
        </p:nvCxnSpPr>
        <p:spPr>
          <a:xfrm>
            <a:off x="2377288" y="6387115"/>
            <a:ext cx="6333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Google Shape;206;p3"/>
          <p:cNvSpPr/>
          <p:nvPr/>
        </p:nvSpPr>
        <p:spPr>
          <a:xfrm>
            <a:off x="8296925" y="6201738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타이머 </a:t>
            </a:r>
            <a:r>
              <a:rPr lang="en-US" altLang="ko" sz="980">
                <a:solidFill>
                  <a:schemeClr val="lt1"/>
                </a:solidFill>
              </a:rPr>
              <a:t>recv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207" name="Google Shape;207;p3"/>
          <p:cNvCxnSpPr>
            <a:endCxn id="206" idx="1"/>
          </p:cNvCxnSpPr>
          <p:nvPr/>
        </p:nvCxnSpPr>
        <p:spPr>
          <a:xfrm>
            <a:off x="3951605" y="6374568"/>
            <a:ext cx="43453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p3"/>
          <p:cNvCxnSpPr>
            <a:stCxn id="206" idx="3"/>
          </p:cNvCxnSpPr>
          <p:nvPr/>
        </p:nvCxnSpPr>
        <p:spPr>
          <a:xfrm rot="10800000" flipH="1">
            <a:off x="9237725" y="6370788"/>
            <a:ext cx="412440" cy="37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9657165" y="6226833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타이머 업데이트</a:t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3010333" y="742192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게임 결과 </a:t>
            </a:r>
            <a:r>
              <a:rPr lang="en-US" altLang="ko" sz="980">
                <a:solidFill>
                  <a:schemeClr val="lt1"/>
                </a:solidFill>
              </a:rPr>
              <a:t>send</a:t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1436453" y="7421925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게임 결과 업데이트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212" name="Google Shape;212;p3"/>
          <p:cNvCxnSpPr>
            <a:stCxn id="211" idx="3"/>
            <a:endCxn id="210" idx="1"/>
          </p:cNvCxnSpPr>
          <p:nvPr/>
        </p:nvCxnSpPr>
        <p:spPr>
          <a:xfrm>
            <a:off x="2377253" y="7594755"/>
            <a:ext cx="63294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3" name="Google Shape;213;p3"/>
          <p:cNvSpPr/>
          <p:nvPr/>
        </p:nvSpPr>
        <p:spPr>
          <a:xfrm>
            <a:off x="1050804" y="6742085"/>
            <a:ext cx="1712211" cy="421680"/>
          </a:xfrm>
          <a:prstGeom prst="flowChartDecision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500"/>
            </a:pPr>
            <a:r>
              <a:rPr lang="ko" altLang="en-US" sz="700">
                <a:solidFill>
                  <a:schemeClr val="dk1"/>
                </a:solidFill>
              </a:rPr>
              <a:t>진행시간 </a:t>
            </a:r>
            <a:r>
              <a:rPr lang="en-US" altLang="ko" sz="700">
                <a:solidFill>
                  <a:schemeClr val="dk1"/>
                </a:solidFill>
              </a:rPr>
              <a:t>&gt;=  </a:t>
            </a:r>
            <a:r>
              <a:rPr lang="ko" altLang="en-US" sz="700">
                <a:solidFill>
                  <a:schemeClr val="dk1"/>
                </a:solidFill>
              </a:rPr>
              <a:t>지정시간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214" name="Google Shape;214;p3"/>
          <p:cNvCxnSpPr>
            <a:stCxn id="202" idx="2"/>
            <a:endCxn id="213" idx="0"/>
          </p:cNvCxnSpPr>
          <p:nvPr/>
        </p:nvCxnSpPr>
        <p:spPr>
          <a:xfrm>
            <a:off x="1906888" y="6559945"/>
            <a:ext cx="0" cy="1822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5" name="Google Shape;215;p3"/>
          <p:cNvCxnSpPr>
            <a:stCxn id="213" idx="2"/>
            <a:endCxn id="211" idx="0"/>
          </p:cNvCxnSpPr>
          <p:nvPr/>
        </p:nvCxnSpPr>
        <p:spPr>
          <a:xfrm>
            <a:off x="1906909" y="7163765"/>
            <a:ext cx="0" cy="2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6" name="Google Shape;216;p3"/>
          <p:cNvSpPr txBox="1"/>
          <p:nvPr/>
        </p:nvSpPr>
        <p:spPr>
          <a:xfrm>
            <a:off x="1906870" y="7031396"/>
            <a:ext cx="620760" cy="43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127995" rIns="127995" bIns="127995" anchor="t" anchorCtr="0">
            <a:spAutoFit/>
          </a:bodyPr>
          <a:lstStyle/>
          <a:p>
            <a:pPr>
              <a:buSzPts val="800"/>
            </a:pPr>
            <a:r>
              <a:rPr lang="en-US" altLang="ko" sz="1120"/>
              <a:t>YES</a:t>
            </a:r>
            <a:endParaRPr sz="1120"/>
          </a:p>
        </p:txBody>
      </p:sp>
      <p:sp>
        <p:nvSpPr>
          <p:cNvPr id="217" name="Google Shape;217;p3"/>
          <p:cNvSpPr txBox="1"/>
          <p:nvPr/>
        </p:nvSpPr>
        <p:spPr>
          <a:xfrm>
            <a:off x="606445" y="6508951"/>
            <a:ext cx="620760" cy="43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127995" rIns="127995" bIns="127995" anchor="t" anchorCtr="0">
            <a:spAutoFit/>
          </a:bodyPr>
          <a:lstStyle/>
          <a:p>
            <a:pPr>
              <a:buSzPts val="800"/>
            </a:pPr>
            <a:r>
              <a:rPr lang="en-US" altLang="ko" sz="1120"/>
              <a:t>NO</a:t>
            </a:r>
            <a:endParaRPr sz="1120"/>
          </a:p>
        </p:txBody>
      </p:sp>
      <p:sp>
        <p:nvSpPr>
          <p:cNvPr id="218" name="Google Shape;218;p3"/>
          <p:cNvSpPr/>
          <p:nvPr/>
        </p:nvSpPr>
        <p:spPr>
          <a:xfrm>
            <a:off x="8296470" y="7392088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결과 </a:t>
            </a:r>
            <a:r>
              <a:rPr lang="en-US" altLang="ko" sz="980">
                <a:solidFill>
                  <a:schemeClr val="lt1"/>
                </a:solidFill>
              </a:rPr>
              <a:t>recv</a:t>
            </a:r>
            <a:endParaRPr sz="980">
              <a:solidFill>
                <a:schemeClr val="lt1"/>
              </a:solidFill>
            </a:endParaRPr>
          </a:p>
        </p:txBody>
      </p:sp>
      <p:cxnSp>
        <p:nvCxnSpPr>
          <p:cNvPr id="219" name="Google Shape;219;p3"/>
          <p:cNvCxnSpPr>
            <a:endCxn id="218" idx="1"/>
          </p:cNvCxnSpPr>
          <p:nvPr/>
        </p:nvCxnSpPr>
        <p:spPr>
          <a:xfrm>
            <a:off x="3951150" y="7564918"/>
            <a:ext cx="43453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3"/>
          <p:cNvCxnSpPr>
            <a:stCxn id="218" idx="3"/>
          </p:cNvCxnSpPr>
          <p:nvPr/>
        </p:nvCxnSpPr>
        <p:spPr>
          <a:xfrm rot="10800000" flipH="1">
            <a:off x="9237270" y="7561138"/>
            <a:ext cx="412440" cy="37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1" name="Google Shape;221;p3"/>
          <p:cNvSpPr/>
          <p:nvPr/>
        </p:nvSpPr>
        <p:spPr>
          <a:xfrm>
            <a:off x="9656710" y="7417183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>
                <a:solidFill>
                  <a:schemeClr val="lt1"/>
                </a:solidFill>
              </a:rPr>
              <a:t>게임 종료</a:t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9649710" y="5313962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en-US" altLang="ko" sz="980">
                <a:solidFill>
                  <a:schemeClr val="lt1"/>
                </a:solidFill>
              </a:rPr>
              <a:t>Render</a:t>
            </a:r>
            <a:endParaRPr sz="3073"/>
          </a:p>
          <a:p>
            <a:pPr algn="ctr">
              <a:buSzPts val="700"/>
            </a:pPr>
            <a:r>
              <a:rPr lang="en-US" altLang="ko" sz="980">
                <a:solidFill>
                  <a:schemeClr val="lt1"/>
                </a:solidFill>
              </a:rPr>
              <a:t>(draw)</a:t>
            </a:r>
            <a:endParaRPr sz="980">
              <a:solidFill>
                <a:schemeClr val="lt1"/>
              </a:solidFill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1193209" y="5964832"/>
            <a:ext cx="2240165" cy="25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63980" rIns="127995" bIns="63980" anchor="t" anchorCtr="0">
            <a:spAutoFit/>
          </a:bodyPr>
          <a:lstStyle/>
          <a:p>
            <a:r>
              <a:rPr lang="en-US" altLang="ko" sz="840"/>
              <a:t>Timer Update </a:t>
            </a:r>
            <a:r>
              <a:rPr lang="ko" altLang="en-US" sz="840"/>
              <a:t>주기 </a:t>
            </a:r>
            <a:r>
              <a:rPr lang="en-US" altLang="ko" sz="840"/>
              <a:t>: 5fps </a:t>
            </a:r>
            <a:r>
              <a:rPr lang="ko" altLang="en-US" sz="840"/>
              <a:t>정도</a:t>
            </a:r>
            <a:r>
              <a:rPr lang="en-US" altLang="ko" sz="840"/>
              <a:t>(1</a:t>
            </a:r>
            <a:r>
              <a:rPr lang="ko" altLang="en-US" sz="840"/>
              <a:t>초당 </a:t>
            </a:r>
            <a:r>
              <a:rPr lang="en-US" altLang="ko" sz="840"/>
              <a:t>5</a:t>
            </a:r>
            <a:r>
              <a:rPr lang="ko" altLang="en-US" sz="840"/>
              <a:t>번</a:t>
            </a:r>
            <a:r>
              <a:rPr lang="en-US" altLang="ko" sz="840"/>
              <a:t>)</a:t>
            </a:r>
            <a:endParaRPr sz="840"/>
          </a:p>
        </p:txBody>
      </p:sp>
      <p:cxnSp>
        <p:nvCxnSpPr>
          <p:cNvPr id="224" name="Google Shape;224;p3"/>
          <p:cNvCxnSpPr>
            <a:cxnSpLocks/>
            <a:stCxn id="163" idx="4"/>
          </p:cNvCxnSpPr>
          <p:nvPr/>
        </p:nvCxnSpPr>
        <p:spPr>
          <a:xfrm>
            <a:off x="3480960" y="1923390"/>
            <a:ext cx="0" cy="1919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3"/>
          <p:cNvCxnSpPr>
            <a:stCxn id="213" idx="1"/>
          </p:cNvCxnSpPr>
          <p:nvPr/>
        </p:nvCxnSpPr>
        <p:spPr>
          <a:xfrm rot="10800000">
            <a:off x="1050804" y="6429605"/>
            <a:ext cx="0" cy="5233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3"/>
          <p:cNvSpPr txBox="1"/>
          <p:nvPr/>
        </p:nvSpPr>
        <p:spPr>
          <a:xfrm>
            <a:off x="10874955" y="6201756"/>
            <a:ext cx="1712340" cy="103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127995" rIns="127995" bIns="127995" anchor="t" anchorCtr="0">
            <a:spAutoFit/>
          </a:bodyPr>
          <a:lstStyle/>
          <a:p>
            <a:pPr>
              <a:buSzPts val="900"/>
            </a:pPr>
            <a:r>
              <a:rPr lang="ko" altLang="en-US" sz="1260"/>
              <a:t>업데이트 내역</a:t>
            </a:r>
            <a:endParaRPr sz="1260"/>
          </a:p>
          <a:p>
            <a:pPr>
              <a:buSzPts val="900"/>
            </a:pPr>
            <a:endParaRPr sz="1260"/>
          </a:p>
          <a:p>
            <a:pPr>
              <a:buSzPts val="900"/>
            </a:pPr>
            <a:r>
              <a:rPr lang="ko" altLang="en-US" sz="1260"/>
              <a:t>타이머</a:t>
            </a:r>
            <a:endParaRPr sz="1260"/>
          </a:p>
          <a:p>
            <a:pPr>
              <a:buSzPts val="900"/>
            </a:pPr>
            <a:r>
              <a:rPr lang="ko" altLang="en-US" sz="1260"/>
              <a:t>스킬 쿨타임</a:t>
            </a:r>
            <a:endParaRPr sz="1260"/>
          </a:p>
        </p:txBody>
      </p:sp>
      <p:sp>
        <p:nvSpPr>
          <p:cNvPr id="227" name="Google Shape;227;p3"/>
          <p:cNvSpPr txBox="1"/>
          <p:nvPr/>
        </p:nvSpPr>
        <p:spPr>
          <a:xfrm>
            <a:off x="10874955" y="4728676"/>
            <a:ext cx="1712340" cy="84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95" tIns="127995" rIns="127995" bIns="127995" anchor="t" anchorCtr="0">
            <a:spAutoFit/>
          </a:bodyPr>
          <a:lstStyle/>
          <a:p>
            <a:pPr>
              <a:buSzPts val="900"/>
            </a:pPr>
            <a:r>
              <a:rPr lang="ko" altLang="en-US" sz="1260"/>
              <a:t>업데이트 내역</a:t>
            </a:r>
            <a:endParaRPr sz="1260"/>
          </a:p>
          <a:p>
            <a:pPr>
              <a:buSzPts val="900"/>
            </a:pPr>
            <a:endParaRPr sz="1260"/>
          </a:p>
          <a:p>
            <a:pPr>
              <a:buSzPts val="900"/>
            </a:pPr>
            <a:r>
              <a:rPr lang="ko" altLang="en-US" sz="1260"/>
              <a:t>캐릭터 데이터</a:t>
            </a:r>
            <a:endParaRPr sz="1260"/>
          </a:p>
        </p:txBody>
      </p:sp>
      <p:sp>
        <p:nvSpPr>
          <p:cNvPr id="4" name="Google Shape;167;p3">
            <a:extLst>
              <a:ext uri="{FF2B5EF4-FFF2-40B4-BE49-F238E27FC236}">
                <a16:creationId xmlns:a16="http://schemas.microsoft.com/office/drawing/2014/main" id="{346C6124-386E-989A-BE3A-69B1CE5AAB83}"/>
              </a:ext>
            </a:extLst>
          </p:cNvPr>
          <p:cNvSpPr/>
          <p:nvPr/>
        </p:nvSpPr>
        <p:spPr>
          <a:xfrm>
            <a:off x="1517965" y="2115330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600"/>
            </a:pPr>
            <a:r>
              <a:rPr lang="ko" altLang="en-US" sz="840" dirty="0">
                <a:solidFill>
                  <a:schemeClr val="dk1"/>
                </a:solidFill>
              </a:rPr>
              <a:t>타이머 세팅</a:t>
            </a:r>
            <a:r>
              <a:rPr lang="en-US" altLang="ko" sz="840" dirty="0">
                <a:solidFill>
                  <a:schemeClr val="dk1"/>
                </a:solidFill>
              </a:rPr>
              <a:t>(</a:t>
            </a:r>
            <a:r>
              <a:rPr lang="ko" altLang="en-US" sz="840" dirty="0">
                <a:solidFill>
                  <a:schemeClr val="dk1"/>
                </a:solidFill>
              </a:rPr>
              <a:t>초기화</a:t>
            </a:r>
            <a:r>
              <a:rPr lang="en-US" altLang="ko" sz="840" dirty="0">
                <a:solidFill>
                  <a:schemeClr val="dk1"/>
                </a:solidFill>
              </a:rPr>
              <a:t>)</a:t>
            </a:r>
            <a:endParaRPr sz="840" dirty="0">
              <a:solidFill>
                <a:schemeClr val="dk1"/>
              </a:solidFill>
            </a:endParaRPr>
          </a:p>
        </p:txBody>
      </p:sp>
      <p:sp>
        <p:nvSpPr>
          <p:cNvPr id="5" name="Google Shape;174;p3">
            <a:extLst>
              <a:ext uri="{FF2B5EF4-FFF2-40B4-BE49-F238E27FC236}">
                <a16:creationId xmlns:a16="http://schemas.microsoft.com/office/drawing/2014/main" id="{05036B66-DF7D-DA1D-FF83-A36BC9BB79E7}"/>
              </a:ext>
            </a:extLst>
          </p:cNvPr>
          <p:cNvSpPr/>
          <p:nvPr/>
        </p:nvSpPr>
        <p:spPr>
          <a:xfrm>
            <a:off x="2984835" y="2125236"/>
            <a:ext cx="940800" cy="34566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7995" tIns="127995" rIns="127995" bIns="127995" anchor="ctr" anchorCtr="0">
            <a:noAutofit/>
          </a:bodyPr>
          <a:lstStyle/>
          <a:p>
            <a:pPr algn="ctr">
              <a:buSzPts val="700"/>
            </a:pPr>
            <a:r>
              <a:rPr lang="ko" altLang="en-US" sz="980" dirty="0">
                <a:solidFill>
                  <a:schemeClr val="lt1"/>
                </a:solidFill>
              </a:rPr>
              <a:t>키 입력 업데이트</a:t>
            </a:r>
            <a:endParaRPr sz="98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D91496B-1BC4-A04C-171E-1AEACB1E7F35}"/>
              </a:ext>
            </a:extLst>
          </p:cNvPr>
          <p:cNvGrpSpPr/>
          <p:nvPr/>
        </p:nvGrpSpPr>
        <p:grpSpPr>
          <a:xfrm>
            <a:off x="307230" y="1587215"/>
            <a:ext cx="12138070" cy="6764835"/>
            <a:chOff x="307230" y="1587215"/>
            <a:chExt cx="12138070" cy="6764835"/>
          </a:xfrm>
        </p:grpSpPr>
        <p:sp>
          <p:nvSpPr>
            <p:cNvPr id="232" name="Google Shape;232;p4"/>
            <p:cNvSpPr txBox="1"/>
            <p:nvPr/>
          </p:nvSpPr>
          <p:spPr>
            <a:xfrm>
              <a:off x="2764300" y="1587215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1000"/>
              </a:pPr>
              <a:r>
                <a:rPr lang="ko" altLang="en-US" sz="1400"/>
                <a:t>서버</a:t>
              </a:r>
              <a:endParaRPr sz="140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07230" y="1974630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07230" y="197463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900"/>
              </a:pPr>
              <a:r>
                <a:rPr lang="en-US" altLang="ko" sz="1260"/>
                <a:t>Main Thread</a:t>
              </a:r>
              <a:endParaRPr sz="126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08152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2349564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290976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07230" y="5525870"/>
              <a:ext cx="1326360" cy="282618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307230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900"/>
              </a:pPr>
              <a:r>
                <a:rPr lang="en-US" altLang="ko" sz="1260"/>
                <a:t>Recv Thread</a:t>
              </a:r>
              <a:endParaRPr sz="1260"/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9250430" y="1587215"/>
              <a:ext cx="73752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1000"/>
              </a:pPr>
              <a:r>
                <a:rPr lang="ko" altLang="en-US" sz="1400"/>
                <a:t>클라</a:t>
              </a:r>
              <a:endParaRPr sz="140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6793360" y="1974630"/>
              <a:ext cx="5651940" cy="342426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6793360" y="197463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900"/>
              </a:pPr>
              <a:r>
                <a:rPr lang="en-US" altLang="ko" sz="1260"/>
                <a:t>Main Thread</a:t>
              </a:r>
              <a:endParaRPr sz="126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6894282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8835694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0777106" y="2470545"/>
              <a:ext cx="1567020" cy="28261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793360" y="5525870"/>
              <a:ext cx="5651940" cy="282618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6793360" y="5525870"/>
              <a:ext cx="565194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900"/>
              </a:pPr>
              <a:r>
                <a:rPr lang="en-US" altLang="ko" sz="1260"/>
                <a:t>Recv Thread</a:t>
              </a:r>
              <a:endParaRPr sz="126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749041" y="5525870"/>
              <a:ext cx="1326360" cy="282618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749041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900"/>
              </a:pPr>
              <a:r>
                <a:rPr lang="en-US" altLang="ko" sz="1260"/>
                <a:t>Recv Thread</a:t>
              </a:r>
              <a:endParaRPr sz="126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190853" y="5525870"/>
              <a:ext cx="1326360" cy="282618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190853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900"/>
              </a:pPr>
              <a:r>
                <a:rPr lang="en-US" altLang="ko" sz="1260"/>
                <a:t>Recv Thread</a:t>
              </a:r>
              <a:endParaRPr sz="126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632664" y="5525870"/>
              <a:ext cx="1326360" cy="282618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>
                <a:buSzPts val="1400"/>
              </a:pPr>
              <a:endParaRPr sz="196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632664" y="5525870"/>
              <a:ext cx="1326360" cy="3775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7995" tIns="127995" rIns="127995" bIns="127995" anchor="ctr" anchorCtr="0">
              <a:noAutofit/>
            </a:bodyPr>
            <a:lstStyle/>
            <a:p>
              <a:pPr algn="ctr">
                <a:buSzPts val="900"/>
              </a:pPr>
              <a:r>
                <a:rPr lang="en-US" altLang="ko" sz="1260"/>
                <a:t>Timer Thread</a:t>
              </a:r>
              <a:endParaRPr sz="126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251</Words>
  <Application>Microsoft Office PowerPoint</Application>
  <PresentationFormat>A3 용지(297x420mm)</PresentationFormat>
  <Paragraphs>112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Microsoft GothicNeo Light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임해인(2017184028)</cp:lastModifiedBy>
  <cp:revision>4</cp:revision>
  <dcterms:modified xsi:type="dcterms:W3CDTF">2022-11-02T08:59:05Z</dcterms:modified>
</cp:coreProperties>
</file>