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6827bff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6827bff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6827bff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6827bff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a3dd5f2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7a3dd5f2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50875" y="1090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서버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598125" y="1090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클라</a:t>
            </a:r>
            <a:r>
              <a:rPr lang="ko" sz="700">
                <a:solidFill>
                  <a:schemeClr val="lt1"/>
                </a:solidFill>
              </a:rPr>
              <a:t>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50425" y="762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socket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150425" y="11468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bind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150425" y="1530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listen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150425" y="19150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accept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897675" y="762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socket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897675" y="19150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connect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150388" y="23424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thread 생성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874912" y="3154050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인원이 3명인가?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454950" y="33002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시작 요청 recv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897650" y="33002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시작 요청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66" name="Google Shape;66;p13"/>
          <p:cNvCxnSpPr>
            <a:stCxn id="54" idx="4"/>
            <a:endCxn id="56" idx="0"/>
          </p:cNvCxnSpPr>
          <p:nvPr/>
        </p:nvCxnSpPr>
        <p:spPr>
          <a:xfrm>
            <a:off x="2486425" y="625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6" idx="2"/>
            <a:endCxn id="57" idx="0"/>
          </p:cNvCxnSpPr>
          <p:nvPr/>
        </p:nvCxnSpPr>
        <p:spPr>
          <a:xfrm>
            <a:off x="2486425" y="10096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7" idx="2"/>
            <a:endCxn id="58" idx="0"/>
          </p:cNvCxnSpPr>
          <p:nvPr/>
        </p:nvCxnSpPr>
        <p:spPr>
          <a:xfrm>
            <a:off x="2486425" y="13937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8" idx="2"/>
            <a:endCxn id="59" idx="0"/>
          </p:cNvCxnSpPr>
          <p:nvPr/>
        </p:nvCxnSpPr>
        <p:spPr>
          <a:xfrm>
            <a:off x="2486425" y="177782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59" idx="2"/>
            <a:endCxn id="62" idx="0"/>
          </p:cNvCxnSpPr>
          <p:nvPr/>
        </p:nvCxnSpPr>
        <p:spPr>
          <a:xfrm>
            <a:off x="2486425" y="2161900"/>
            <a:ext cx="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4" idx="1"/>
            <a:endCxn id="63" idx="3"/>
          </p:cNvCxnSpPr>
          <p:nvPr/>
        </p:nvCxnSpPr>
        <p:spPr>
          <a:xfrm rot="10800000">
            <a:off x="3097950" y="3423738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5" idx="1"/>
            <a:endCxn id="64" idx="3"/>
          </p:cNvCxnSpPr>
          <p:nvPr/>
        </p:nvCxnSpPr>
        <p:spPr>
          <a:xfrm rot="10800000">
            <a:off x="4126850" y="3423738"/>
            <a:ext cx="27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55" idx="4"/>
            <a:endCxn id="60" idx="0"/>
          </p:cNvCxnSpPr>
          <p:nvPr/>
        </p:nvCxnSpPr>
        <p:spPr>
          <a:xfrm>
            <a:off x="7233675" y="625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0" idx="2"/>
            <a:endCxn id="61" idx="0"/>
          </p:cNvCxnSpPr>
          <p:nvPr/>
        </p:nvCxnSpPr>
        <p:spPr>
          <a:xfrm>
            <a:off x="7233675" y="1009675"/>
            <a:ext cx="0" cy="9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1" idx="1"/>
            <a:endCxn id="59" idx="3"/>
          </p:cNvCxnSpPr>
          <p:nvPr/>
        </p:nvCxnSpPr>
        <p:spPr>
          <a:xfrm rot="10800000">
            <a:off x="2822475" y="2038450"/>
            <a:ext cx="40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1485125" y="26709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77" name="Google Shape;77;p13"/>
          <p:cNvSpPr/>
          <p:nvPr/>
        </p:nvSpPr>
        <p:spPr>
          <a:xfrm>
            <a:off x="1850863" y="42390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창</a:t>
            </a:r>
            <a:r>
              <a:rPr lang="ko" sz="700">
                <a:solidFill>
                  <a:schemeClr val="lt1"/>
                </a:solidFill>
              </a:rPr>
              <a:t>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119200" y="35914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79" name="Google Shape;79;p13"/>
          <p:cNvSpPr/>
          <p:nvPr/>
        </p:nvSpPr>
        <p:spPr>
          <a:xfrm>
            <a:off x="6598113" y="42390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창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2150425" y="27532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데이터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5926100" y="27699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1"/>
                </a:solidFill>
              </a:rPr>
              <a:t>유저 접속</a:t>
            </a:r>
            <a:r>
              <a:rPr lang="ko" sz="500">
                <a:solidFill>
                  <a:schemeClr val="lt1"/>
                </a:solidFill>
              </a:rPr>
              <a:t>데이터 recv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897650" y="27700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데이터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83" name="Google Shape;83;p13"/>
          <p:cNvCxnSpPr>
            <a:stCxn id="81" idx="3"/>
            <a:endCxn id="82" idx="1"/>
          </p:cNvCxnSpPr>
          <p:nvPr/>
        </p:nvCxnSpPr>
        <p:spPr>
          <a:xfrm>
            <a:off x="6598100" y="289342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80" idx="3"/>
            <a:endCxn id="81" idx="1"/>
          </p:cNvCxnSpPr>
          <p:nvPr/>
        </p:nvCxnSpPr>
        <p:spPr>
          <a:xfrm>
            <a:off x="2822425" y="2876650"/>
            <a:ext cx="31038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1" idx="2"/>
            <a:endCxn id="82" idx="0"/>
          </p:cNvCxnSpPr>
          <p:nvPr/>
        </p:nvCxnSpPr>
        <p:spPr>
          <a:xfrm>
            <a:off x="7233675" y="2161900"/>
            <a:ext cx="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82" idx="2"/>
            <a:endCxn id="65" idx="0"/>
          </p:cNvCxnSpPr>
          <p:nvPr/>
        </p:nvCxnSpPr>
        <p:spPr>
          <a:xfrm>
            <a:off x="7233650" y="3016950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2150388" y="3842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씬 데이터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88" name="Google Shape;88;p13"/>
          <p:cNvCxnSpPr>
            <a:stCxn id="63" idx="2"/>
            <a:endCxn id="87" idx="0"/>
          </p:cNvCxnSpPr>
          <p:nvPr/>
        </p:nvCxnSpPr>
        <p:spPr>
          <a:xfrm>
            <a:off x="2486399" y="3693425"/>
            <a:ext cx="0" cy="1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87" idx="2"/>
            <a:endCxn id="77" idx="0"/>
          </p:cNvCxnSpPr>
          <p:nvPr/>
        </p:nvCxnSpPr>
        <p:spPr>
          <a:xfrm>
            <a:off x="2486388" y="4089675"/>
            <a:ext cx="0" cy="1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62" idx="2"/>
            <a:endCxn id="80" idx="0"/>
          </p:cNvCxnSpPr>
          <p:nvPr/>
        </p:nvCxnSpPr>
        <p:spPr>
          <a:xfrm>
            <a:off x="2486388" y="2589350"/>
            <a:ext cx="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80" idx="2"/>
            <a:endCxn id="63" idx="0"/>
          </p:cNvCxnSpPr>
          <p:nvPr/>
        </p:nvCxnSpPr>
        <p:spPr>
          <a:xfrm>
            <a:off x="2486425" y="3000100"/>
            <a:ext cx="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63" idx="1"/>
          </p:cNvCxnSpPr>
          <p:nvPr/>
        </p:nvCxnSpPr>
        <p:spPr>
          <a:xfrm rot="10800000">
            <a:off x="1874912" y="2043738"/>
            <a:ext cx="0" cy="13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endCxn id="59" idx="1"/>
          </p:cNvCxnSpPr>
          <p:nvPr/>
        </p:nvCxnSpPr>
        <p:spPr>
          <a:xfrm>
            <a:off x="1874425" y="2038450"/>
            <a:ext cx="2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3"/>
          <p:cNvSpPr/>
          <p:nvPr/>
        </p:nvSpPr>
        <p:spPr>
          <a:xfrm>
            <a:off x="6897675" y="38305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시작 요청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26100" y="38306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1"/>
                </a:solidFill>
              </a:rPr>
              <a:t>유저 접속데이터 recv</a:t>
            </a:r>
            <a:endParaRPr sz="500">
              <a:solidFill>
                <a:schemeClr val="lt1"/>
              </a:solidFill>
            </a:endParaRPr>
          </a:p>
        </p:txBody>
      </p:sp>
      <p:cxnSp>
        <p:nvCxnSpPr>
          <p:cNvPr id="96" name="Google Shape;96;p13"/>
          <p:cNvCxnSpPr>
            <a:stCxn id="87" idx="3"/>
            <a:endCxn id="95" idx="1"/>
          </p:cNvCxnSpPr>
          <p:nvPr/>
        </p:nvCxnSpPr>
        <p:spPr>
          <a:xfrm flipH="1" rot="10800000">
            <a:off x="2822388" y="3954225"/>
            <a:ext cx="3103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95" idx="3"/>
            <a:endCxn id="94" idx="1"/>
          </p:cNvCxnSpPr>
          <p:nvPr/>
        </p:nvCxnSpPr>
        <p:spPr>
          <a:xfrm>
            <a:off x="6598100" y="39540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185085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59810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15040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50400" y="16177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15040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 결과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89765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08" name="Google Shape;108;p14"/>
          <p:cNvCxnSpPr>
            <a:stCxn id="102" idx="4"/>
            <a:endCxn id="104" idx="0"/>
          </p:cNvCxnSpPr>
          <p:nvPr/>
        </p:nvCxnSpPr>
        <p:spPr>
          <a:xfrm>
            <a:off x="2486400" y="10965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>
            <a:stCxn id="104" idx="2"/>
            <a:endCxn id="105" idx="0"/>
          </p:cNvCxnSpPr>
          <p:nvPr/>
        </p:nvCxnSpPr>
        <p:spPr>
          <a:xfrm>
            <a:off x="2486400" y="14805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>
            <a:stCxn id="105" idx="2"/>
            <a:endCxn id="106" idx="0"/>
          </p:cNvCxnSpPr>
          <p:nvPr/>
        </p:nvCxnSpPr>
        <p:spPr>
          <a:xfrm>
            <a:off x="2486400" y="18646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>
            <a:stCxn id="103" idx="4"/>
            <a:endCxn id="107" idx="0"/>
          </p:cNvCxnSpPr>
          <p:nvPr/>
        </p:nvCxnSpPr>
        <p:spPr>
          <a:xfrm>
            <a:off x="7233650" y="10965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/>
          <p:nvPr/>
        </p:nvSpPr>
        <p:spPr>
          <a:xfrm>
            <a:off x="592610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13" name="Google Shape;113;p14"/>
          <p:cNvCxnSpPr>
            <a:stCxn id="104" idx="3"/>
            <a:endCxn id="112" idx="1"/>
          </p:cNvCxnSpPr>
          <p:nvPr/>
        </p:nvCxnSpPr>
        <p:spPr>
          <a:xfrm>
            <a:off x="2822400" y="135712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stCxn id="112" idx="3"/>
            <a:endCxn id="107" idx="1"/>
          </p:cNvCxnSpPr>
          <p:nvPr/>
        </p:nvCxnSpPr>
        <p:spPr>
          <a:xfrm>
            <a:off x="6598100" y="135712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/>
          <p:nvPr/>
        </p:nvSpPr>
        <p:spPr>
          <a:xfrm>
            <a:off x="6897650" y="16177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121950" y="16177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17" name="Google Shape;117;p14"/>
          <p:cNvCxnSpPr>
            <a:stCxn id="115" idx="1"/>
            <a:endCxn id="116" idx="3"/>
          </p:cNvCxnSpPr>
          <p:nvPr/>
        </p:nvCxnSpPr>
        <p:spPr>
          <a:xfrm rot="10800000">
            <a:off x="3793850" y="1741200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>
            <a:stCxn id="116" idx="1"/>
            <a:endCxn id="105" idx="3"/>
          </p:cNvCxnSpPr>
          <p:nvPr/>
        </p:nvCxnSpPr>
        <p:spPr>
          <a:xfrm rot="10800000">
            <a:off x="2822250" y="1741200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4"/>
          <p:cNvSpPr/>
          <p:nvPr/>
        </p:nvSpPr>
        <p:spPr>
          <a:xfrm>
            <a:off x="592610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 결과</a:t>
            </a:r>
            <a:r>
              <a:rPr lang="ko" sz="700">
                <a:solidFill>
                  <a:schemeClr val="lt1"/>
                </a:solidFill>
              </a:rPr>
              <a:t>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20" name="Google Shape;120;p14"/>
          <p:cNvCxnSpPr>
            <a:stCxn id="106" idx="3"/>
            <a:endCxn id="119" idx="1"/>
          </p:cNvCxnSpPr>
          <p:nvPr/>
        </p:nvCxnSpPr>
        <p:spPr>
          <a:xfrm>
            <a:off x="2822400" y="212527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4"/>
          <p:cNvSpPr/>
          <p:nvPr/>
        </p:nvSpPr>
        <p:spPr>
          <a:xfrm>
            <a:off x="689765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22" name="Google Shape;122;p14"/>
          <p:cNvCxnSpPr>
            <a:stCxn id="119" idx="3"/>
            <a:endCxn id="121" idx="1"/>
          </p:cNvCxnSpPr>
          <p:nvPr/>
        </p:nvCxnSpPr>
        <p:spPr>
          <a:xfrm>
            <a:off x="6598100" y="21252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4"/>
          <p:cNvSpPr/>
          <p:nvPr/>
        </p:nvSpPr>
        <p:spPr>
          <a:xfrm>
            <a:off x="1874912" y="2445475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완료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79875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타이머 생성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25" name="Google Shape;125;p14"/>
          <p:cNvCxnSpPr>
            <a:stCxn id="124" idx="3"/>
            <a:endCxn id="104" idx="1"/>
          </p:cNvCxnSpPr>
          <p:nvPr/>
        </p:nvCxnSpPr>
        <p:spPr>
          <a:xfrm>
            <a:off x="1470750" y="1357125"/>
            <a:ext cx="6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4"/>
          <p:cNvSpPr/>
          <p:nvPr/>
        </p:nvSpPr>
        <p:spPr>
          <a:xfrm>
            <a:off x="79875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타이머 업데이트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27" name="Google Shape;127;p14"/>
          <p:cNvCxnSpPr>
            <a:stCxn id="124" idx="2"/>
            <a:endCxn id="126" idx="0"/>
          </p:cNvCxnSpPr>
          <p:nvPr/>
        </p:nvCxnSpPr>
        <p:spPr>
          <a:xfrm>
            <a:off x="1134750" y="1480575"/>
            <a:ext cx="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>
            <a:stCxn id="106" idx="2"/>
            <a:endCxn id="123" idx="0"/>
          </p:cNvCxnSpPr>
          <p:nvPr/>
        </p:nvCxnSpPr>
        <p:spPr>
          <a:xfrm>
            <a:off x="2486400" y="2248725"/>
            <a:ext cx="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4"/>
          <p:cNvSpPr/>
          <p:nvPr/>
        </p:nvSpPr>
        <p:spPr>
          <a:xfrm>
            <a:off x="1850850" y="37529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119200" y="28934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131" name="Google Shape;131;p14"/>
          <p:cNvSpPr/>
          <p:nvPr/>
        </p:nvSpPr>
        <p:spPr>
          <a:xfrm>
            <a:off x="523274" y="2445475"/>
            <a:ext cx="1222975" cy="539375"/>
          </a:xfrm>
          <a:prstGeom prst="flowChartDecision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타이머 완료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6598100" y="37544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33" name="Google Shape;133;p14"/>
          <p:cNvCxnSpPr>
            <a:stCxn id="107" idx="2"/>
            <a:endCxn id="115" idx="0"/>
          </p:cNvCxnSpPr>
          <p:nvPr/>
        </p:nvCxnSpPr>
        <p:spPr>
          <a:xfrm>
            <a:off x="7233650" y="14805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4"/>
          <p:cNvCxnSpPr>
            <a:stCxn id="115" idx="2"/>
            <a:endCxn id="121" idx="0"/>
          </p:cNvCxnSpPr>
          <p:nvPr/>
        </p:nvCxnSpPr>
        <p:spPr>
          <a:xfrm>
            <a:off x="7233650" y="18646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>
            <a:stCxn id="126" idx="3"/>
            <a:endCxn id="106" idx="1"/>
          </p:cNvCxnSpPr>
          <p:nvPr/>
        </p:nvCxnSpPr>
        <p:spPr>
          <a:xfrm>
            <a:off x="1470750" y="2125275"/>
            <a:ext cx="6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>
            <a:stCxn id="126" idx="2"/>
            <a:endCxn id="131" idx="0"/>
          </p:cNvCxnSpPr>
          <p:nvPr/>
        </p:nvCxnSpPr>
        <p:spPr>
          <a:xfrm>
            <a:off x="1134750" y="2248725"/>
            <a:ext cx="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4"/>
          <p:cNvCxnSpPr>
            <a:stCxn id="131" idx="2"/>
          </p:cNvCxnSpPr>
          <p:nvPr/>
        </p:nvCxnSpPr>
        <p:spPr>
          <a:xfrm>
            <a:off x="1134762" y="2984850"/>
            <a:ext cx="0" cy="10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>
            <a:endCxn id="129" idx="2"/>
          </p:cNvCxnSpPr>
          <p:nvPr/>
        </p:nvCxnSpPr>
        <p:spPr>
          <a:xfrm flipH="1" rot="10800000">
            <a:off x="1133850" y="4011225"/>
            <a:ext cx="7170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4"/>
          <p:cNvSpPr txBox="1"/>
          <p:nvPr/>
        </p:nvSpPr>
        <p:spPr>
          <a:xfrm>
            <a:off x="1105100" y="330505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cxnSp>
        <p:nvCxnSpPr>
          <p:cNvPr id="140" name="Google Shape;140;p14"/>
          <p:cNvCxnSpPr>
            <a:stCxn id="131" idx="1"/>
          </p:cNvCxnSpPr>
          <p:nvPr/>
        </p:nvCxnSpPr>
        <p:spPr>
          <a:xfrm rot="10800000">
            <a:off x="523274" y="2112163"/>
            <a:ext cx="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>
            <a:endCxn id="126" idx="1"/>
          </p:cNvCxnSpPr>
          <p:nvPr/>
        </p:nvCxnSpPr>
        <p:spPr>
          <a:xfrm>
            <a:off x="516750" y="2125275"/>
            <a:ext cx="28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4"/>
          <p:cNvSpPr txBox="1"/>
          <p:nvPr/>
        </p:nvSpPr>
        <p:spPr>
          <a:xfrm>
            <a:off x="457375" y="225977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143" name="Google Shape;143;p14"/>
          <p:cNvSpPr/>
          <p:nvPr/>
        </p:nvSpPr>
        <p:spPr>
          <a:xfrm>
            <a:off x="2150375" y="31540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씬 데이터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4" name="Google Shape;144;p14"/>
          <p:cNvCxnSpPr>
            <a:stCxn id="123" idx="2"/>
            <a:endCxn id="143" idx="0"/>
          </p:cNvCxnSpPr>
          <p:nvPr/>
        </p:nvCxnSpPr>
        <p:spPr>
          <a:xfrm>
            <a:off x="2486399" y="2984850"/>
            <a:ext cx="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>
            <a:stCxn id="143" idx="2"/>
            <a:endCxn id="129" idx="0"/>
          </p:cNvCxnSpPr>
          <p:nvPr/>
        </p:nvCxnSpPr>
        <p:spPr>
          <a:xfrm>
            <a:off x="2486375" y="3400950"/>
            <a:ext cx="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4"/>
          <p:cNvSpPr/>
          <p:nvPr/>
        </p:nvSpPr>
        <p:spPr>
          <a:xfrm>
            <a:off x="5926100" y="31540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씬 데이터</a:t>
            </a:r>
            <a:r>
              <a:rPr lang="ko" sz="700">
                <a:solidFill>
                  <a:schemeClr val="lt1"/>
                </a:solidFill>
              </a:rPr>
              <a:t>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7" name="Google Shape;147;p14"/>
          <p:cNvCxnSpPr>
            <a:stCxn id="143" idx="3"/>
            <a:endCxn id="146" idx="1"/>
          </p:cNvCxnSpPr>
          <p:nvPr/>
        </p:nvCxnSpPr>
        <p:spPr>
          <a:xfrm>
            <a:off x="2822375" y="3277500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4"/>
          <p:cNvSpPr/>
          <p:nvPr/>
        </p:nvSpPr>
        <p:spPr>
          <a:xfrm>
            <a:off x="6897650" y="31540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9" name="Google Shape;149;p14"/>
          <p:cNvCxnSpPr>
            <a:stCxn id="146" idx="3"/>
            <a:endCxn id="148" idx="1"/>
          </p:cNvCxnSpPr>
          <p:nvPr/>
        </p:nvCxnSpPr>
        <p:spPr>
          <a:xfrm>
            <a:off x="6598100" y="3277500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>
            <a:stCxn id="121" idx="2"/>
            <a:endCxn id="148" idx="0"/>
          </p:cNvCxnSpPr>
          <p:nvPr/>
        </p:nvCxnSpPr>
        <p:spPr>
          <a:xfrm>
            <a:off x="7233650" y="2248725"/>
            <a:ext cx="0" cy="9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4"/>
          <p:cNvCxnSpPr>
            <a:stCxn id="148" idx="2"/>
            <a:endCxn id="132" idx="0"/>
          </p:cNvCxnSpPr>
          <p:nvPr/>
        </p:nvCxnSpPr>
        <p:spPr>
          <a:xfrm>
            <a:off x="7233650" y="3400950"/>
            <a:ext cx="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4"/>
          <p:cNvSpPr txBox="1"/>
          <p:nvPr/>
        </p:nvSpPr>
        <p:spPr>
          <a:xfrm>
            <a:off x="7680975" y="1714875"/>
            <a:ext cx="122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업데이트 내역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캐릭터 선택 여부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타이머</a:t>
            </a:r>
            <a:endParaRPr sz="900"/>
          </a:p>
        </p:txBody>
      </p:sp>
      <p:sp>
        <p:nvSpPr>
          <p:cNvPr id="153" name="Google Shape;153;p14"/>
          <p:cNvSpPr txBox="1"/>
          <p:nvPr/>
        </p:nvSpPr>
        <p:spPr>
          <a:xfrm>
            <a:off x="7680975" y="2984850"/>
            <a:ext cx="97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업데이트 내역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씬 넘버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/>
          <p:nvPr/>
        </p:nvSpPr>
        <p:spPr>
          <a:xfrm>
            <a:off x="1850850" y="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6598100" y="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2150400" y="653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6897650" y="653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2" name="Google Shape;162;p15"/>
          <p:cNvCxnSpPr>
            <a:stCxn id="158" idx="4"/>
            <a:endCxn id="160" idx="0"/>
          </p:cNvCxnSpPr>
          <p:nvPr/>
        </p:nvCxnSpPr>
        <p:spPr>
          <a:xfrm>
            <a:off x="2486400" y="516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5"/>
          <p:cNvCxnSpPr>
            <a:stCxn id="159" idx="4"/>
            <a:endCxn id="161" idx="0"/>
          </p:cNvCxnSpPr>
          <p:nvPr/>
        </p:nvCxnSpPr>
        <p:spPr>
          <a:xfrm>
            <a:off x="7233650" y="516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5"/>
          <p:cNvSpPr/>
          <p:nvPr/>
        </p:nvSpPr>
        <p:spPr>
          <a:xfrm>
            <a:off x="5926100" y="653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5" name="Google Shape;165;p15"/>
          <p:cNvCxnSpPr>
            <a:stCxn id="160" idx="3"/>
            <a:endCxn id="164" idx="1"/>
          </p:cNvCxnSpPr>
          <p:nvPr/>
        </p:nvCxnSpPr>
        <p:spPr>
          <a:xfrm>
            <a:off x="2822400" y="77722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5"/>
          <p:cNvCxnSpPr>
            <a:stCxn id="164" idx="3"/>
            <a:endCxn id="161" idx="1"/>
          </p:cNvCxnSpPr>
          <p:nvPr/>
        </p:nvCxnSpPr>
        <p:spPr>
          <a:xfrm>
            <a:off x="6598100" y="77722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5"/>
          <p:cNvSpPr/>
          <p:nvPr/>
        </p:nvSpPr>
        <p:spPr>
          <a:xfrm>
            <a:off x="722375" y="653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타이머 생성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68" name="Google Shape;168;p15"/>
          <p:cNvCxnSpPr>
            <a:stCxn id="167" idx="3"/>
            <a:endCxn id="160" idx="1"/>
          </p:cNvCxnSpPr>
          <p:nvPr/>
        </p:nvCxnSpPr>
        <p:spPr>
          <a:xfrm>
            <a:off x="1394375" y="77722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5"/>
          <p:cNvSpPr/>
          <p:nvPr/>
        </p:nvSpPr>
        <p:spPr>
          <a:xfrm>
            <a:off x="6819875" y="1037850"/>
            <a:ext cx="827550" cy="246900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70" name="Google Shape;170;p15"/>
          <p:cNvCxnSpPr>
            <a:stCxn id="161" idx="2"/>
            <a:endCxn id="169" idx="1"/>
          </p:cNvCxnSpPr>
          <p:nvPr/>
        </p:nvCxnSpPr>
        <p:spPr>
          <a:xfrm>
            <a:off x="7233650" y="9006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5"/>
          <p:cNvCxnSpPr>
            <a:stCxn id="169" idx="5"/>
          </p:cNvCxnSpPr>
          <p:nvPr/>
        </p:nvCxnSpPr>
        <p:spPr>
          <a:xfrm>
            <a:off x="7564670" y="1161300"/>
            <a:ext cx="55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/>
          <p:nvPr/>
        </p:nvCxnSpPr>
        <p:spPr>
          <a:xfrm>
            <a:off x="8115300" y="1166600"/>
            <a:ext cx="0" cy="11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5"/>
          <p:cNvSpPr/>
          <p:nvPr/>
        </p:nvSpPr>
        <p:spPr>
          <a:xfrm>
            <a:off x="6892675" y="1421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방향키 및 점멸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6897650" y="2148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공격키</a:t>
            </a:r>
            <a:r>
              <a:rPr lang="ko" sz="700">
                <a:solidFill>
                  <a:schemeClr val="lt1"/>
                </a:solidFill>
              </a:rPr>
              <a:t>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3121950" y="1421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</a:t>
            </a:r>
            <a:r>
              <a:rPr lang="ko" sz="700">
                <a:solidFill>
                  <a:schemeClr val="lt1"/>
                </a:solidFill>
              </a:rPr>
              <a:t>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76" name="Google Shape;176;p15"/>
          <p:cNvCxnSpPr>
            <a:stCxn id="173" idx="1"/>
            <a:endCxn id="175" idx="3"/>
          </p:cNvCxnSpPr>
          <p:nvPr/>
        </p:nvCxnSpPr>
        <p:spPr>
          <a:xfrm rot="10800000">
            <a:off x="3793975" y="1545375"/>
            <a:ext cx="30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5"/>
          <p:cNvSpPr/>
          <p:nvPr/>
        </p:nvSpPr>
        <p:spPr>
          <a:xfrm>
            <a:off x="2150400" y="1421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78" name="Google Shape;178;p15"/>
          <p:cNvCxnSpPr>
            <a:stCxn id="175" idx="1"/>
            <a:endCxn id="177" idx="3"/>
          </p:cNvCxnSpPr>
          <p:nvPr/>
        </p:nvCxnSpPr>
        <p:spPr>
          <a:xfrm rot="10800000">
            <a:off x="2822250" y="15453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5"/>
          <p:cNvSpPr/>
          <p:nvPr/>
        </p:nvSpPr>
        <p:spPr>
          <a:xfrm>
            <a:off x="3121950" y="21542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80" name="Google Shape;180;p15"/>
          <p:cNvCxnSpPr>
            <a:endCxn id="179" idx="3"/>
          </p:cNvCxnSpPr>
          <p:nvPr/>
        </p:nvCxnSpPr>
        <p:spPr>
          <a:xfrm rot="10800000">
            <a:off x="3793950" y="2277675"/>
            <a:ext cx="30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5"/>
          <p:cNvSpPr/>
          <p:nvPr/>
        </p:nvSpPr>
        <p:spPr>
          <a:xfrm>
            <a:off x="2150400" y="21542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공격 범위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82" name="Google Shape;182;p15"/>
          <p:cNvCxnSpPr>
            <a:stCxn id="179" idx="1"/>
            <a:endCxn id="181" idx="3"/>
          </p:cNvCxnSpPr>
          <p:nvPr/>
        </p:nvCxnSpPr>
        <p:spPr>
          <a:xfrm rot="10800000">
            <a:off x="2822250" y="22776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5"/>
          <p:cNvSpPr/>
          <p:nvPr/>
        </p:nvSpPr>
        <p:spPr>
          <a:xfrm>
            <a:off x="750574" y="2007988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충돌 체크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84" name="Google Shape;184;p15"/>
          <p:cNvCxnSpPr>
            <a:stCxn id="181" idx="1"/>
            <a:endCxn id="183" idx="3"/>
          </p:cNvCxnSpPr>
          <p:nvPr/>
        </p:nvCxnSpPr>
        <p:spPr>
          <a:xfrm rot="10800000">
            <a:off x="1973400" y="2277675"/>
            <a:ext cx="1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5"/>
          <p:cNvSpPr/>
          <p:nvPr/>
        </p:nvSpPr>
        <p:spPr>
          <a:xfrm>
            <a:off x="2150400" y="25203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상태 변화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5926050" y="25203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상태</a:t>
            </a:r>
            <a:r>
              <a:rPr lang="ko" sz="700">
                <a:solidFill>
                  <a:schemeClr val="lt1"/>
                </a:solidFill>
              </a:rPr>
              <a:t> 결과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87" name="Google Shape;187;p15"/>
          <p:cNvCxnSpPr>
            <a:endCxn id="186" idx="1"/>
          </p:cNvCxnSpPr>
          <p:nvPr/>
        </p:nvCxnSpPr>
        <p:spPr>
          <a:xfrm>
            <a:off x="2822250" y="264382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5"/>
          <p:cNvCxnSpPr>
            <a:stCxn id="186" idx="3"/>
          </p:cNvCxnSpPr>
          <p:nvPr/>
        </p:nvCxnSpPr>
        <p:spPr>
          <a:xfrm flipH="1" rot="10800000">
            <a:off x="6598050" y="2641125"/>
            <a:ext cx="294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5"/>
          <p:cNvCxnSpPr>
            <a:stCxn id="183" idx="2"/>
            <a:endCxn id="185" idx="1"/>
          </p:cNvCxnSpPr>
          <p:nvPr/>
        </p:nvCxnSpPr>
        <p:spPr>
          <a:xfrm flipH="1" rot="-5400000">
            <a:off x="1707962" y="2201463"/>
            <a:ext cx="96600" cy="78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5"/>
          <p:cNvSpPr txBox="1"/>
          <p:nvPr/>
        </p:nvSpPr>
        <p:spPr>
          <a:xfrm>
            <a:off x="1599575" y="24011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191" name="Google Shape;191;p15"/>
          <p:cNvSpPr/>
          <p:nvPr/>
        </p:nvSpPr>
        <p:spPr>
          <a:xfrm>
            <a:off x="78575" y="29410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</a:t>
            </a:r>
            <a:r>
              <a:rPr lang="ko" sz="700">
                <a:solidFill>
                  <a:schemeClr val="lt1"/>
                </a:solidFill>
              </a:rPr>
              <a:t>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307175" y="20291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193" name="Google Shape;193;p15"/>
          <p:cNvSpPr/>
          <p:nvPr/>
        </p:nvSpPr>
        <p:spPr>
          <a:xfrm>
            <a:off x="6897650" y="25383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상태 결과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94" name="Google Shape;194;p15"/>
          <p:cNvCxnSpPr>
            <a:endCxn id="183" idx="0"/>
          </p:cNvCxnSpPr>
          <p:nvPr/>
        </p:nvCxnSpPr>
        <p:spPr>
          <a:xfrm>
            <a:off x="1362062" y="1545988"/>
            <a:ext cx="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5"/>
          <p:cNvCxnSpPr>
            <a:stCxn id="177" idx="1"/>
          </p:cNvCxnSpPr>
          <p:nvPr/>
        </p:nvCxnSpPr>
        <p:spPr>
          <a:xfrm rot="10800000">
            <a:off x="1367100" y="1545375"/>
            <a:ext cx="7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5"/>
          <p:cNvCxnSpPr>
            <a:endCxn id="174" idx="3"/>
          </p:cNvCxnSpPr>
          <p:nvPr/>
        </p:nvCxnSpPr>
        <p:spPr>
          <a:xfrm rot="10800000">
            <a:off x="7569650" y="2272375"/>
            <a:ext cx="5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5"/>
          <p:cNvCxnSpPr>
            <a:endCxn id="173" idx="3"/>
          </p:cNvCxnSpPr>
          <p:nvPr/>
        </p:nvCxnSpPr>
        <p:spPr>
          <a:xfrm rot="10800000">
            <a:off x="7564675" y="1545375"/>
            <a:ext cx="5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5"/>
          <p:cNvCxnSpPr>
            <a:stCxn id="183" idx="1"/>
          </p:cNvCxnSpPr>
          <p:nvPr/>
        </p:nvCxnSpPr>
        <p:spPr>
          <a:xfrm rot="10800000">
            <a:off x="406774" y="2277675"/>
            <a:ext cx="3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5"/>
          <p:cNvCxnSpPr>
            <a:endCxn id="191" idx="0"/>
          </p:cNvCxnSpPr>
          <p:nvPr/>
        </p:nvCxnSpPr>
        <p:spPr>
          <a:xfrm>
            <a:off x="414575" y="2268400"/>
            <a:ext cx="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5"/>
          <p:cNvCxnSpPr>
            <a:stCxn id="191" idx="3"/>
          </p:cNvCxnSpPr>
          <p:nvPr/>
        </p:nvCxnSpPr>
        <p:spPr>
          <a:xfrm>
            <a:off x="750575" y="3064450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5"/>
          <p:cNvCxnSpPr>
            <a:endCxn id="185" idx="2"/>
          </p:cNvCxnSpPr>
          <p:nvPr/>
        </p:nvCxnSpPr>
        <p:spPr>
          <a:xfrm rot="10800000">
            <a:off x="2486400" y="2767275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5"/>
          <p:cNvSpPr/>
          <p:nvPr/>
        </p:nvSpPr>
        <p:spPr>
          <a:xfrm>
            <a:off x="406775" y="708675"/>
            <a:ext cx="137100" cy="13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406775" y="3645125"/>
            <a:ext cx="137100" cy="13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15"/>
          <p:cNvCxnSpPr>
            <a:stCxn id="167" idx="1"/>
            <a:endCxn id="202" idx="6"/>
          </p:cNvCxnSpPr>
          <p:nvPr/>
        </p:nvCxnSpPr>
        <p:spPr>
          <a:xfrm rot="10800000">
            <a:off x="543875" y="777225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5"/>
          <p:cNvSpPr/>
          <p:nvPr/>
        </p:nvSpPr>
        <p:spPr>
          <a:xfrm>
            <a:off x="1026063" y="35815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타이머 업데이트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206" name="Google Shape;206;p15"/>
          <p:cNvCxnSpPr>
            <a:stCxn id="203" idx="6"/>
            <a:endCxn id="205" idx="1"/>
          </p:cNvCxnSpPr>
          <p:nvPr/>
        </p:nvCxnSpPr>
        <p:spPr>
          <a:xfrm flipH="1" rot="10800000">
            <a:off x="543875" y="3704975"/>
            <a:ext cx="482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5"/>
          <p:cNvSpPr/>
          <p:nvPr/>
        </p:nvSpPr>
        <p:spPr>
          <a:xfrm>
            <a:off x="2150388" y="35815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08" name="Google Shape;208;p15"/>
          <p:cNvCxnSpPr>
            <a:stCxn id="205" idx="3"/>
            <a:endCxn id="207" idx="1"/>
          </p:cNvCxnSpPr>
          <p:nvPr/>
        </p:nvCxnSpPr>
        <p:spPr>
          <a:xfrm>
            <a:off x="1698063" y="3704975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5"/>
          <p:cNvSpPr/>
          <p:nvPr/>
        </p:nvSpPr>
        <p:spPr>
          <a:xfrm>
            <a:off x="5926375" y="3572563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</a:t>
            </a:r>
            <a:r>
              <a:rPr lang="ko" sz="700">
                <a:solidFill>
                  <a:schemeClr val="lt1"/>
                </a:solidFill>
              </a:rPr>
              <a:t>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10" name="Google Shape;210;p15"/>
          <p:cNvCxnSpPr>
            <a:endCxn id="209" idx="1"/>
          </p:cNvCxnSpPr>
          <p:nvPr/>
        </p:nvCxnSpPr>
        <p:spPr>
          <a:xfrm>
            <a:off x="2822575" y="3696013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5"/>
          <p:cNvCxnSpPr>
            <a:stCxn id="209" idx="3"/>
          </p:cNvCxnSpPr>
          <p:nvPr/>
        </p:nvCxnSpPr>
        <p:spPr>
          <a:xfrm flipH="1" rot="10800000">
            <a:off x="6598375" y="3693313"/>
            <a:ext cx="294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5"/>
          <p:cNvSpPr/>
          <p:nvPr/>
        </p:nvSpPr>
        <p:spPr>
          <a:xfrm>
            <a:off x="6897975" y="35904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</a:t>
            </a:r>
            <a:r>
              <a:rPr lang="ko" sz="700">
                <a:solidFill>
                  <a:schemeClr val="lt1"/>
                </a:solidFill>
              </a:rPr>
              <a:t>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2150238" y="44441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결과</a:t>
            </a:r>
            <a:r>
              <a:rPr lang="ko" sz="700">
                <a:solidFill>
                  <a:schemeClr val="lt1"/>
                </a:solidFill>
              </a:rPr>
              <a:t>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1026038" y="44441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결과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15" name="Google Shape;215;p15"/>
          <p:cNvCxnSpPr>
            <a:stCxn id="214" idx="3"/>
            <a:endCxn id="213" idx="1"/>
          </p:cNvCxnSpPr>
          <p:nvPr/>
        </p:nvCxnSpPr>
        <p:spPr>
          <a:xfrm>
            <a:off x="1698038" y="4567575"/>
            <a:ext cx="4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15"/>
          <p:cNvSpPr/>
          <p:nvPr/>
        </p:nvSpPr>
        <p:spPr>
          <a:xfrm>
            <a:off x="888328" y="3958525"/>
            <a:ext cx="947500" cy="301200"/>
          </a:xfrm>
          <a:prstGeom prst="flowChartDecision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타이머 체크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217" name="Google Shape;217;p15"/>
          <p:cNvCxnSpPr>
            <a:stCxn id="205" idx="2"/>
            <a:endCxn id="216" idx="0"/>
          </p:cNvCxnSpPr>
          <p:nvPr/>
        </p:nvCxnSpPr>
        <p:spPr>
          <a:xfrm>
            <a:off x="1362063" y="3828425"/>
            <a:ext cx="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5"/>
          <p:cNvCxnSpPr>
            <a:stCxn id="216" idx="2"/>
            <a:endCxn id="214" idx="0"/>
          </p:cNvCxnSpPr>
          <p:nvPr/>
        </p:nvCxnSpPr>
        <p:spPr>
          <a:xfrm>
            <a:off x="1362078" y="4259725"/>
            <a:ext cx="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15"/>
          <p:cNvSpPr txBox="1"/>
          <p:nvPr/>
        </p:nvSpPr>
        <p:spPr>
          <a:xfrm>
            <a:off x="1362050" y="416517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cxnSp>
        <p:nvCxnSpPr>
          <p:cNvPr id="220" name="Google Shape;220;p15"/>
          <p:cNvCxnSpPr>
            <a:stCxn id="216" idx="1"/>
          </p:cNvCxnSpPr>
          <p:nvPr/>
        </p:nvCxnSpPr>
        <p:spPr>
          <a:xfrm rot="10800000">
            <a:off x="722428" y="4109125"/>
            <a:ext cx="1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5"/>
          <p:cNvCxnSpPr/>
          <p:nvPr/>
        </p:nvCxnSpPr>
        <p:spPr>
          <a:xfrm rot="10800000">
            <a:off x="722375" y="3713225"/>
            <a:ext cx="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5"/>
          <p:cNvSpPr txBox="1"/>
          <p:nvPr/>
        </p:nvSpPr>
        <p:spPr>
          <a:xfrm>
            <a:off x="444925" y="38284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223" name="Google Shape;223;p15"/>
          <p:cNvSpPr/>
          <p:nvPr/>
        </p:nvSpPr>
        <p:spPr>
          <a:xfrm>
            <a:off x="5926050" y="4422813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결과</a:t>
            </a:r>
            <a:r>
              <a:rPr lang="ko" sz="700">
                <a:solidFill>
                  <a:schemeClr val="lt1"/>
                </a:solidFill>
              </a:rPr>
              <a:t>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24" name="Google Shape;224;p15"/>
          <p:cNvCxnSpPr>
            <a:endCxn id="223" idx="1"/>
          </p:cNvCxnSpPr>
          <p:nvPr/>
        </p:nvCxnSpPr>
        <p:spPr>
          <a:xfrm>
            <a:off x="2822250" y="4546263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5"/>
          <p:cNvCxnSpPr>
            <a:stCxn id="223" idx="3"/>
          </p:cNvCxnSpPr>
          <p:nvPr/>
        </p:nvCxnSpPr>
        <p:spPr>
          <a:xfrm flipH="1" rot="10800000">
            <a:off x="6598050" y="4543563"/>
            <a:ext cx="294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5"/>
          <p:cNvSpPr/>
          <p:nvPr/>
        </p:nvSpPr>
        <p:spPr>
          <a:xfrm>
            <a:off x="6897650" y="444073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종료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/>
        </p:nvSpPr>
        <p:spPr>
          <a:xfrm>
            <a:off x="1974500" y="276475"/>
            <a:ext cx="526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서버</a:t>
            </a:r>
            <a:endParaRPr sz="1000"/>
          </a:p>
        </p:txBody>
      </p:sp>
      <p:sp>
        <p:nvSpPr>
          <p:cNvPr id="232" name="Google Shape;232;p16"/>
          <p:cNvSpPr/>
          <p:nvPr/>
        </p:nvSpPr>
        <p:spPr>
          <a:xfrm>
            <a:off x="219450" y="553200"/>
            <a:ext cx="4037100" cy="2445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219450" y="553200"/>
            <a:ext cx="40371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Main Thread</a:t>
            </a:r>
            <a:endParaRPr sz="900"/>
          </a:p>
        </p:txBody>
      </p:sp>
      <p:sp>
        <p:nvSpPr>
          <p:cNvPr id="234" name="Google Shape;234;p16"/>
          <p:cNvSpPr/>
          <p:nvPr/>
        </p:nvSpPr>
        <p:spPr>
          <a:xfrm>
            <a:off x="291537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1678260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3064983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219450" y="3089800"/>
            <a:ext cx="9474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219450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</a:t>
            </a:r>
            <a:r>
              <a:rPr lang="ko" sz="900"/>
              <a:t> Thread</a:t>
            </a:r>
            <a:endParaRPr sz="900"/>
          </a:p>
        </p:txBody>
      </p:sp>
      <p:sp>
        <p:nvSpPr>
          <p:cNvPr id="239" name="Google Shape;239;p16"/>
          <p:cNvSpPr txBox="1"/>
          <p:nvPr/>
        </p:nvSpPr>
        <p:spPr>
          <a:xfrm>
            <a:off x="6607450" y="276475"/>
            <a:ext cx="526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클라</a:t>
            </a:r>
            <a:endParaRPr sz="1000"/>
          </a:p>
        </p:txBody>
      </p:sp>
      <p:sp>
        <p:nvSpPr>
          <p:cNvPr id="240" name="Google Shape;240;p16"/>
          <p:cNvSpPr/>
          <p:nvPr/>
        </p:nvSpPr>
        <p:spPr>
          <a:xfrm>
            <a:off x="4852400" y="553200"/>
            <a:ext cx="4037100" cy="2445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4852400" y="553200"/>
            <a:ext cx="40371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Main Thread</a:t>
            </a:r>
            <a:endParaRPr sz="900"/>
          </a:p>
        </p:txBody>
      </p:sp>
      <p:sp>
        <p:nvSpPr>
          <p:cNvPr id="242" name="Google Shape;242;p16"/>
          <p:cNvSpPr/>
          <p:nvPr/>
        </p:nvSpPr>
        <p:spPr>
          <a:xfrm>
            <a:off x="4924487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6311210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7697933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4852400" y="3089800"/>
            <a:ext cx="40371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4852400" y="3089800"/>
            <a:ext cx="40371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 Thread</a:t>
            </a:r>
            <a:endParaRPr sz="900"/>
          </a:p>
        </p:txBody>
      </p:sp>
      <p:sp>
        <p:nvSpPr>
          <p:cNvPr id="247" name="Google Shape;247;p16"/>
          <p:cNvSpPr/>
          <p:nvPr/>
        </p:nvSpPr>
        <p:spPr>
          <a:xfrm>
            <a:off x="1249315" y="3089800"/>
            <a:ext cx="9474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1249315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 Thread</a:t>
            </a:r>
            <a:endParaRPr sz="900"/>
          </a:p>
        </p:txBody>
      </p:sp>
      <p:sp>
        <p:nvSpPr>
          <p:cNvPr id="249" name="Google Shape;249;p16"/>
          <p:cNvSpPr/>
          <p:nvPr/>
        </p:nvSpPr>
        <p:spPr>
          <a:xfrm>
            <a:off x="2279181" y="3089800"/>
            <a:ext cx="9474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2279181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 Thread</a:t>
            </a:r>
            <a:endParaRPr sz="900"/>
          </a:p>
        </p:txBody>
      </p:sp>
      <p:sp>
        <p:nvSpPr>
          <p:cNvPr id="251" name="Google Shape;251;p16"/>
          <p:cNvSpPr/>
          <p:nvPr/>
        </p:nvSpPr>
        <p:spPr>
          <a:xfrm>
            <a:off x="3309046" y="3089800"/>
            <a:ext cx="947400" cy="201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3309046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Timer</a:t>
            </a:r>
            <a:r>
              <a:rPr lang="ko" sz="900"/>
              <a:t> Thread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