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9601200" cx="128016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hWvF19jUqzQu0tH54U2TaSRWn9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403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436391" y="1389873"/>
            <a:ext cx="11928840" cy="38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9pPr>
          </a:lstStyle>
          <a:p/>
        </p:txBody>
      </p:sp>
      <p:sp>
        <p:nvSpPr>
          <p:cNvPr id="11" name="Google Shape;11;p6"/>
          <p:cNvSpPr txBox="1"/>
          <p:nvPr>
            <p:ph idx="1" type="subTitle"/>
          </p:nvPr>
        </p:nvSpPr>
        <p:spPr>
          <a:xfrm>
            <a:off x="436380" y="5290367"/>
            <a:ext cx="11928840" cy="1479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hasCustomPrompt="1" type="title"/>
          </p:nvPr>
        </p:nvSpPr>
        <p:spPr>
          <a:xfrm>
            <a:off x="436380" y="2064767"/>
            <a:ext cx="11928840" cy="366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9pPr>
          </a:lstStyle>
          <a:p>
            <a:r>
              <a:t>xx%</a:t>
            </a:r>
          </a:p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436380" y="5884153"/>
            <a:ext cx="11928840" cy="2428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/>
          <p:nvPr>
            <p:ph type="title"/>
          </p:nvPr>
        </p:nvSpPr>
        <p:spPr>
          <a:xfrm>
            <a:off x="436380" y="4014920"/>
            <a:ext cx="11928840" cy="1571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9pPr>
          </a:lstStyle>
          <a:p/>
        </p:txBody>
      </p:sp>
      <p:sp>
        <p:nvSpPr>
          <p:cNvPr id="15" name="Google Shape;15;p7"/>
          <p:cNvSpPr txBox="1"/>
          <p:nvPr>
            <p:ph idx="12" type="sldNum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/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" type="body"/>
          </p:nvPr>
        </p:nvSpPr>
        <p:spPr>
          <a:xfrm>
            <a:off x="436380" y="2151287"/>
            <a:ext cx="11928840" cy="63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>
            <a:off x="436380" y="2151287"/>
            <a:ext cx="5599860" cy="63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6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9pPr>
          </a:lstStyle>
          <a:p/>
        </p:txBody>
      </p:sp>
      <p:sp>
        <p:nvSpPr>
          <p:cNvPr id="23" name="Google Shape;23;p9"/>
          <p:cNvSpPr txBox="1"/>
          <p:nvPr>
            <p:ph idx="2" type="body"/>
          </p:nvPr>
        </p:nvSpPr>
        <p:spPr>
          <a:xfrm>
            <a:off x="6765360" y="2151287"/>
            <a:ext cx="5599860" cy="63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6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436380" y="1037120"/>
            <a:ext cx="3931200" cy="1410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436380" y="2593920"/>
            <a:ext cx="3931200" cy="5934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686350" y="840280"/>
            <a:ext cx="8914920" cy="763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6400800" y="-233"/>
            <a:ext cx="6400800" cy="960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7975" lIns="127975" spcFirstLastPara="1" rIns="127975" wrap="square" tIns="127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9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/>
          <p:nvPr>
            <p:ph type="title"/>
          </p:nvPr>
        </p:nvSpPr>
        <p:spPr>
          <a:xfrm>
            <a:off x="371700" y="2301927"/>
            <a:ext cx="5663280" cy="2766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9pPr>
          </a:lstStyle>
          <a:p/>
        </p:txBody>
      </p:sp>
      <p:sp>
        <p:nvSpPr>
          <p:cNvPr id="38" name="Google Shape;38;p13"/>
          <p:cNvSpPr txBox="1"/>
          <p:nvPr>
            <p:ph idx="1" type="subTitle"/>
          </p:nvPr>
        </p:nvSpPr>
        <p:spPr>
          <a:xfrm>
            <a:off x="371700" y="5232407"/>
            <a:ext cx="5663280" cy="230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6915300" y="1351607"/>
            <a:ext cx="5371800" cy="689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436380" y="7897073"/>
            <a:ext cx="8398320" cy="112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436380" y="2151287"/>
            <a:ext cx="11928840" cy="63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"/>
          <p:cNvGrpSpPr/>
          <p:nvPr/>
        </p:nvGrpSpPr>
        <p:grpSpPr>
          <a:xfrm>
            <a:off x="1704365" y="146250"/>
            <a:ext cx="8849517" cy="9124750"/>
            <a:chOff x="1704365" y="146250"/>
            <a:chExt cx="8849517" cy="9124750"/>
          </a:xfrm>
        </p:grpSpPr>
        <p:sp>
          <p:nvSpPr>
            <p:cNvPr id="55" name="Google Shape;55;p1"/>
            <p:cNvSpPr/>
            <p:nvPr/>
          </p:nvSpPr>
          <p:spPr>
            <a:xfrm>
              <a:off x="1785311" y="146250"/>
              <a:ext cx="2333109" cy="948221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서버 실행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8220773" y="146250"/>
              <a:ext cx="2333109" cy="948221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클라 실행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35136" y="1346257"/>
              <a:ext cx="1233459" cy="453186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socket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35136" y="2051228"/>
              <a:ext cx="1233459" cy="453186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bind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35136" y="2756199"/>
              <a:ext cx="1233459" cy="453186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listen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35136" y="3461170"/>
              <a:ext cx="1233459" cy="453186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accept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8770598" y="1346257"/>
              <a:ext cx="1233459" cy="453186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socket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8770598" y="3461170"/>
              <a:ext cx="1233459" cy="453186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connect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2335068" y="4245757"/>
              <a:ext cx="1233459" cy="453186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thread 생성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1829432" y="5735453"/>
              <a:ext cx="2244776" cy="990025"/>
            </a:xfrm>
            <a:prstGeom prst="flowChartDecision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인원이 3명인가?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4729597" y="6003872"/>
              <a:ext cx="1233459" cy="453186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게임 시작 요청 recv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8770552" y="6003872"/>
              <a:ext cx="1233459" cy="453186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게임 시작 요청 send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7" name="Google Shape;67;p1"/>
            <p:cNvCxnSpPr>
              <a:stCxn id="55" idx="4"/>
              <a:endCxn id="57" idx="0"/>
            </p:cNvCxnSpPr>
            <p:nvPr/>
          </p:nvCxnSpPr>
          <p:spPr>
            <a:xfrm>
              <a:off x="2951866" y="1094471"/>
              <a:ext cx="0" cy="25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8" name="Google Shape;68;p1"/>
            <p:cNvCxnSpPr>
              <a:stCxn id="57" idx="2"/>
              <a:endCxn id="58" idx="0"/>
            </p:cNvCxnSpPr>
            <p:nvPr/>
          </p:nvCxnSpPr>
          <p:spPr>
            <a:xfrm>
              <a:off x="2951866" y="1799443"/>
              <a:ext cx="0" cy="25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9" name="Google Shape;69;p1"/>
            <p:cNvCxnSpPr>
              <a:stCxn id="58" idx="2"/>
              <a:endCxn id="59" idx="0"/>
            </p:cNvCxnSpPr>
            <p:nvPr/>
          </p:nvCxnSpPr>
          <p:spPr>
            <a:xfrm>
              <a:off x="2951866" y="2504414"/>
              <a:ext cx="0" cy="25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0" name="Google Shape;70;p1"/>
            <p:cNvCxnSpPr>
              <a:stCxn id="59" idx="2"/>
              <a:endCxn id="60" idx="0"/>
            </p:cNvCxnSpPr>
            <p:nvPr/>
          </p:nvCxnSpPr>
          <p:spPr>
            <a:xfrm>
              <a:off x="2951866" y="3209385"/>
              <a:ext cx="0" cy="25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1" name="Google Shape;71;p1"/>
            <p:cNvCxnSpPr>
              <a:stCxn id="60" idx="2"/>
              <a:endCxn id="63" idx="0"/>
            </p:cNvCxnSpPr>
            <p:nvPr/>
          </p:nvCxnSpPr>
          <p:spPr>
            <a:xfrm>
              <a:off x="2951866" y="3914356"/>
              <a:ext cx="0" cy="33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2" name="Google Shape;72;p1"/>
            <p:cNvCxnSpPr>
              <a:stCxn id="65" idx="1"/>
              <a:endCxn id="64" idx="3"/>
            </p:cNvCxnSpPr>
            <p:nvPr/>
          </p:nvCxnSpPr>
          <p:spPr>
            <a:xfrm rot="10800000">
              <a:off x="4074097" y="6230465"/>
              <a:ext cx="655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3" name="Google Shape;73;p1"/>
            <p:cNvCxnSpPr>
              <a:stCxn id="66" idx="1"/>
              <a:endCxn id="65" idx="3"/>
            </p:cNvCxnSpPr>
            <p:nvPr/>
          </p:nvCxnSpPr>
          <p:spPr>
            <a:xfrm rot="10800000">
              <a:off x="5963152" y="6230465"/>
              <a:ext cx="280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4" name="Google Shape;74;p1"/>
            <p:cNvCxnSpPr>
              <a:stCxn id="56" idx="4"/>
              <a:endCxn id="61" idx="0"/>
            </p:cNvCxnSpPr>
            <p:nvPr/>
          </p:nvCxnSpPr>
          <p:spPr>
            <a:xfrm>
              <a:off x="9387328" y="1094471"/>
              <a:ext cx="0" cy="25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5" name="Google Shape;75;p1"/>
            <p:cNvCxnSpPr>
              <a:stCxn id="61" idx="2"/>
              <a:endCxn id="62" idx="0"/>
            </p:cNvCxnSpPr>
            <p:nvPr/>
          </p:nvCxnSpPr>
          <p:spPr>
            <a:xfrm>
              <a:off x="9387328" y="1799443"/>
              <a:ext cx="0" cy="166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6" name="Google Shape;76;p1"/>
            <p:cNvCxnSpPr>
              <a:stCxn id="62" idx="1"/>
              <a:endCxn id="60" idx="3"/>
            </p:cNvCxnSpPr>
            <p:nvPr/>
          </p:nvCxnSpPr>
          <p:spPr>
            <a:xfrm rot="10800000">
              <a:off x="3568598" y="3687763"/>
              <a:ext cx="52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7" name="Google Shape;77;p1"/>
            <p:cNvSpPr txBox="1"/>
            <p:nvPr/>
          </p:nvSpPr>
          <p:spPr>
            <a:xfrm>
              <a:off x="1704365" y="5812478"/>
              <a:ext cx="813863" cy="4431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975" lIns="127975" spcFirstLastPara="1" rIns="127975" wrap="square" tIns="1279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1785288" y="8313442"/>
              <a:ext cx="2333109" cy="948221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캐릭터 선택 창 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실행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 txBox="1"/>
            <p:nvPr/>
          </p:nvSpPr>
          <p:spPr>
            <a:xfrm>
              <a:off x="2277822" y="6538211"/>
              <a:ext cx="813863" cy="4431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975" lIns="127975" spcFirstLastPara="1" rIns="127975" wrap="square" tIns="1279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220706" y="8322779"/>
              <a:ext cx="2333109" cy="948221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캐릭터 선택 창 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실행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2335136" y="4999690"/>
              <a:ext cx="1233459" cy="453186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데이터 send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6987268" y="5030481"/>
              <a:ext cx="1233459" cy="453186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유저 접속 정보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recv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770552" y="5030618"/>
              <a:ext cx="1233459" cy="453186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데이터 Update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" name="Google Shape;84;p1"/>
            <p:cNvCxnSpPr>
              <a:stCxn id="82" idx="3"/>
              <a:endCxn id="83" idx="1"/>
            </p:cNvCxnSpPr>
            <p:nvPr/>
          </p:nvCxnSpPr>
          <p:spPr>
            <a:xfrm>
              <a:off x="8220727" y="5257074"/>
              <a:ext cx="54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5" name="Google Shape;85;p1"/>
            <p:cNvCxnSpPr>
              <a:stCxn id="81" idx="3"/>
              <a:endCxn id="82" idx="1"/>
            </p:cNvCxnSpPr>
            <p:nvPr/>
          </p:nvCxnSpPr>
          <p:spPr>
            <a:xfrm>
              <a:off x="3568595" y="5226283"/>
              <a:ext cx="3418800" cy="30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6" name="Google Shape;86;p1"/>
            <p:cNvCxnSpPr>
              <a:stCxn id="62" idx="2"/>
              <a:endCxn id="87" idx="0"/>
            </p:cNvCxnSpPr>
            <p:nvPr/>
          </p:nvCxnSpPr>
          <p:spPr>
            <a:xfrm>
              <a:off x="9387328" y="3914356"/>
              <a:ext cx="0" cy="34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8" name="Google Shape;88;p1"/>
            <p:cNvCxnSpPr>
              <a:stCxn id="83" idx="2"/>
              <a:endCxn id="66" idx="0"/>
            </p:cNvCxnSpPr>
            <p:nvPr/>
          </p:nvCxnSpPr>
          <p:spPr>
            <a:xfrm>
              <a:off x="9387282" y="5483804"/>
              <a:ext cx="0" cy="52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9" name="Google Shape;89;p1"/>
            <p:cNvSpPr/>
            <p:nvPr/>
          </p:nvSpPr>
          <p:spPr>
            <a:xfrm>
              <a:off x="2335068" y="6999610"/>
              <a:ext cx="1233459" cy="453186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씬, init 데이터 send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0" name="Google Shape;90;p1"/>
            <p:cNvCxnSpPr>
              <a:stCxn id="64" idx="2"/>
              <a:endCxn id="89" idx="0"/>
            </p:cNvCxnSpPr>
            <p:nvPr/>
          </p:nvCxnSpPr>
          <p:spPr>
            <a:xfrm>
              <a:off x="2951820" y="6725478"/>
              <a:ext cx="0" cy="274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1" name="Google Shape;91;p1"/>
            <p:cNvCxnSpPr>
              <a:stCxn id="89" idx="2"/>
              <a:endCxn id="78" idx="0"/>
            </p:cNvCxnSpPr>
            <p:nvPr/>
          </p:nvCxnSpPr>
          <p:spPr>
            <a:xfrm>
              <a:off x="2951798" y="7452796"/>
              <a:ext cx="0" cy="860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2" name="Google Shape;92;p1"/>
            <p:cNvCxnSpPr>
              <a:stCxn id="63" idx="2"/>
              <a:endCxn id="81" idx="0"/>
            </p:cNvCxnSpPr>
            <p:nvPr/>
          </p:nvCxnSpPr>
          <p:spPr>
            <a:xfrm>
              <a:off x="2951798" y="4698943"/>
              <a:ext cx="0" cy="300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3" name="Google Shape;93;p1"/>
            <p:cNvCxnSpPr>
              <a:stCxn id="81" idx="2"/>
              <a:endCxn id="64" idx="0"/>
            </p:cNvCxnSpPr>
            <p:nvPr/>
          </p:nvCxnSpPr>
          <p:spPr>
            <a:xfrm>
              <a:off x="2951866" y="5452876"/>
              <a:ext cx="0" cy="282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4" name="Google Shape;94;p1"/>
            <p:cNvSpPr/>
            <p:nvPr/>
          </p:nvSpPr>
          <p:spPr>
            <a:xfrm>
              <a:off x="8770598" y="6977170"/>
              <a:ext cx="1233459" cy="453186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씬 Update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6987268" y="6977308"/>
              <a:ext cx="1233459" cy="453186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씬, init 데이터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recv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" name="Google Shape;96;p1"/>
            <p:cNvCxnSpPr>
              <a:stCxn id="89" idx="3"/>
              <a:endCxn id="95" idx="1"/>
            </p:cNvCxnSpPr>
            <p:nvPr/>
          </p:nvCxnSpPr>
          <p:spPr>
            <a:xfrm flipH="1" rot="10800000">
              <a:off x="3568527" y="7204003"/>
              <a:ext cx="3418800" cy="2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7" name="Google Shape;97;p1"/>
            <p:cNvCxnSpPr>
              <a:stCxn id="95" idx="3"/>
              <a:endCxn id="94" idx="1"/>
            </p:cNvCxnSpPr>
            <p:nvPr/>
          </p:nvCxnSpPr>
          <p:spPr>
            <a:xfrm>
              <a:off x="8220727" y="7203901"/>
              <a:ext cx="54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8" name="Google Shape;98;p1"/>
            <p:cNvCxnSpPr>
              <a:stCxn id="63" idx="3"/>
              <a:endCxn id="65" idx="0"/>
            </p:cNvCxnSpPr>
            <p:nvPr/>
          </p:nvCxnSpPr>
          <p:spPr>
            <a:xfrm>
              <a:off x="3568527" y="4472350"/>
              <a:ext cx="1777800" cy="1531500"/>
            </a:xfrm>
            <a:prstGeom prst="bentConnector2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med" w="med" type="triangle"/>
            </a:ln>
          </p:spPr>
        </p:cxnSp>
        <p:sp>
          <p:nvSpPr>
            <p:cNvPr id="87" name="Google Shape;87;p1"/>
            <p:cNvSpPr/>
            <p:nvPr/>
          </p:nvSpPr>
          <p:spPr>
            <a:xfrm>
              <a:off x="8770552" y="4255284"/>
              <a:ext cx="1233459" cy="453186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thread 생성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" name="Google Shape;99;p1"/>
            <p:cNvCxnSpPr>
              <a:stCxn id="87" idx="2"/>
              <a:endCxn id="83" idx="0"/>
            </p:cNvCxnSpPr>
            <p:nvPr/>
          </p:nvCxnSpPr>
          <p:spPr>
            <a:xfrm>
              <a:off x="9387282" y="4708470"/>
              <a:ext cx="0" cy="32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0" name="Google Shape;100;p1"/>
            <p:cNvCxnSpPr>
              <a:stCxn id="87" idx="1"/>
              <a:endCxn id="82" idx="0"/>
            </p:cNvCxnSpPr>
            <p:nvPr/>
          </p:nvCxnSpPr>
          <p:spPr>
            <a:xfrm flipH="1">
              <a:off x="7603852" y="4481877"/>
              <a:ext cx="1166700" cy="548700"/>
            </a:xfrm>
            <a:prstGeom prst="bentConnector2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med" w="med" type="triangle"/>
            </a:ln>
          </p:spPr>
        </p:cxnSp>
        <p:sp>
          <p:nvSpPr>
            <p:cNvPr id="101" name="Google Shape;101;p1"/>
            <p:cNvSpPr txBox="1"/>
            <p:nvPr/>
          </p:nvSpPr>
          <p:spPr>
            <a:xfrm>
              <a:off x="3517590" y="4187247"/>
              <a:ext cx="1830712" cy="313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3975" lIns="127975" spcFirstLastPara="1" rIns="127975" wrap="square" tIns="639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recv THREAD 생성시점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 txBox="1"/>
            <p:nvPr/>
          </p:nvSpPr>
          <p:spPr>
            <a:xfrm>
              <a:off x="7080450" y="4200109"/>
              <a:ext cx="1830712" cy="313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3975" lIns="127975" spcFirstLastPara="1" rIns="127975" wrap="square" tIns="639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recv THREAD 생성시점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8770552" y="7649975"/>
              <a:ext cx="1233459" cy="453186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init 데이터 Update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" name="Google Shape;104;p1"/>
            <p:cNvCxnSpPr>
              <a:stCxn id="94" idx="2"/>
              <a:endCxn id="103" idx="0"/>
            </p:cNvCxnSpPr>
            <p:nvPr/>
          </p:nvCxnSpPr>
          <p:spPr>
            <a:xfrm>
              <a:off x="9387328" y="7430356"/>
              <a:ext cx="0" cy="21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5" name="Google Shape;105;p1"/>
            <p:cNvCxnSpPr>
              <a:stCxn id="103" idx="2"/>
              <a:endCxn id="80" idx="0"/>
            </p:cNvCxnSpPr>
            <p:nvPr/>
          </p:nvCxnSpPr>
          <p:spPr>
            <a:xfrm>
              <a:off x="9387282" y="8103161"/>
              <a:ext cx="0" cy="21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6" name="Google Shape;106;p1"/>
            <p:cNvCxnSpPr>
              <a:stCxn id="64" idx="1"/>
              <a:endCxn id="60" idx="1"/>
            </p:cNvCxnSpPr>
            <p:nvPr/>
          </p:nvCxnSpPr>
          <p:spPr>
            <a:xfrm flipH="1" rot="10800000">
              <a:off x="1829432" y="3687666"/>
              <a:ext cx="505800" cy="2542800"/>
            </a:xfrm>
            <a:prstGeom prst="bentConnector3">
              <a:avLst>
                <a:gd fmla="val -2009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2"/>
          <p:cNvGrpSpPr/>
          <p:nvPr/>
        </p:nvGrpSpPr>
        <p:grpSpPr>
          <a:xfrm>
            <a:off x="73109" y="244025"/>
            <a:ext cx="12029457" cy="9030604"/>
            <a:chOff x="73109" y="244025"/>
            <a:chExt cx="12029457" cy="9030604"/>
          </a:xfrm>
        </p:grpSpPr>
        <p:sp>
          <p:nvSpPr>
            <p:cNvPr id="112" name="Google Shape;112;p2"/>
            <p:cNvSpPr/>
            <p:nvPr/>
          </p:nvSpPr>
          <p:spPr>
            <a:xfrm>
              <a:off x="3179102" y="244025"/>
              <a:ext cx="2598663" cy="1056148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캐릭터 선택 화면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9503903" y="244025"/>
              <a:ext cx="2598663" cy="1056148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CLIENT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캐릭터 선택 화면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791201" y="2659072"/>
              <a:ext cx="1373850" cy="504768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키 입력 업데이트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791508" y="4270356"/>
              <a:ext cx="1373850" cy="504768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업데이트 결과 send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6" name="Google Shape;116;p2"/>
            <p:cNvCxnSpPr>
              <a:stCxn id="114" idx="2"/>
              <a:endCxn id="115" idx="0"/>
            </p:cNvCxnSpPr>
            <p:nvPr/>
          </p:nvCxnSpPr>
          <p:spPr>
            <a:xfrm>
              <a:off x="4478126" y="3163840"/>
              <a:ext cx="300" cy="110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7" name="Google Shape;117;p2"/>
            <p:cNvCxnSpPr>
              <a:stCxn id="113" idx="4"/>
              <a:endCxn id="118" idx="0"/>
            </p:cNvCxnSpPr>
            <p:nvPr/>
          </p:nvCxnSpPr>
          <p:spPr>
            <a:xfrm flipH="1">
              <a:off x="10802935" y="1300173"/>
              <a:ext cx="300" cy="135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8" name="Google Shape;118;p2"/>
            <p:cNvSpPr/>
            <p:nvPr/>
          </p:nvSpPr>
          <p:spPr>
            <a:xfrm>
              <a:off x="10116003" y="2659072"/>
              <a:ext cx="1373850" cy="504768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키 입력 send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777457" y="2659072"/>
              <a:ext cx="1373850" cy="504768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키 입력 recv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0" name="Google Shape;120;p2"/>
            <p:cNvCxnSpPr>
              <a:stCxn id="118" idx="1"/>
              <a:endCxn id="119" idx="3"/>
            </p:cNvCxnSpPr>
            <p:nvPr/>
          </p:nvCxnSpPr>
          <p:spPr>
            <a:xfrm rot="10800000">
              <a:off x="7151403" y="2911456"/>
              <a:ext cx="2964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1" name="Google Shape;121;p2"/>
            <p:cNvCxnSpPr>
              <a:stCxn id="119" idx="1"/>
              <a:endCxn id="114" idx="3"/>
            </p:cNvCxnSpPr>
            <p:nvPr/>
          </p:nvCxnSpPr>
          <p:spPr>
            <a:xfrm rot="10800000">
              <a:off x="5165157" y="2911456"/>
              <a:ext cx="612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22" name="Google Shape;122;p2"/>
            <p:cNvSpPr/>
            <p:nvPr/>
          </p:nvSpPr>
          <p:spPr>
            <a:xfrm>
              <a:off x="8130054" y="4270356"/>
              <a:ext cx="1373850" cy="504768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업데이트 결과 recv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3" name="Google Shape;123;p2"/>
            <p:cNvCxnSpPr>
              <a:stCxn id="115" idx="3"/>
              <a:endCxn id="122" idx="1"/>
            </p:cNvCxnSpPr>
            <p:nvPr/>
          </p:nvCxnSpPr>
          <p:spPr>
            <a:xfrm>
              <a:off x="5165358" y="4522740"/>
              <a:ext cx="2964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24" name="Google Shape;124;p2"/>
            <p:cNvSpPr/>
            <p:nvPr/>
          </p:nvSpPr>
          <p:spPr>
            <a:xfrm>
              <a:off x="9728739" y="4270353"/>
              <a:ext cx="2148992" cy="1156524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업데이트</a:t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캐릭터 선택여부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타이머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캐릭터 선택위치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5" name="Google Shape;125;p2"/>
            <p:cNvCxnSpPr>
              <a:stCxn id="122" idx="3"/>
            </p:cNvCxnSpPr>
            <p:nvPr/>
          </p:nvCxnSpPr>
          <p:spPr>
            <a:xfrm>
              <a:off x="9503904" y="4522740"/>
              <a:ext cx="224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26" name="Google Shape;126;p2"/>
            <p:cNvSpPr/>
            <p:nvPr/>
          </p:nvSpPr>
          <p:spPr>
            <a:xfrm>
              <a:off x="3228296" y="5177363"/>
              <a:ext cx="2500275" cy="1102709"/>
            </a:xfrm>
            <a:prstGeom prst="flowChartDecision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캐릭터 선택 완료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028167" y="2699933"/>
              <a:ext cx="1373850" cy="504768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타이머 생성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028167" y="4270356"/>
              <a:ext cx="1373850" cy="504768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타이머 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업데이트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9" name="Google Shape;129;p2"/>
            <p:cNvCxnSpPr>
              <a:stCxn id="127" idx="2"/>
              <a:endCxn id="128" idx="0"/>
            </p:cNvCxnSpPr>
            <p:nvPr/>
          </p:nvCxnSpPr>
          <p:spPr>
            <a:xfrm>
              <a:off x="1715092" y="3204701"/>
              <a:ext cx="0" cy="1065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0" name="Google Shape;130;p2"/>
            <p:cNvCxnSpPr>
              <a:stCxn id="115" idx="2"/>
              <a:endCxn id="126" idx="0"/>
            </p:cNvCxnSpPr>
            <p:nvPr/>
          </p:nvCxnSpPr>
          <p:spPr>
            <a:xfrm>
              <a:off x="4478433" y="4775124"/>
              <a:ext cx="0" cy="40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1" name="Google Shape;131;p2"/>
            <p:cNvSpPr/>
            <p:nvPr/>
          </p:nvSpPr>
          <p:spPr>
            <a:xfrm>
              <a:off x="3179102" y="8218481"/>
              <a:ext cx="2598663" cy="1056148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메인 게임 실행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 txBox="1"/>
            <p:nvPr/>
          </p:nvSpPr>
          <p:spPr>
            <a:xfrm>
              <a:off x="3727722" y="6093161"/>
              <a:ext cx="906496" cy="4431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975" lIns="127975" spcFirstLastPara="1" rIns="127975" wrap="square" tIns="1279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64979" y="5177363"/>
              <a:ext cx="2500275" cy="1102709"/>
            </a:xfrm>
            <a:prstGeom prst="flowChartDecision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타이머 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완료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9503903" y="8156735"/>
              <a:ext cx="2598663" cy="1056148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메인 게임 실행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" name="Google Shape;135;p2"/>
            <p:cNvCxnSpPr>
              <a:stCxn id="118" idx="2"/>
              <a:endCxn id="124" idx="0"/>
            </p:cNvCxnSpPr>
            <p:nvPr/>
          </p:nvCxnSpPr>
          <p:spPr>
            <a:xfrm>
              <a:off x="10802928" y="3163840"/>
              <a:ext cx="300" cy="110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6" name="Google Shape;136;p2"/>
            <p:cNvCxnSpPr>
              <a:stCxn id="128" idx="3"/>
              <a:endCxn id="115" idx="1"/>
            </p:cNvCxnSpPr>
            <p:nvPr/>
          </p:nvCxnSpPr>
          <p:spPr>
            <a:xfrm>
              <a:off x="2402017" y="4522740"/>
              <a:ext cx="1389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7" name="Google Shape;137;p2"/>
            <p:cNvCxnSpPr>
              <a:stCxn id="128" idx="2"/>
              <a:endCxn id="133" idx="0"/>
            </p:cNvCxnSpPr>
            <p:nvPr/>
          </p:nvCxnSpPr>
          <p:spPr>
            <a:xfrm>
              <a:off x="1715092" y="4775124"/>
              <a:ext cx="0" cy="40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8" name="Google Shape;138;p2"/>
            <p:cNvSpPr txBox="1"/>
            <p:nvPr/>
          </p:nvSpPr>
          <p:spPr>
            <a:xfrm>
              <a:off x="1654476" y="6138446"/>
              <a:ext cx="906496" cy="4431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975" lIns="127975" spcFirstLastPara="1" rIns="127975" wrap="square" tIns="1279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 txBox="1"/>
            <p:nvPr/>
          </p:nvSpPr>
          <p:spPr>
            <a:xfrm>
              <a:off x="73109" y="5191045"/>
              <a:ext cx="906496" cy="4431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975" lIns="127975" spcFirstLastPara="1" rIns="127975" wrap="square" tIns="1279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791457" y="6625987"/>
              <a:ext cx="1373850" cy="504768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씬 + 초기 데이터 send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1" name="Google Shape;141;p2"/>
            <p:cNvCxnSpPr>
              <a:stCxn id="126" idx="2"/>
              <a:endCxn id="140" idx="0"/>
            </p:cNvCxnSpPr>
            <p:nvPr/>
          </p:nvCxnSpPr>
          <p:spPr>
            <a:xfrm>
              <a:off x="4478434" y="6280072"/>
              <a:ext cx="0" cy="345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2" name="Google Shape;142;p2"/>
            <p:cNvCxnSpPr>
              <a:stCxn id="140" idx="2"/>
              <a:endCxn id="131" idx="0"/>
            </p:cNvCxnSpPr>
            <p:nvPr/>
          </p:nvCxnSpPr>
          <p:spPr>
            <a:xfrm>
              <a:off x="4478382" y="7130755"/>
              <a:ext cx="0" cy="108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3" name="Google Shape;143;p2"/>
            <p:cNvSpPr/>
            <p:nvPr/>
          </p:nvSpPr>
          <p:spPr>
            <a:xfrm>
              <a:off x="8130054" y="6625987"/>
              <a:ext cx="1373850" cy="504768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씬, 초기 Data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recv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4" name="Google Shape;144;p2"/>
            <p:cNvCxnSpPr>
              <a:stCxn id="140" idx="3"/>
              <a:endCxn id="143" idx="1"/>
            </p:cNvCxnSpPr>
            <p:nvPr/>
          </p:nvCxnSpPr>
          <p:spPr>
            <a:xfrm>
              <a:off x="5165307" y="6878371"/>
              <a:ext cx="2964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5" name="Google Shape;145;p2"/>
            <p:cNvSpPr/>
            <p:nvPr/>
          </p:nvSpPr>
          <p:spPr>
            <a:xfrm>
              <a:off x="9728741" y="6625987"/>
              <a:ext cx="2148989" cy="1156522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업데이트</a:t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Scene 번호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시작 좌표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코인 위치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캐릭터 데이터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6" name="Google Shape;146;p2"/>
            <p:cNvCxnSpPr>
              <a:stCxn id="143" idx="3"/>
            </p:cNvCxnSpPr>
            <p:nvPr/>
          </p:nvCxnSpPr>
          <p:spPr>
            <a:xfrm>
              <a:off x="9503904" y="6878371"/>
              <a:ext cx="224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7" name="Google Shape;147;p2"/>
            <p:cNvCxnSpPr>
              <a:stCxn id="124" idx="2"/>
              <a:endCxn id="145" idx="0"/>
            </p:cNvCxnSpPr>
            <p:nvPr/>
          </p:nvCxnSpPr>
          <p:spPr>
            <a:xfrm>
              <a:off x="10803235" y="5426877"/>
              <a:ext cx="0" cy="1199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8" name="Google Shape;148;p2"/>
            <p:cNvCxnSpPr>
              <a:stCxn id="145" idx="2"/>
              <a:endCxn id="134" idx="0"/>
            </p:cNvCxnSpPr>
            <p:nvPr/>
          </p:nvCxnSpPr>
          <p:spPr>
            <a:xfrm>
              <a:off x="10803236" y="7782509"/>
              <a:ext cx="0" cy="37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9" name="Google Shape;149;p2"/>
            <p:cNvSpPr/>
            <p:nvPr/>
          </p:nvSpPr>
          <p:spPr>
            <a:xfrm>
              <a:off x="3791201" y="1854801"/>
              <a:ext cx="1373850" cy="504768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Timer Thread Create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0" name="Google Shape;150;p2"/>
            <p:cNvCxnSpPr>
              <a:stCxn id="149" idx="1"/>
              <a:endCxn id="127" idx="0"/>
            </p:cNvCxnSpPr>
            <p:nvPr/>
          </p:nvCxnSpPr>
          <p:spPr>
            <a:xfrm flipH="1">
              <a:off x="1715201" y="2107185"/>
              <a:ext cx="2076000" cy="592800"/>
            </a:xfrm>
            <a:prstGeom prst="bentConnector2">
              <a:avLst/>
            </a:prstGeom>
            <a:noFill/>
            <a:ln cap="flat" cmpd="sng" w="9525">
              <a:solidFill>
                <a:srgbClr val="202020"/>
              </a:solidFill>
              <a:prstDash val="dash"/>
              <a:round/>
              <a:headEnd len="sm" w="sm" type="none"/>
              <a:tailEnd len="med" w="med" type="triangle"/>
            </a:ln>
          </p:spPr>
        </p:cxnSp>
        <p:cxnSp>
          <p:nvCxnSpPr>
            <p:cNvPr id="151" name="Google Shape;151;p2"/>
            <p:cNvCxnSpPr>
              <a:stCxn id="112" idx="4"/>
              <a:endCxn id="149" idx="0"/>
            </p:cNvCxnSpPr>
            <p:nvPr/>
          </p:nvCxnSpPr>
          <p:spPr>
            <a:xfrm flipH="1">
              <a:off x="4478134" y="1300173"/>
              <a:ext cx="30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52" name="Google Shape;152;p2"/>
            <p:cNvSpPr txBox="1"/>
            <p:nvPr/>
          </p:nvSpPr>
          <p:spPr>
            <a:xfrm>
              <a:off x="1654477" y="1761268"/>
              <a:ext cx="2229159" cy="313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3975" lIns="127975" spcFirstLastPara="1" rIns="127975" wrap="square" tIns="639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TIMER THREAD 생성시점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3" name="Google Shape;153;p2"/>
            <p:cNvCxnSpPr>
              <a:stCxn id="133" idx="2"/>
              <a:endCxn id="131" idx="2"/>
            </p:cNvCxnSpPr>
            <p:nvPr/>
          </p:nvCxnSpPr>
          <p:spPr>
            <a:xfrm flipH="1" rot="-5400000">
              <a:off x="1213817" y="6781372"/>
              <a:ext cx="2466600" cy="1464000"/>
            </a:xfrm>
            <a:prstGeom prst="bentConnector2">
              <a:avLst/>
            </a:prstGeom>
            <a:noFill/>
            <a:ln cap="flat" cmpd="sng" w="9525">
              <a:solidFill>
                <a:srgbClr val="20202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4" name="Google Shape;154;p2"/>
            <p:cNvCxnSpPr>
              <a:stCxn id="133" idx="1"/>
              <a:endCxn id="128" idx="1"/>
            </p:cNvCxnSpPr>
            <p:nvPr/>
          </p:nvCxnSpPr>
          <p:spPr>
            <a:xfrm flipH="1" rot="10800000">
              <a:off x="464979" y="4522718"/>
              <a:ext cx="563100" cy="1206000"/>
            </a:xfrm>
            <a:prstGeom prst="bentConnector3">
              <a:avLst>
                <a:gd fmla="val -59274" name="adj1"/>
              </a:avLst>
            </a:prstGeom>
            <a:noFill/>
            <a:ln cap="flat" cmpd="sng" w="9525">
              <a:solidFill>
                <a:srgbClr val="20202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/>
          <p:nvPr/>
        </p:nvSpPr>
        <p:spPr>
          <a:xfrm>
            <a:off x="12363" y="3074715"/>
            <a:ext cx="11738433" cy="2799440"/>
          </a:xfrm>
          <a:prstGeom prst="roundRect">
            <a:avLst>
              <a:gd fmla="val 16667" name="adj"/>
            </a:avLst>
          </a:prstGeom>
          <a:solidFill>
            <a:srgbClr val="BCBCBC"/>
          </a:solidFill>
          <a:ln>
            <a:noFill/>
          </a:ln>
        </p:spPr>
        <p:txBody>
          <a:bodyPr anchorCtr="0" anchor="ctr" bIns="63975" lIns="127975" spcFirstLastPara="1" rIns="127975" wrap="square" tIns="63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6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2591190" y="1200150"/>
            <a:ext cx="1779540" cy="72324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127975" lIns="127975" spcFirstLastPara="1" rIns="127975" wrap="square" tIns="127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메인 게임 화면</a:t>
            </a:r>
            <a:endParaRPr b="0" i="0" sz="98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9237340" y="1200150"/>
            <a:ext cx="1779540" cy="72324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127975" lIns="127975" spcFirstLastPara="1" rIns="127975" wrap="square" tIns="127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메인 게임 화면</a:t>
            </a:r>
            <a:endParaRPr b="0" i="0" sz="98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3"/>
          <p:cNvCxnSpPr>
            <a:stCxn id="161" idx="4"/>
            <a:endCxn id="163" idx="1"/>
          </p:cNvCxnSpPr>
          <p:nvPr/>
        </p:nvCxnSpPr>
        <p:spPr>
          <a:xfrm>
            <a:off x="10127110" y="1923390"/>
            <a:ext cx="0" cy="7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3" name="Google Shape;163;p3"/>
          <p:cNvSpPr/>
          <p:nvPr/>
        </p:nvSpPr>
        <p:spPr>
          <a:xfrm>
            <a:off x="9547825" y="2653140"/>
            <a:ext cx="1158570" cy="345660"/>
          </a:xfrm>
          <a:prstGeom prst="flowChartInputOutpu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127975" lIns="127975" spcFirstLastPara="1" rIns="127975" wrap="square" tIns="127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게임 실행</a:t>
            </a:r>
            <a:endParaRPr b="0" i="0" sz="98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3"/>
          <p:cNvCxnSpPr>
            <a:stCxn id="163" idx="5"/>
          </p:cNvCxnSpPr>
          <p:nvPr/>
        </p:nvCxnSpPr>
        <p:spPr>
          <a:xfrm>
            <a:off x="10590538" y="2825970"/>
            <a:ext cx="77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3"/>
          <p:cNvCxnSpPr/>
          <p:nvPr/>
        </p:nvCxnSpPr>
        <p:spPr>
          <a:xfrm>
            <a:off x="11361420" y="2833390"/>
            <a:ext cx="0" cy="154896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3"/>
          <p:cNvSpPr/>
          <p:nvPr/>
        </p:nvSpPr>
        <p:spPr>
          <a:xfrm>
            <a:off x="9649745" y="3190845"/>
            <a:ext cx="940800" cy="34566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127975" lIns="127975" spcFirstLastPara="1" rIns="127975" wrap="square" tIns="127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방향키 및 점멸 send</a:t>
            </a:r>
            <a:endParaRPr b="0" i="0" sz="98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"/>
          <p:cNvSpPr/>
          <p:nvPr/>
        </p:nvSpPr>
        <p:spPr>
          <a:xfrm>
            <a:off x="9656710" y="4208645"/>
            <a:ext cx="940800" cy="34566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127975" lIns="127975" spcFirstLastPara="1" rIns="127975" wrap="square" tIns="127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공격키 send</a:t>
            </a:r>
            <a:endParaRPr b="0" i="0" sz="98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4370730" y="3190845"/>
            <a:ext cx="940800" cy="34566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127975" lIns="127975" spcFirstLastPara="1" rIns="127975" wrap="square" tIns="127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키 입력 recv</a:t>
            </a:r>
            <a:endParaRPr b="0" i="0" sz="98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3"/>
          <p:cNvCxnSpPr>
            <a:stCxn id="166" idx="1"/>
            <a:endCxn id="168" idx="3"/>
          </p:cNvCxnSpPr>
          <p:nvPr/>
        </p:nvCxnSpPr>
        <p:spPr>
          <a:xfrm rot="10800000">
            <a:off x="5311445" y="3363675"/>
            <a:ext cx="433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0" name="Google Shape;170;p3"/>
          <p:cNvSpPr/>
          <p:nvPr/>
        </p:nvSpPr>
        <p:spPr>
          <a:xfrm>
            <a:off x="3010560" y="3190845"/>
            <a:ext cx="940800" cy="34566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127975" lIns="127975" spcFirstLastPara="1" rIns="127975" wrap="square" tIns="127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키 입력 업데이트</a:t>
            </a:r>
            <a:endParaRPr b="0" i="0" sz="98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Google Shape;171;p3"/>
          <p:cNvCxnSpPr>
            <a:stCxn id="168" idx="1"/>
            <a:endCxn id="170" idx="3"/>
          </p:cNvCxnSpPr>
          <p:nvPr/>
        </p:nvCxnSpPr>
        <p:spPr>
          <a:xfrm rot="10800000">
            <a:off x="3951330" y="3363675"/>
            <a:ext cx="41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2" name="Google Shape;172;p3"/>
          <p:cNvSpPr/>
          <p:nvPr/>
        </p:nvSpPr>
        <p:spPr>
          <a:xfrm>
            <a:off x="4370730" y="4216065"/>
            <a:ext cx="940800" cy="34566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127975" lIns="127975" spcFirstLastPara="1" rIns="127975" wrap="square" tIns="127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키 입력 recv</a:t>
            </a:r>
            <a:endParaRPr b="0" i="0" sz="98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3"/>
          <p:cNvCxnSpPr>
            <a:endCxn id="172" idx="3"/>
          </p:cNvCxnSpPr>
          <p:nvPr/>
        </p:nvCxnSpPr>
        <p:spPr>
          <a:xfrm rot="10800000">
            <a:off x="5311530" y="4388895"/>
            <a:ext cx="433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4" name="Google Shape;174;p3"/>
          <p:cNvSpPr/>
          <p:nvPr/>
        </p:nvSpPr>
        <p:spPr>
          <a:xfrm>
            <a:off x="3010560" y="4216065"/>
            <a:ext cx="940800" cy="34566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127975" lIns="127975" spcFirstLastPara="1" rIns="127975" wrap="square" tIns="127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공격 범위 업데이트</a:t>
            </a:r>
            <a:endParaRPr b="0" i="0" sz="98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3"/>
          <p:cNvCxnSpPr>
            <a:stCxn id="172" idx="1"/>
            <a:endCxn id="174" idx="3"/>
          </p:cNvCxnSpPr>
          <p:nvPr/>
        </p:nvCxnSpPr>
        <p:spPr>
          <a:xfrm rot="10800000">
            <a:off x="3951330" y="4388895"/>
            <a:ext cx="41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6" name="Google Shape;176;p3"/>
          <p:cNvSpPr/>
          <p:nvPr/>
        </p:nvSpPr>
        <p:spPr>
          <a:xfrm>
            <a:off x="1050804" y="4011334"/>
            <a:ext cx="1712165" cy="755125"/>
          </a:xfrm>
          <a:prstGeom prst="flowChartDecision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127975" lIns="127975" spcFirstLastPara="1" rIns="127975" wrap="square" tIns="127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충돌 체크</a:t>
            </a:r>
            <a:endParaRPr b="0" i="0" sz="98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3"/>
          <p:cNvCxnSpPr>
            <a:stCxn id="174" idx="1"/>
            <a:endCxn id="176" idx="3"/>
          </p:cNvCxnSpPr>
          <p:nvPr/>
        </p:nvCxnSpPr>
        <p:spPr>
          <a:xfrm rot="10800000">
            <a:off x="2763060" y="4388895"/>
            <a:ext cx="24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8" name="Google Shape;178;p3"/>
          <p:cNvSpPr/>
          <p:nvPr/>
        </p:nvSpPr>
        <p:spPr>
          <a:xfrm>
            <a:off x="3010560" y="4728675"/>
            <a:ext cx="940800" cy="34566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127975" lIns="127975" spcFirstLastPara="1" rIns="127975" wrap="square" tIns="127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상태 변화 send</a:t>
            </a:r>
            <a:endParaRPr b="0" i="0" sz="98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"/>
          <p:cNvSpPr/>
          <p:nvPr/>
        </p:nvSpPr>
        <p:spPr>
          <a:xfrm>
            <a:off x="8296470" y="4728675"/>
            <a:ext cx="940800" cy="34566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127975" lIns="127975" spcFirstLastPara="1" rIns="127975" wrap="square" tIns="127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상태 결과 recv</a:t>
            </a:r>
            <a:endParaRPr b="0" i="0" sz="98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p3"/>
          <p:cNvCxnSpPr>
            <a:endCxn id="179" idx="1"/>
          </p:cNvCxnSpPr>
          <p:nvPr/>
        </p:nvCxnSpPr>
        <p:spPr>
          <a:xfrm>
            <a:off x="3951270" y="4901505"/>
            <a:ext cx="434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1" name="Google Shape;181;p3"/>
          <p:cNvCxnSpPr>
            <a:stCxn id="179" idx="3"/>
          </p:cNvCxnSpPr>
          <p:nvPr/>
        </p:nvCxnSpPr>
        <p:spPr>
          <a:xfrm flipH="1" rot="10800000">
            <a:off x="9237270" y="4897605"/>
            <a:ext cx="4125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" name="Google Shape;182;p3"/>
          <p:cNvCxnSpPr>
            <a:stCxn id="176" idx="2"/>
            <a:endCxn id="178" idx="1"/>
          </p:cNvCxnSpPr>
          <p:nvPr/>
        </p:nvCxnSpPr>
        <p:spPr>
          <a:xfrm flipH="1" rot="-5400000">
            <a:off x="2391237" y="4282109"/>
            <a:ext cx="135000" cy="1103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3"/>
          <p:cNvSpPr txBox="1"/>
          <p:nvPr/>
        </p:nvSpPr>
        <p:spPr>
          <a:xfrm>
            <a:off x="2239405" y="4561726"/>
            <a:ext cx="620760" cy="430845"/>
          </a:xfrm>
          <a:prstGeom prst="rect">
            <a:avLst/>
          </a:prstGeom>
          <a:noFill/>
          <a:ln>
            <a:noFill/>
          </a:ln>
        </p:spPr>
        <p:txBody>
          <a:bodyPr anchorCtr="0" anchor="t" bIns="127975" lIns="127975" spcFirstLastPara="1" rIns="127975" wrap="square" tIns="127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1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"/>
          <p:cNvSpPr/>
          <p:nvPr/>
        </p:nvSpPr>
        <p:spPr>
          <a:xfrm>
            <a:off x="110005" y="5317550"/>
            <a:ext cx="940800" cy="34566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127975" lIns="127975" spcFirstLastPara="1" rIns="127975" wrap="square" tIns="127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캐릭터 업데이트</a:t>
            </a:r>
            <a:endParaRPr b="0" i="0" sz="98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"/>
          <p:cNvSpPr txBox="1"/>
          <p:nvPr/>
        </p:nvSpPr>
        <p:spPr>
          <a:xfrm>
            <a:off x="430045" y="4040891"/>
            <a:ext cx="620760" cy="430845"/>
          </a:xfrm>
          <a:prstGeom prst="rect">
            <a:avLst/>
          </a:prstGeom>
          <a:noFill/>
          <a:ln>
            <a:noFill/>
          </a:ln>
        </p:spPr>
        <p:txBody>
          <a:bodyPr anchorCtr="0" anchor="t" bIns="127975" lIns="127975" spcFirstLastPara="1" rIns="127975" wrap="square" tIns="127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1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9656710" y="4753770"/>
            <a:ext cx="940800" cy="34566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127975" lIns="127975" spcFirstLastPara="1" rIns="127975" wrap="square" tIns="127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상태 결과 업데이트</a:t>
            </a:r>
            <a:endParaRPr b="0" i="0" sz="98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3"/>
          <p:cNvCxnSpPr>
            <a:endCxn id="176" idx="0"/>
          </p:cNvCxnSpPr>
          <p:nvPr/>
        </p:nvCxnSpPr>
        <p:spPr>
          <a:xfrm>
            <a:off x="1906887" y="3364534"/>
            <a:ext cx="0" cy="6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8" name="Google Shape;188;p3"/>
          <p:cNvCxnSpPr>
            <a:stCxn id="170" idx="1"/>
          </p:cNvCxnSpPr>
          <p:nvPr/>
        </p:nvCxnSpPr>
        <p:spPr>
          <a:xfrm rot="10800000">
            <a:off x="1914060" y="3363675"/>
            <a:ext cx="109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3"/>
          <p:cNvCxnSpPr>
            <a:endCxn id="167" idx="3"/>
          </p:cNvCxnSpPr>
          <p:nvPr/>
        </p:nvCxnSpPr>
        <p:spPr>
          <a:xfrm rot="10800000">
            <a:off x="10597510" y="4381475"/>
            <a:ext cx="7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0" name="Google Shape;190;p3"/>
          <p:cNvCxnSpPr>
            <a:endCxn id="166" idx="3"/>
          </p:cNvCxnSpPr>
          <p:nvPr/>
        </p:nvCxnSpPr>
        <p:spPr>
          <a:xfrm rot="10800000">
            <a:off x="10590545" y="3363675"/>
            <a:ext cx="76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" name="Google Shape;191;p3"/>
          <p:cNvCxnSpPr>
            <a:stCxn id="176" idx="1"/>
          </p:cNvCxnSpPr>
          <p:nvPr/>
        </p:nvCxnSpPr>
        <p:spPr>
          <a:xfrm rot="10800000">
            <a:off x="569604" y="4388897"/>
            <a:ext cx="4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3"/>
          <p:cNvCxnSpPr>
            <a:endCxn id="184" idx="0"/>
          </p:cNvCxnSpPr>
          <p:nvPr/>
        </p:nvCxnSpPr>
        <p:spPr>
          <a:xfrm>
            <a:off x="580405" y="4375850"/>
            <a:ext cx="0" cy="9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" name="Google Shape;193;p3"/>
          <p:cNvCxnSpPr>
            <a:stCxn id="184" idx="3"/>
          </p:cNvCxnSpPr>
          <p:nvPr/>
        </p:nvCxnSpPr>
        <p:spPr>
          <a:xfrm>
            <a:off x="1050805" y="5490380"/>
            <a:ext cx="242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p3"/>
          <p:cNvCxnSpPr>
            <a:endCxn id="178" idx="2"/>
          </p:cNvCxnSpPr>
          <p:nvPr/>
        </p:nvCxnSpPr>
        <p:spPr>
          <a:xfrm rot="10800000">
            <a:off x="3480960" y="5074335"/>
            <a:ext cx="0" cy="4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5" name="Google Shape;195;p3"/>
          <p:cNvSpPr/>
          <p:nvPr/>
        </p:nvSpPr>
        <p:spPr>
          <a:xfrm>
            <a:off x="569485" y="2192295"/>
            <a:ext cx="191940" cy="19194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7975" lIns="127975" spcFirstLastPara="1" rIns="127975" wrap="square" tIns="127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569485" y="6303325"/>
            <a:ext cx="191940" cy="19194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7975" lIns="127975" spcFirstLastPara="1" rIns="127975" wrap="square" tIns="127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3"/>
          <p:cNvCxnSpPr>
            <a:endCxn id="195" idx="6"/>
          </p:cNvCxnSpPr>
          <p:nvPr/>
        </p:nvCxnSpPr>
        <p:spPr>
          <a:xfrm rot="10800000">
            <a:off x="761425" y="2288265"/>
            <a:ext cx="224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8" name="Google Shape;198;p3"/>
          <p:cNvSpPr/>
          <p:nvPr/>
        </p:nvSpPr>
        <p:spPr>
          <a:xfrm>
            <a:off x="1436488" y="6214285"/>
            <a:ext cx="940800" cy="34566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127975" lIns="127975" spcFirstLastPara="1" rIns="127975" wrap="square" tIns="127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타이머 업데이트</a:t>
            </a:r>
            <a:endParaRPr b="0" i="0" sz="98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3"/>
          <p:cNvCxnSpPr>
            <a:stCxn id="196" idx="6"/>
            <a:endCxn id="198" idx="1"/>
          </p:cNvCxnSpPr>
          <p:nvPr/>
        </p:nvCxnSpPr>
        <p:spPr>
          <a:xfrm flipH="1" rot="10800000">
            <a:off x="761425" y="6386995"/>
            <a:ext cx="6750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0" name="Google Shape;200;p3"/>
          <p:cNvSpPr/>
          <p:nvPr/>
        </p:nvSpPr>
        <p:spPr>
          <a:xfrm>
            <a:off x="3010543" y="6214285"/>
            <a:ext cx="940800" cy="34566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127975" lIns="127975" spcFirstLastPara="1" rIns="127975" wrap="square" tIns="127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타이머 send</a:t>
            </a:r>
            <a:endParaRPr b="0" i="0" sz="98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3"/>
          <p:cNvCxnSpPr>
            <a:stCxn id="198" idx="3"/>
            <a:endCxn id="200" idx="1"/>
          </p:cNvCxnSpPr>
          <p:nvPr/>
        </p:nvCxnSpPr>
        <p:spPr>
          <a:xfrm>
            <a:off x="2377288" y="6387115"/>
            <a:ext cx="63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2" name="Google Shape;202;p3"/>
          <p:cNvSpPr/>
          <p:nvPr/>
        </p:nvSpPr>
        <p:spPr>
          <a:xfrm>
            <a:off x="8296925" y="6201738"/>
            <a:ext cx="940800" cy="34566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127975" lIns="127975" spcFirstLastPara="1" rIns="127975" wrap="square" tIns="127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타이머 recv</a:t>
            </a:r>
            <a:endParaRPr b="0" i="0" sz="98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3"/>
          <p:cNvCxnSpPr>
            <a:endCxn id="202" idx="1"/>
          </p:cNvCxnSpPr>
          <p:nvPr/>
        </p:nvCxnSpPr>
        <p:spPr>
          <a:xfrm>
            <a:off x="3951725" y="6374568"/>
            <a:ext cx="434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4" name="Google Shape;204;p3"/>
          <p:cNvCxnSpPr>
            <a:stCxn id="202" idx="3"/>
          </p:cNvCxnSpPr>
          <p:nvPr/>
        </p:nvCxnSpPr>
        <p:spPr>
          <a:xfrm flipH="1" rot="10800000">
            <a:off x="9237725" y="6370668"/>
            <a:ext cx="4125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5" name="Google Shape;205;p3"/>
          <p:cNvSpPr/>
          <p:nvPr/>
        </p:nvSpPr>
        <p:spPr>
          <a:xfrm>
            <a:off x="9657165" y="6226833"/>
            <a:ext cx="940800" cy="34566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127975" lIns="127975" spcFirstLastPara="1" rIns="127975" wrap="square" tIns="127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타이머 업데이트</a:t>
            </a:r>
            <a:endParaRPr b="0" i="0" sz="98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3010333" y="7421925"/>
            <a:ext cx="940800" cy="34566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127975" lIns="127975" spcFirstLastPara="1" rIns="127975" wrap="square" tIns="127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게임 결과 send</a:t>
            </a:r>
            <a:endParaRPr b="0" i="0" sz="98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1436453" y="7421925"/>
            <a:ext cx="940800" cy="34566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127975" lIns="127975" spcFirstLastPara="1" rIns="127975" wrap="square" tIns="127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게임 결과 업데이트</a:t>
            </a:r>
            <a:endParaRPr b="0" i="0" sz="98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3"/>
          <p:cNvCxnSpPr>
            <a:stCxn id="207" idx="3"/>
            <a:endCxn id="206" idx="1"/>
          </p:cNvCxnSpPr>
          <p:nvPr/>
        </p:nvCxnSpPr>
        <p:spPr>
          <a:xfrm>
            <a:off x="2377253" y="7594755"/>
            <a:ext cx="63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9" name="Google Shape;209;p3"/>
          <p:cNvSpPr/>
          <p:nvPr/>
        </p:nvSpPr>
        <p:spPr>
          <a:xfrm>
            <a:off x="1050804" y="6742085"/>
            <a:ext cx="1712211" cy="421680"/>
          </a:xfrm>
          <a:prstGeom prst="flowChartDecision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127975" lIns="127975" spcFirstLastPara="1" rIns="127975" wrap="square" tIns="127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진행시간 &gt;=  지정시간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3"/>
          <p:cNvCxnSpPr>
            <a:stCxn id="198" idx="2"/>
            <a:endCxn id="209" idx="0"/>
          </p:cNvCxnSpPr>
          <p:nvPr/>
        </p:nvCxnSpPr>
        <p:spPr>
          <a:xfrm>
            <a:off x="1906888" y="6559945"/>
            <a:ext cx="0" cy="1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1" name="Google Shape;211;p3"/>
          <p:cNvCxnSpPr>
            <a:stCxn id="209" idx="2"/>
            <a:endCxn id="207" idx="0"/>
          </p:cNvCxnSpPr>
          <p:nvPr/>
        </p:nvCxnSpPr>
        <p:spPr>
          <a:xfrm>
            <a:off x="1906910" y="7163765"/>
            <a:ext cx="0" cy="25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2" name="Google Shape;212;p3"/>
          <p:cNvSpPr txBox="1"/>
          <p:nvPr/>
        </p:nvSpPr>
        <p:spPr>
          <a:xfrm>
            <a:off x="1906870" y="7031396"/>
            <a:ext cx="620760" cy="430845"/>
          </a:xfrm>
          <a:prstGeom prst="rect">
            <a:avLst/>
          </a:prstGeom>
          <a:noFill/>
          <a:ln>
            <a:noFill/>
          </a:ln>
        </p:spPr>
        <p:txBody>
          <a:bodyPr anchorCtr="0" anchor="t" bIns="127975" lIns="127975" spcFirstLastPara="1" rIns="127975" wrap="square" tIns="127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1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"/>
          <p:cNvSpPr txBox="1"/>
          <p:nvPr/>
        </p:nvSpPr>
        <p:spPr>
          <a:xfrm>
            <a:off x="606445" y="6508951"/>
            <a:ext cx="620760" cy="430845"/>
          </a:xfrm>
          <a:prstGeom prst="rect">
            <a:avLst/>
          </a:prstGeom>
          <a:noFill/>
          <a:ln>
            <a:noFill/>
          </a:ln>
        </p:spPr>
        <p:txBody>
          <a:bodyPr anchorCtr="0" anchor="t" bIns="127975" lIns="127975" spcFirstLastPara="1" rIns="127975" wrap="square" tIns="127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1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296470" y="7392088"/>
            <a:ext cx="940800" cy="34566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127975" lIns="127975" spcFirstLastPara="1" rIns="127975" wrap="square" tIns="127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결과 recv</a:t>
            </a:r>
            <a:endParaRPr b="0" i="0" sz="98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3"/>
          <p:cNvCxnSpPr>
            <a:endCxn id="214" idx="1"/>
          </p:cNvCxnSpPr>
          <p:nvPr/>
        </p:nvCxnSpPr>
        <p:spPr>
          <a:xfrm>
            <a:off x="3951270" y="7564918"/>
            <a:ext cx="434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6" name="Google Shape;216;p3"/>
          <p:cNvCxnSpPr>
            <a:stCxn id="214" idx="3"/>
          </p:cNvCxnSpPr>
          <p:nvPr/>
        </p:nvCxnSpPr>
        <p:spPr>
          <a:xfrm flipH="1" rot="10800000">
            <a:off x="9237270" y="7561018"/>
            <a:ext cx="4125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7" name="Google Shape;217;p3"/>
          <p:cNvSpPr/>
          <p:nvPr/>
        </p:nvSpPr>
        <p:spPr>
          <a:xfrm>
            <a:off x="9656710" y="7417183"/>
            <a:ext cx="940800" cy="34566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127975" lIns="127975" spcFirstLastPara="1" rIns="127975" wrap="square" tIns="127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게임 종료</a:t>
            </a:r>
            <a:endParaRPr b="0" i="0" sz="98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"/>
          <p:cNvSpPr/>
          <p:nvPr/>
        </p:nvSpPr>
        <p:spPr>
          <a:xfrm>
            <a:off x="9649710" y="5313962"/>
            <a:ext cx="940800" cy="34566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127975" lIns="127975" spcFirstLastPara="1" rIns="127975" wrap="square" tIns="127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Render</a:t>
            </a:r>
            <a:endParaRPr b="0" i="0" sz="307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(draw)</a:t>
            </a:r>
            <a:endParaRPr b="0" i="0" sz="98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"/>
          <p:cNvSpPr txBox="1"/>
          <p:nvPr/>
        </p:nvSpPr>
        <p:spPr>
          <a:xfrm>
            <a:off x="1193209" y="5964832"/>
            <a:ext cx="2240165" cy="258476"/>
          </a:xfrm>
          <a:prstGeom prst="rect">
            <a:avLst/>
          </a:prstGeom>
          <a:noFill/>
          <a:ln>
            <a:noFill/>
          </a:ln>
        </p:spPr>
        <p:txBody>
          <a:bodyPr anchorCtr="0" anchor="t" bIns="63975" lIns="127975" spcFirstLastPara="1" rIns="127975" wrap="square" tIns="63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Timer Update 주기 : 5fps 정도(1초당 5번)</a:t>
            </a:r>
            <a:endParaRPr b="0" i="0" sz="83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p3"/>
          <p:cNvCxnSpPr>
            <a:stCxn id="160" idx="4"/>
          </p:cNvCxnSpPr>
          <p:nvPr/>
        </p:nvCxnSpPr>
        <p:spPr>
          <a:xfrm>
            <a:off x="3480960" y="1923390"/>
            <a:ext cx="0" cy="1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1" name="Google Shape;221;p3"/>
          <p:cNvCxnSpPr>
            <a:stCxn id="209" idx="1"/>
          </p:cNvCxnSpPr>
          <p:nvPr/>
        </p:nvCxnSpPr>
        <p:spPr>
          <a:xfrm rot="10800000">
            <a:off x="1050804" y="6429725"/>
            <a:ext cx="0" cy="5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2" name="Google Shape;222;p3"/>
          <p:cNvSpPr txBox="1"/>
          <p:nvPr/>
        </p:nvSpPr>
        <p:spPr>
          <a:xfrm>
            <a:off x="10874955" y="6201756"/>
            <a:ext cx="1712340" cy="1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127975" lIns="127975" spcFirstLastPara="1" rIns="127975" wrap="square" tIns="127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업데이트 내역</a:t>
            </a:r>
            <a:endParaRPr b="0" i="0" sz="12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타이머</a:t>
            </a:r>
            <a:endParaRPr b="0" i="0" sz="12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스킬 쿨타임</a:t>
            </a:r>
            <a:endParaRPr b="0" i="0" sz="12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"/>
          <p:cNvSpPr txBox="1"/>
          <p:nvPr/>
        </p:nvSpPr>
        <p:spPr>
          <a:xfrm>
            <a:off x="10874955" y="4728676"/>
            <a:ext cx="1712340" cy="840188"/>
          </a:xfrm>
          <a:prstGeom prst="rect">
            <a:avLst/>
          </a:prstGeom>
          <a:noFill/>
          <a:ln>
            <a:noFill/>
          </a:ln>
        </p:spPr>
        <p:txBody>
          <a:bodyPr anchorCtr="0" anchor="t" bIns="127975" lIns="127975" spcFirstLastPara="1" rIns="127975" wrap="square" tIns="127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업데이트 내역</a:t>
            </a:r>
            <a:endParaRPr b="0" i="0" sz="12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캐릭터 데이터</a:t>
            </a:r>
            <a:endParaRPr b="0" i="0" sz="12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1517965" y="2115330"/>
            <a:ext cx="940800" cy="34566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127975" lIns="127975" spcFirstLastPara="1" rIns="127975" wrap="square" tIns="127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타이머 세팅(초기화)</a:t>
            </a:r>
            <a:endParaRPr b="0" i="0" sz="8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2984835" y="2125236"/>
            <a:ext cx="940800" cy="34566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127975" lIns="127975" spcFirstLastPara="1" rIns="127975" wrap="square" tIns="127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키 입력 업데이트</a:t>
            </a:r>
            <a:endParaRPr b="0" i="0" sz="98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307225" y="1587215"/>
            <a:ext cx="12138125" cy="5240357"/>
            <a:chOff x="307225" y="1587215"/>
            <a:chExt cx="12138125" cy="5240357"/>
          </a:xfrm>
        </p:grpSpPr>
        <p:sp>
          <p:nvSpPr>
            <p:cNvPr id="231" name="Google Shape;231;p4"/>
            <p:cNvSpPr txBox="1"/>
            <p:nvPr/>
          </p:nvSpPr>
          <p:spPr>
            <a:xfrm>
              <a:off x="2764300" y="1587215"/>
              <a:ext cx="73752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서버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307230" y="1974630"/>
              <a:ext cx="5651940" cy="342426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9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307230" y="1974630"/>
              <a:ext cx="565194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6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Main Thread</a:t>
              </a:r>
              <a:endParaRPr b="0" i="0" sz="1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408152" y="2470545"/>
              <a:ext cx="1566900" cy="2826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9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2349564" y="2470545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9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4290976" y="2470545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9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307225" y="5525872"/>
              <a:ext cx="1326300" cy="13017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9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307230" y="5525870"/>
              <a:ext cx="132636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6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Recv Thread</a:t>
              </a:r>
              <a:endParaRPr b="0" i="0" sz="1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"/>
            <p:cNvSpPr txBox="1"/>
            <p:nvPr/>
          </p:nvSpPr>
          <p:spPr>
            <a:xfrm>
              <a:off x="9250430" y="1587215"/>
              <a:ext cx="73752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클라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6793360" y="1974630"/>
              <a:ext cx="5651940" cy="342426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9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6793360" y="1974630"/>
              <a:ext cx="565194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6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Main Thread</a:t>
              </a:r>
              <a:endParaRPr b="0" i="0" sz="1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6894282" y="2470545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9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8835694" y="2470545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9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10777106" y="2470545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9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6793350" y="5525872"/>
              <a:ext cx="5652000" cy="13017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9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6793360" y="5525870"/>
              <a:ext cx="565194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6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Recv Thread</a:t>
              </a:r>
              <a:endParaRPr b="0" i="0" sz="1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1749038" y="5525872"/>
              <a:ext cx="1326300" cy="13017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9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1749041" y="5525870"/>
              <a:ext cx="132636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6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Recv Thread</a:t>
              </a:r>
              <a:endParaRPr b="0" i="0" sz="1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3190851" y="5525872"/>
              <a:ext cx="1326300" cy="13017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9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3190853" y="5525870"/>
              <a:ext cx="132636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6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Recv Thread</a:t>
              </a:r>
              <a:endParaRPr b="0" i="0" sz="1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4632664" y="5525872"/>
              <a:ext cx="1326300" cy="1301700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9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4632664" y="5525870"/>
              <a:ext cx="132636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6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Timer Thread</a:t>
              </a:r>
              <a:endParaRPr b="0" i="0" sz="1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4"/>
          <p:cNvSpPr/>
          <p:nvPr/>
        </p:nvSpPr>
        <p:spPr>
          <a:xfrm>
            <a:off x="2395725" y="2756850"/>
            <a:ext cx="1476600" cy="349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void SendData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452325" y="3607850"/>
            <a:ext cx="1476600" cy="349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int InitServer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452325" y="4033350"/>
            <a:ext cx="1476600" cy="349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void WaitForClientConnect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452325" y="3182350"/>
            <a:ext cx="1476600" cy="349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static DWORD WINAPI RecvCLData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2395725" y="3182350"/>
            <a:ext cx="1476600" cy="349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void SVSendTimer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452325" y="4458850"/>
            <a:ext cx="1476600" cy="349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DWORD UpdateTimer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59" name="Google Shape;259;p4"/>
          <p:cNvSpPr/>
          <p:nvPr/>
        </p:nvSpPr>
        <p:spPr>
          <a:xfrm>
            <a:off x="2395725" y="4033350"/>
            <a:ext cx="1476600" cy="349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void SVSendTotal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2395725" y="4458850"/>
            <a:ext cx="1476600" cy="349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void SVSendScene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61" name="Google Shape;261;p4"/>
          <p:cNvSpPr/>
          <p:nvPr/>
        </p:nvSpPr>
        <p:spPr>
          <a:xfrm>
            <a:off x="2395725" y="4884350"/>
            <a:ext cx="1476600" cy="349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void SVSendCharSel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2395725" y="3607850"/>
            <a:ext cx="1476600" cy="349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void SVSendMainGm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4339125" y="3182350"/>
            <a:ext cx="1476600" cy="349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void UpdatePLInfo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64" name="Google Shape;264;p4"/>
          <p:cNvSpPr/>
          <p:nvPr/>
        </p:nvSpPr>
        <p:spPr>
          <a:xfrm>
            <a:off x="4339125" y="3607850"/>
            <a:ext cx="1476600" cy="349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void UpdateScene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4339125" y="4033350"/>
            <a:ext cx="1476600" cy="349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void PLCollision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4339125" y="4458850"/>
            <a:ext cx="1476600" cy="349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void PLDamaged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67" name="Google Shape;267;p4"/>
          <p:cNvSpPr/>
          <p:nvPr/>
        </p:nvSpPr>
        <p:spPr>
          <a:xfrm>
            <a:off x="6937250" y="3182350"/>
            <a:ext cx="1476600" cy="349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void CreateSocket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6937250" y="3607850"/>
            <a:ext cx="1476600" cy="349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bool CLconnect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8890400" y="3607850"/>
            <a:ext cx="1476600" cy="349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void CLSendData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8890400" y="4033350"/>
            <a:ext cx="1476600" cy="349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void CLLobbySend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8890400" y="3182350"/>
            <a:ext cx="1476600" cy="349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void SendKeyInfo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8890400" y="6304725"/>
            <a:ext cx="1476600" cy="349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void RecvTimer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73" name="Google Shape;273;p4"/>
          <p:cNvSpPr/>
          <p:nvPr/>
        </p:nvSpPr>
        <p:spPr>
          <a:xfrm>
            <a:off x="10843550" y="3182350"/>
            <a:ext cx="1476600" cy="349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void UpdatePL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74" name="Google Shape;274;p4"/>
          <p:cNvSpPr/>
          <p:nvPr/>
        </p:nvSpPr>
        <p:spPr>
          <a:xfrm>
            <a:off x="10843550" y="3607850"/>
            <a:ext cx="1476600" cy="349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void UpdateScene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75" name="Google Shape;275;p4"/>
          <p:cNvSpPr txBox="1"/>
          <p:nvPr/>
        </p:nvSpPr>
        <p:spPr>
          <a:xfrm>
            <a:off x="704175" y="2466425"/>
            <a:ext cx="97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Game Setting</a:t>
            </a:r>
            <a:endParaRPr sz="1000"/>
          </a:p>
        </p:txBody>
      </p:sp>
      <p:sp>
        <p:nvSpPr>
          <p:cNvPr id="276" name="Google Shape;276;p4"/>
          <p:cNvSpPr txBox="1"/>
          <p:nvPr/>
        </p:nvSpPr>
        <p:spPr>
          <a:xfrm>
            <a:off x="4509675" y="2466425"/>
            <a:ext cx="113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Game Update</a:t>
            </a:r>
            <a:endParaRPr sz="1000"/>
          </a:p>
        </p:txBody>
      </p:sp>
      <p:sp>
        <p:nvSpPr>
          <p:cNvPr id="277" name="Google Shape;277;p4"/>
          <p:cNvSpPr txBox="1"/>
          <p:nvPr/>
        </p:nvSpPr>
        <p:spPr>
          <a:xfrm>
            <a:off x="2566275" y="2466425"/>
            <a:ext cx="113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Send Data</a:t>
            </a:r>
            <a:endParaRPr sz="1000"/>
          </a:p>
        </p:txBody>
      </p:sp>
      <p:sp>
        <p:nvSpPr>
          <p:cNvPr id="278" name="Google Shape;278;p4"/>
          <p:cNvSpPr txBox="1"/>
          <p:nvPr/>
        </p:nvSpPr>
        <p:spPr>
          <a:xfrm>
            <a:off x="7189100" y="2466425"/>
            <a:ext cx="97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Game Setting</a:t>
            </a:r>
            <a:endParaRPr sz="1000"/>
          </a:p>
        </p:txBody>
      </p:sp>
      <p:sp>
        <p:nvSpPr>
          <p:cNvPr id="279" name="Google Shape;279;p4"/>
          <p:cNvSpPr txBox="1"/>
          <p:nvPr/>
        </p:nvSpPr>
        <p:spPr>
          <a:xfrm>
            <a:off x="9142250" y="2466425"/>
            <a:ext cx="97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Send Data</a:t>
            </a:r>
            <a:endParaRPr sz="1000"/>
          </a:p>
        </p:txBody>
      </p:sp>
      <p:sp>
        <p:nvSpPr>
          <p:cNvPr id="280" name="Google Shape;280;p4"/>
          <p:cNvSpPr txBox="1"/>
          <p:nvPr/>
        </p:nvSpPr>
        <p:spPr>
          <a:xfrm>
            <a:off x="11014100" y="2466425"/>
            <a:ext cx="113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Game Update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