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770" y="7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36380" y="4014920"/>
            <a:ext cx="11928840" cy="157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1704365" y="146250"/>
            <a:ext cx="8849517" cy="9124750"/>
            <a:chOff x="1704365" y="146250"/>
            <a:chExt cx="8849517" cy="9124750"/>
          </a:xfrm>
        </p:grpSpPr>
        <p:sp>
          <p:nvSpPr>
            <p:cNvPr id="55" name="Google Shape;55;p1"/>
            <p:cNvSpPr/>
            <p:nvPr/>
          </p:nvSpPr>
          <p:spPr>
            <a:xfrm>
              <a:off x="1785311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220773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클라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35136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35136" y="205122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35136" y="2756199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listen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35136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accept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770598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770598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335068" y="42457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29432" y="5735453"/>
              <a:ext cx="2244776" cy="990025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인원이 3명인가?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29597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770552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>
              <a:stCxn id="55" idx="4"/>
              <a:endCxn id="57" idx="0"/>
            </p:cNvCxnSpPr>
            <p:nvPr/>
          </p:nvCxnSpPr>
          <p:spPr>
            <a:xfrm>
              <a:off x="2951866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" name="Google Shape;68;p1"/>
            <p:cNvCxnSpPr>
              <a:stCxn id="57" idx="2"/>
              <a:endCxn id="58" idx="0"/>
            </p:cNvCxnSpPr>
            <p:nvPr/>
          </p:nvCxnSpPr>
          <p:spPr>
            <a:xfrm>
              <a:off x="2951866" y="1799443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9" name="Google Shape;69;p1"/>
            <p:cNvCxnSpPr>
              <a:stCxn id="58" idx="2"/>
              <a:endCxn id="59" idx="0"/>
            </p:cNvCxnSpPr>
            <p:nvPr/>
          </p:nvCxnSpPr>
          <p:spPr>
            <a:xfrm>
              <a:off x="2951866" y="2504414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0" name="Google Shape;70;p1"/>
            <p:cNvCxnSpPr>
              <a:stCxn id="59" idx="2"/>
              <a:endCxn id="60" idx="0"/>
            </p:cNvCxnSpPr>
            <p:nvPr/>
          </p:nvCxnSpPr>
          <p:spPr>
            <a:xfrm>
              <a:off x="2951866" y="320938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1" name="Google Shape;71;p1"/>
            <p:cNvCxnSpPr>
              <a:stCxn id="60" idx="2"/>
              <a:endCxn id="63" idx="0"/>
            </p:cNvCxnSpPr>
            <p:nvPr/>
          </p:nvCxnSpPr>
          <p:spPr>
            <a:xfrm>
              <a:off x="2951866" y="3914356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" name="Google Shape;72;p1"/>
            <p:cNvCxnSpPr>
              <a:stCxn id="65" idx="1"/>
              <a:endCxn id="64" idx="3"/>
            </p:cNvCxnSpPr>
            <p:nvPr/>
          </p:nvCxnSpPr>
          <p:spPr>
            <a:xfrm rot="10800000">
              <a:off x="4074097" y="6230465"/>
              <a:ext cx="655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" name="Google Shape;73;p1"/>
            <p:cNvCxnSpPr>
              <a:stCxn id="66" idx="1"/>
              <a:endCxn id="65" idx="3"/>
            </p:cNvCxnSpPr>
            <p:nvPr/>
          </p:nvCxnSpPr>
          <p:spPr>
            <a:xfrm rot="10800000">
              <a:off x="5963152" y="6230465"/>
              <a:ext cx="280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" name="Google Shape;74;p1"/>
            <p:cNvCxnSpPr>
              <a:stCxn id="56" idx="4"/>
              <a:endCxn id="61" idx="0"/>
            </p:cNvCxnSpPr>
            <p:nvPr/>
          </p:nvCxnSpPr>
          <p:spPr>
            <a:xfrm>
              <a:off x="9387328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5" name="Google Shape;75;p1"/>
            <p:cNvCxnSpPr>
              <a:stCxn id="61" idx="2"/>
              <a:endCxn id="62" idx="0"/>
            </p:cNvCxnSpPr>
            <p:nvPr/>
          </p:nvCxnSpPr>
          <p:spPr>
            <a:xfrm>
              <a:off x="9387328" y="1799443"/>
              <a:ext cx="0" cy="16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" name="Google Shape;76;p1"/>
            <p:cNvCxnSpPr>
              <a:stCxn id="62" idx="1"/>
              <a:endCxn id="60" idx="3"/>
            </p:cNvCxnSpPr>
            <p:nvPr/>
          </p:nvCxnSpPr>
          <p:spPr>
            <a:xfrm rot="10800000">
              <a:off x="3568598" y="3687763"/>
              <a:ext cx="520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7" name="Google Shape;77;p1"/>
            <p:cNvSpPr txBox="1"/>
            <p:nvPr/>
          </p:nvSpPr>
          <p:spPr>
            <a:xfrm>
              <a:off x="1704365" y="5812478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785288" y="8313442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2277822" y="6538211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220706" y="8322779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335136" y="499969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987268" y="5030481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 접속 정보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recv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70552" y="503061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"/>
            <p:cNvCxnSpPr>
              <a:cxnSpLocks/>
              <a:stCxn id="82" idx="3"/>
              <a:endCxn id="83" idx="1"/>
            </p:cNvCxnSpPr>
            <p:nvPr/>
          </p:nvCxnSpPr>
          <p:spPr>
            <a:xfrm>
              <a:off x="8220727" y="5257074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5" name="Google Shape;85;p1"/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3568595" y="5226283"/>
              <a:ext cx="3418800" cy="3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"/>
            <p:cNvCxnSpPr>
              <a:stCxn id="62" idx="2"/>
              <a:endCxn id="87" idx="0"/>
            </p:cNvCxnSpPr>
            <p:nvPr/>
          </p:nvCxnSpPr>
          <p:spPr>
            <a:xfrm>
              <a:off x="9387328" y="3914356"/>
              <a:ext cx="0" cy="34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8" name="Google Shape;88;p1"/>
            <p:cNvCxnSpPr>
              <a:stCxn id="83" idx="2"/>
              <a:endCxn id="66" idx="0"/>
            </p:cNvCxnSpPr>
            <p:nvPr/>
          </p:nvCxnSpPr>
          <p:spPr>
            <a:xfrm>
              <a:off x="9387282" y="5483804"/>
              <a:ext cx="0" cy="5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2335068" y="699961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"/>
            <p:cNvCxnSpPr>
              <a:stCxn id="64" idx="2"/>
              <a:endCxn id="89" idx="0"/>
            </p:cNvCxnSpPr>
            <p:nvPr/>
          </p:nvCxnSpPr>
          <p:spPr>
            <a:xfrm>
              <a:off x="2951820" y="6725478"/>
              <a:ext cx="0" cy="27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"/>
            <p:cNvCxnSpPr>
              <a:stCxn id="89" idx="2"/>
              <a:endCxn id="78" idx="0"/>
            </p:cNvCxnSpPr>
            <p:nvPr/>
          </p:nvCxnSpPr>
          <p:spPr>
            <a:xfrm>
              <a:off x="2951798" y="7452796"/>
              <a:ext cx="0" cy="86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" name="Google Shape;92;p1"/>
            <p:cNvCxnSpPr>
              <a:stCxn id="63" idx="2"/>
              <a:endCxn id="81" idx="0"/>
            </p:cNvCxnSpPr>
            <p:nvPr/>
          </p:nvCxnSpPr>
          <p:spPr>
            <a:xfrm>
              <a:off x="2951798" y="4698943"/>
              <a:ext cx="0" cy="3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3" name="Google Shape;93;p1"/>
            <p:cNvCxnSpPr>
              <a:stCxn id="81" idx="2"/>
              <a:endCxn id="64" idx="0"/>
            </p:cNvCxnSpPr>
            <p:nvPr/>
          </p:nvCxnSpPr>
          <p:spPr>
            <a:xfrm>
              <a:off x="2951866" y="5452876"/>
              <a:ext cx="0" cy="28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>
              <a:off x="8770598" y="6977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987268" y="697730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"/>
            <p:cNvCxnSpPr>
              <a:stCxn id="89" idx="3"/>
              <a:endCxn id="95" idx="1"/>
            </p:cNvCxnSpPr>
            <p:nvPr/>
          </p:nvCxnSpPr>
          <p:spPr>
            <a:xfrm rot="10800000" flipH="1">
              <a:off x="3568527" y="7204003"/>
              <a:ext cx="34188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7" name="Google Shape;97;p1"/>
            <p:cNvCxnSpPr>
              <a:stCxn id="95" idx="3"/>
              <a:endCxn id="94" idx="1"/>
            </p:cNvCxnSpPr>
            <p:nvPr/>
          </p:nvCxnSpPr>
          <p:spPr>
            <a:xfrm>
              <a:off x="8220727" y="7203901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63" idx="3"/>
              <a:endCxn id="65" idx="0"/>
            </p:cNvCxnSpPr>
            <p:nvPr/>
          </p:nvCxnSpPr>
          <p:spPr>
            <a:xfrm>
              <a:off x="3568527" y="4472350"/>
              <a:ext cx="1777800" cy="1531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87" name="Google Shape;87;p1"/>
            <p:cNvSpPr/>
            <p:nvPr/>
          </p:nvSpPr>
          <p:spPr>
            <a:xfrm>
              <a:off x="8770552" y="4255284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>
              <a:stCxn id="87" idx="2"/>
              <a:endCxn id="83" idx="0"/>
            </p:cNvCxnSpPr>
            <p:nvPr/>
          </p:nvCxnSpPr>
          <p:spPr>
            <a:xfrm>
              <a:off x="9387282" y="4708470"/>
              <a:ext cx="0" cy="3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" name="Google Shape;100;p1"/>
            <p:cNvCxnSpPr>
              <a:cxnSpLocks/>
              <a:stCxn id="87" idx="1"/>
              <a:endCxn id="82" idx="0"/>
            </p:cNvCxnSpPr>
            <p:nvPr/>
          </p:nvCxnSpPr>
          <p:spPr>
            <a:xfrm flipH="1">
              <a:off x="7603852" y="4481877"/>
              <a:ext cx="1166700" cy="5487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101" name="Google Shape;101;p1"/>
            <p:cNvSpPr txBox="1"/>
            <p:nvPr/>
          </p:nvSpPr>
          <p:spPr>
            <a:xfrm>
              <a:off x="3517590" y="4187247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7080450" y="4200109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770552" y="7649975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init 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>
              <a:stCxn id="94" idx="2"/>
              <a:endCxn id="103" idx="0"/>
            </p:cNvCxnSpPr>
            <p:nvPr/>
          </p:nvCxnSpPr>
          <p:spPr>
            <a:xfrm>
              <a:off x="9387328" y="7430356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5" name="Google Shape;105;p1"/>
            <p:cNvCxnSpPr>
              <a:stCxn id="103" idx="2"/>
              <a:endCxn id="80" idx="0"/>
            </p:cNvCxnSpPr>
            <p:nvPr/>
          </p:nvCxnSpPr>
          <p:spPr>
            <a:xfrm>
              <a:off x="9387282" y="8103161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6" name="Google Shape;106;p1"/>
            <p:cNvCxnSpPr>
              <a:stCxn id="64" idx="1"/>
              <a:endCxn id="60" idx="1"/>
            </p:cNvCxnSpPr>
            <p:nvPr/>
          </p:nvCxnSpPr>
          <p:spPr>
            <a:xfrm rot="10800000" flipH="1">
              <a:off x="1829432" y="3687666"/>
              <a:ext cx="505800" cy="2542800"/>
            </a:xfrm>
            <a:prstGeom prst="bentConnector3">
              <a:avLst>
                <a:gd name="adj1" fmla="val -200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업데이트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28167" y="2699933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생성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2"/>
            <p:cNvCxnSpPr>
              <a:stCxn id="127" idx="2"/>
              <a:endCxn id="128" idx="0"/>
            </p:cNvCxnSpPr>
            <p:nvPr/>
          </p:nvCxnSpPr>
          <p:spPr>
            <a:xfrm>
              <a:off x="1715092" y="3204701"/>
              <a:ext cx="0" cy="106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+ 초기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3791201" y="1854801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Timer Thread Create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2"/>
            <p:cNvCxnSpPr>
              <a:stCxn id="149" idx="1"/>
              <a:endCxn id="127" idx="0"/>
            </p:cNvCxnSpPr>
            <p:nvPr/>
          </p:nvCxnSpPr>
          <p:spPr>
            <a:xfrm flipH="1">
              <a:off x="1715201" y="2107185"/>
              <a:ext cx="2076000" cy="59280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stCxn id="112" idx="4"/>
              <a:endCxn id="149" idx="0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2" name="Google Shape;152;p2"/>
            <p:cNvSpPr txBox="1"/>
            <p:nvPr/>
          </p:nvSpPr>
          <p:spPr>
            <a:xfrm>
              <a:off x="1654477" y="1761268"/>
              <a:ext cx="2229159" cy="31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TIMER THREAD 생성시점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>
              <a:stCxn id="133" idx="2"/>
              <a:endCxn id="131" idx="2"/>
            </p:cNvCxnSpPr>
            <p:nvPr/>
          </p:nvCxnSpPr>
          <p:spPr>
            <a:xfrm rot="-5400000" flipH="1">
              <a:off x="1213817" y="6781372"/>
              <a:ext cx="2466600" cy="146400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3">
            <a:extLst>
              <a:ext uri="{FF2B5EF4-FFF2-40B4-BE49-F238E27FC236}">
                <a16:creationId xmlns:a16="http://schemas.microsoft.com/office/drawing/2014/main" id="{2554AB48-DDAE-1801-B412-8C864BEBEC91}"/>
              </a:ext>
            </a:extLst>
          </p:cNvPr>
          <p:cNvSpPr/>
          <p:nvPr/>
        </p:nvSpPr>
        <p:spPr>
          <a:xfrm>
            <a:off x="12587295" y="8266712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 sz="307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(draw)</a:t>
            </a:r>
            <a:endParaRPr sz="9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8926B36-BD49-58FC-F065-C55C212180FF}"/>
              </a:ext>
            </a:extLst>
          </p:cNvPr>
          <p:cNvCxnSpPr/>
          <p:nvPr/>
        </p:nvCxnSpPr>
        <p:spPr>
          <a:xfrm>
            <a:off x="-2082811" y="332627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2BAE22-F2EF-4664-1277-90CC65011F1A}"/>
              </a:ext>
            </a:extLst>
          </p:cNvPr>
          <p:cNvGrpSpPr/>
          <p:nvPr/>
        </p:nvGrpSpPr>
        <p:grpSpPr>
          <a:xfrm>
            <a:off x="393364" y="266700"/>
            <a:ext cx="11374069" cy="7658100"/>
            <a:chOff x="393364" y="266700"/>
            <a:chExt cx="11374069" cy="7658100"/>
          </a:xfrm>
        </p:grpSpPr>
        <p:sp>
          <p:nvSpPr>
            <p:cNvPr id="159" name="Google Shape;159;p3"/>
            <p:cNvSpPr/>
            <p:nvPr/>
          </p:nvSpPr>
          <p:spPr>
            <a:xfrm>
              <a:off x="393364" y="2452577"/>
              <a:ext cx="11374069" cy="3264348"/>
            </a:xfrm>
            <a:prstGeom prst="roundRect">
              <a:avLst>
                <a:gd name="adj" fmla="val 1666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127975" tIns="63975" rIns="127975" bIns="63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400460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587993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방향키 및 점멸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212423" y="377482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공격키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58799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>
              <a:off x="6572571" y="2789525"/>
              <a:ext cx="249664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37914" y="2587993"/>
              <a:ext cx="1400162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  <a:endCxn id="170" idx="3"/>
            </p:cNvCxnSpPr>
            <p:nvPr/>
          </p:nvCxnSpPr>
          <p:spPr>
            <a:xfrm flipH="1">
              <a:off x="5138076" y="2789525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2" name="Google Shape;172;p3"/>
            <p:cNvSpPr/>
            <p:nvPr/>
          </p:nvSpPr>
          <p:spPr>
            <a:xfrm>
              <a:off x="5475531" y="378347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3" name="Google Shape;173;p3"/>
            <p:cNvCxnSpPr>
              <a:cxnSpLocks/>
              <a:stCxn id="167" idx="1"/>
              <a:endCxn id="172" idx="3"/>
            </p:cNvCxnSpPr>
            <p:nvPr/>
          </p:nvCxnSpPr>
          <p:spPr>
            <a:xfrm flipH="1">
              <a:off x="6572571" y="3976353"/>
              <a:ext cx="2639852" cy="865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4" name="Google Shape;174;p3"/>
            <p:cNvSpPr/>
            <p:nvPr/>
          </p:nvSpPr>
          <p:spPr>
            <a:xfrm>
              <a:off x="3889475" y="378347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공격 범위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5" name="Google Shape;175;p3"/>
            <p:cNvCxnSpPr>
              <a:stCxn id="172" idx="1"/>
              <a:endCxn id="174" idx="3"/>
            </p:cNvCxnSpPr>
            <p:nvPr/>
          </p:nvCxnSpPr>
          <p:spPr>
            <a:xfrm rot="10800000">
              <a:off x="4986481" y="3985005"/>
              <a:ext cx="48905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1604259" y="3544742"/>
              <a:ext cx="1996507" cy="880530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체크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7" name="Google Shape;177;p3"/>
            <p:cNvCxnSpPr>
              <a:stCxn id="174" idx="1"/>
              <a:endCxn id="176" idx="3"/>
            </p:cNvCxnSpPr>
            <p:nvPr/>
          </p:nvCxnSpPr>
          <p:spPr>
            <a:xfrm rot="10800000">
              <a:off x="3600873" y="3985005"/>
              <a:ext cx="2886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8" name="Google Shape;178;p3"/>
            <p:cNvSpPr/>
            <p:nvPr/>
          </p:nvSpPr>
          <p:spPr>
            <a:xfrm>
              <a:off x="3889475" y="438121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626286" y="438121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78" idx="3"/>
              <a:endCxn id="179" idx="1"/>
            </p:cNvCxnSpPr>
            <p:nvPr/>
          </p:nvCxnSpPr>
          <p:spPr>
            <a:xfrm>
              <a:off x="4986515" y="4582745"/>
              <a:ext cx="263977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stCxn id="179" idx="3"/>
            </p:cNvCxnSpPr>
            <p:nvPr/>
          </p:nvCxnSpPr>
          <p:spPr>
            <a:xfrm rot="10800000" flipH="1">
              <a:off x="8723326" y="4578198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3" name="Google Shape;183;p3"/>
            <p:cNvSpPr txBox="1"/>
            <p:nvPr/>
          </p:nvSpPr>
          <p:spPr>
            <a:xfrm>
              <a:off x="2610878" y="4242985"/>
              <a:ext cx="1286994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07220" y="5067884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1034167" y="362907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9212422" y="4410476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lvl="1"/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    (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, 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, 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코인 등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7" name="Google Shape;187;p3"/>
            <p:cNvCxnSpPr>
              <a:endCxn id="176" idx="0"/>
            </p:cNvCxnSpPr>
            <p:nvPr/>
          </p:nvCxnSpPr>
          <p:spPr>
            <a:xfrm>
              <a:off x="2602514" y="2790527"/>
              <a:ext cx="0" cy="7542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8" name="Google Shape;188;p3"/>
            <p:cNvCxnSpPr>
              <a:cxnSpLocks/>
              <a:stCxn id="170" idx="1"/>
            </p:cNvCxnSpPr>
            <p:nvPr/>
          </p:nvCxnSpPr>
          <p:spPr>
            <a:xfrm flipH="1">
              <a:off x="2610878" y="2789525"/>
              <a:ext cx="112703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3"/>
            <p:cNvCxnSpPr>
              <a:stCxn id="176" idx="1"/>
            </p:cNvCxnSpPr>
            <p:nvPr/>
          </p:nvCxnSpPr>
          <p:spPr>
            <a:xfrm rot="10800000">
              <a:off x="1043146" y="3985008"/>
              <a:ext cx="56111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3"/>
            <p:cNvCxnSpPr>
              <a:endCxn id="184" idx="0"/>
            </p:cNvCxnSpPr>
            <p:nvPr/>
          </p:nvCxnSpPr>
          <p:spPr>
            <a:xfrm>
              <a:off x="1055741" y="3969794"/>
              <a:ext cx="0" cy="10980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3" name="Google Shape;193;p3"/>
            <p:cNvCxnSpPr>
              <a:stCxn id="184" idx="3"/>
            </p:cNvCxnSpPr>
            <p:nvPr/>
          </p:nvCxnSpPr>
          <p:spPr>
            <a:xfrm>
              <a:off x="1604261" y="5269416"/>
              <a:ext cx="282725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3"/>
            <p:cNvCxnSpPr>
              <a:endCxn id="178" idx="2"/>
            </p:cNvCxnSpPr>
            <p:nvPr/>
          </p:nvCxnSpPr>
          <p:spPr>
            <a:xfrm rot="10800000">
              <a:off x="4437995" y="4784277"/>
              <a:ext cx="0" cy="4918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5" name="Google Shape;195;p3"/>
            <p:cNvSpPr/>
            <p:nvPr/>
          </p:nvSpPr>
          <p:spPr>
            <a:xfrm>
              <a:off x="1043007" y="1423612"/>
              <a:ext cx="223816" cy="223816"/>
            </a:xfrm>
            <a:prstGeom prst="flowChartConnec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43007" y="6217368"/>
              <a:ext cx="223816" cy="223816"/>
            </a:xfrm>
            <a:prstGeom prst="flowChartConnec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97" name="Google Shape;197;p3"/>
            <p:cNvCxnSpPr>
              <a:endCxn id="195" idx="6"/>
            </p:cNvCxnSpPr>
            <p:nvPr/>
          </p:nvCxnSpPr>
          <p:spPr>
            <a:xfrm rot="10800000">
              <a:off x="1266823" y="1535520"/>
              <a:ext cx="262261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8" name="Google Shape;198;p3"/>
            <p:cNvSpPr/>
            <p:nvPr/>
          </p:nvSpPr>
          <p:spPr>
            <a:xfrm>
              <a:off x="2053995" y="611354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업데이트</a:t>
              </a:r>
              <a:endParaRPr sz="110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99" name="Google Shape;199;p3"/>
            <p:cNvCxnSpPr>
              <a:stCxn id="196" idx="6"/>
              <a:endCxn id="198" idx="1"/>
            </p:cNvCxnSpPr>
            <p:nvPr/>
          </p:nvCxnSpPr>
          <p:spPr>
            <a:xfrm rot="10800000" flipH="1">
              <a:off x="1266823" y="6314933"/>
              <a:ext cx="787098" cy="1434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0" name="Google Shape;200;p3"/>
            <p:cNvSpPr/>
            <p:nvPr/>
          </p:nvSpPr>
          <p:spPr>
            <a:xfrm>
              <a:off x="3889456" y="611354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1" name="Google Shape;201;p3"/>
            <p:cNvCxnSpPr>
              <a:cxnSpLocks/>
              <a:stCxn id="198" idx="3"/>
              <a:endCxn id="200" idx="1"/>
            </p:cNvCxnSpPr>
            <p:nvPr/>
          </p:nvCxnSpPr>
          <p:spPr>
            <a:xfrm>
              <a:off x="3151035" y="6315073"/>
              <a:ext cx="738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2" name="Google Shape;202;p3"/>
            <p:cNvSpPr/>
            <p:nvPr/>
          </p:nvSpPr>
          <p:spPr>
            <a:xfrm>
              <a:off x="7626817" y="609891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3" name="Google Shape;203;p3"/>
            <p:cNvCxnSpPr>
              <a:cxnSpLocks/>
              <a:stCxn id="200" idx="3"/>
              <a:endCxn id="202" idx="1"/>
            </p:cNvCxnSpPr>
            <p:nvPr/>
          </p:nvCxnSpPr>
          <p:spPr>
            <a:xfrm flipV="1">
              <a:off x="4986496" y="6300442"/>
              <a:ext cx="2640321" cy="146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4" name="Google Shape;204;p3"/>
            <p:cNvCxnSpPr>
              <a:stCxn id="202" idx="3"/>
            </p:cNvCxnSpPr>
            <p:nvPr/>
          </p:nvCxnSpPr>
          <p:spPr>
            <a:xfrm rot="10800000" flipH="1">
              <a:off x="8723857" y="6295895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9212953" y="6027371"/>
              <a:ext cx="1983139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스킬 </a:t>
              </a:r>
              <a:r>
                <a:rPr lang="ko-KR" altLang="en-US" sz="1100" b="0" i="0" u="none" strike="noStrike" cap="none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89211" y="752173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53954" y="752173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stCxn id="207" idx="3"/>
              <a:endCxn id="206" idx="1"/>
            </p:cNvCxnSpPr>
            <p:nvPr/>
          </p:nvCxnSpPr>
          <p:spPr>
            <a:xfrm>
              <a:off x="3150994" y="7723268"/>
              <a:ext cx="73812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1604259" y="6728993"/>
              <a:ext cx="1996561" cy="491709"/>
            </a:xfrm>
            <a:prstGeom prst="flowChartDecision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stCxn id="198" idx="2"/>
              <a:endCxn id="209" idx="0"/>
            </p:cNvCxnSpPr>
            <p:nvPr/>
          </p:nvCxnSpPr>
          <p:spPr>
            <a:xfrm>
              <a:off x="2602515" y="6516605"/>
              <a:ext cx="0" cy="212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2602540" y="7220703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2602494" y="7066351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1086105" y="6457143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626286" y="7486944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86251" y="7688476"/>
              <a:ext cx="2640035" cy="3479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stCxn id="214" idx="3"/>
            </p:cNvCxnSpPr>
            <p:nvPr/>
          </p:nvCxnSpPr>
          <p:spPr>
            <a:xfrm rot="10800000" flipH="1">
              <a:off x="8723326" y="7683928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212423" y="751620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1770314" y="5822661"/>
              <a:ext cx="2612193" cy="29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 Update 주기 : 5fps 정도(1초당 5번)</a:t>
              </a:r>
              <a:endParaRPr sz="105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stCxn id="160" idx="4"/>
            </p:cNvCxnSpPr>
            <p:nvPr/>
          </p:nvCxnSpPr>
          <p:spPr>
            <a:xfrm>
              <a:off x="4437995" y="1110050"/>
              <a:ext cx="0" cy="22388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1" name="Google Shape;221;p3"/>
            <p:cNvCxnSpPr>
              <a:stCxn id="209" idx="1"/>
            </p:cNvCxnSpPr>
            <p:nvPr/>
          </p:nvCxnSpPr>
          <p:spPr>
            <a:xfrm rot="10800000">
              <a:off x="1604259" y="6364759"/>
              <a:ext cx="0" cy="6100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4" name="Google Shape;224;p3"/>
            <p:cNvSpPr/>
            <p:nvPr/>
          </p:nvSpPr>
          <p:spPr>
            <a:xfrm>
              <a:off x="2149003" y="133386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0" i="0" u="none" strike="noStrike" cap="none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세팅(초기화)</a:t>
              </a:r>
              <a:endParaRPr sz="105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859478" y="1345417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F5E46A0-53A0-6F9F-BC69-6101542C4EBA}"/>
                </a:ext>
              </a:extLst>
            </p:cNvPr>
            <p:cNvCxnSpPr>
              <a:cxnSpLocks/>
              <a:stCxn id="176" idx="2"/>
              <a:endCxn id="178" idx="1"/>
            </p:cNvCxnSpPr>
            <p:nvPr/>
          </p:nvCxnSpPr>
          <p:spPr>
            <a:xfrm rot="16200000" flipH="1">
              <a:off x="3167258" y="3860527"/>
              <a:ext cx="157473" cy="1286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C5CA534D-ED87-83B7-4F0D-7AEF92A8BAEA}"/>
                </a:ext>
              </a:extLst>
            </p:cNvPr>
            <p:cNvCxnSpPr>
              <a:cxnSpLocks/>
              <a:stCxn id="166" idx="3"/>
              <a:endCxn id="167" idx="3"/>
            </p:cNvCxnSpPr>
            <p:nvPr/>
          </p:nvCxnSpPr>
          <p:spPr>
            <a:xfrm flipH="1">
              <a:off x="10309463" y="2789525"/>
              <a:ext cx="126969" cy="1186828"/>
            </a:xfrm>
            <a:prstGeom prst="bentConnector3">
              <a:avLst>
                <a:gd name="adj1" fmla="val -18004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50897556-A8A1-0D61-4067-5BFB1F9CDB85}"/>
                </a:ext>
              </a:extLst>
            </p:cNvPr>
            <p:cNvCxnSpPr>
              <a:cxnSpLocks/>
              <a:stCxn id="163" idx="5"/>
              <a:endCxn id="166" idx="3"/>
            </p:cNvCxnSpPr>
            <p:nvPr/>
          </p:nvCxnSpPr>
          <p:spPr>
            <a:xfrm>
              <a:off x="10301334" y="2162522"/>
              <a:ext cx="135098" cy="627003"/>
            </a:xfrm>
            <a:prstGeom prst="bentConnector3">
              <a:avLst>
                <a:gd name="adj1" fmla="val 26921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AAED915-6580-178E-AB08-3058B87F9A17}"/>
              </a:ext>
            </a:extLst>
          </p:cNvPr>
          <p:cNvGrpSpPr/>
          <p:nvPr/>
        </p:nvGrpSpPr>
        <p:grpSpPr>
          <a:xfrm>
            <a:off x="307225" y="1587215"/>
            <a:ext cx="12138125" cy="5240357"/>
            <a:chOff x="307225" y="1587215"/>
            <a:chExt cx="12138125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6430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0723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0723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8152" y="2470545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4956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29097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07225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07230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5043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79336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79336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894282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3569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77710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793350" y="5525872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793360" y="552587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749038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749041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190851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190853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632664" y="5525872"/>
              <a:ext cx="1326300" cy="13017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632664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395725" y="2756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523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23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523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957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23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3957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3957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395725" y="4884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3957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391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391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391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391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3725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3725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89040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890400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89040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890400" y="6176722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4355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4355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04175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09675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66275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189100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42250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14100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495701" y="6176722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1921051" y="6176722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3397336" y="6190611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733632" y="6006876"/>
              <a:ext cx="1124364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734086" y="6417224"/>
              <a:ext cx="1124364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326</Words>
  <Application>Microsoft Office PowerPoint</Application>
  <PresentationFormat>A3 용지(297x420mm)</PresentationFormat>
  <Paragraphs>144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Microsoft GothicNeo Light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5</cp:revision>
  <dcterms:modified xsi:type="dcterms:W3CDTF">2022-11-02T11:27:10Z</dcterms:modified>
</cp:coreProperties>
</file>