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0E33-8610-FE5A-CEA6-04370E3641F6}" v="3" dt="2022-11-06T12:08:57.854"/>
    <p1510:client id="{15DA8F7D-FA9F-49B7-972D-FD2D57E16EF7}" v="2129" dt="2022-11-06T12:51:45.261"/>
    <p1510:client id="{2056F85C-7018-AEE4-57C6-30F5083944AB}" v="3" dt="2022-11-06T12:08:19.545"/>
    <p1510:client id="{6CC8B045-A992-2151-5B19-5DF0162DA403}" v="5" dt="2022-11-06T12:09:49.663"/>
    <p1510:client id="{7268FDC9-28F8-6D1E-845B-3E4DBBD5BF0A}" v="37" dt="2022-11-06T12:20:05.731"/>
    <p1510:client id="{B37C741D-94D6-3698-5099-6BC133189ABF}" v="4" dt="2022-11-06T12:10:2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08" d="100"/>
          <a:sy n="108" d="100"/>
        </p:scale>
        <p:origin x="2088" y="12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3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3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785311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서버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220773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클라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335136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335136" y="205122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bind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335136" y="2756199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listen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335136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accept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770598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8770598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connect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335068" y="42457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829432" y="5735453"/>
            <a:ext cx="2244776" cy="9900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인원이 3명인가?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729597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8770552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67" name="Google Shape;67;p1"/>
          <p:cNvCxnSpPr>
            <a:stCxn id="55" idx="4"/>
            <a:endCxn id="57" idx="0"/>
          </p:cNvCxnSpPr>
          <p:nvPr/>
        </p:nvCxnSpPr>
        <p:spPr>
          <a:xfrm>
            <a:off x="2951866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57" idx="2"/>
            <a:endCxn id="58" idx="0"/>
          </p:cNvCxnSpPr>
          <p:nvPr/>
        </p:nvCxnSpPr>
        <p:spPr>
          <a:xfrm>
            <a:off x="2951866" y="1799443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>
            <a:stCxn id="58" idx="2"/>
            <a:endCxn id="59" idx="0"/>
          </p:cNvCxnSpPr>
          <p:nvPr/>
        </p:nvCxnSpPr>
        <p:spPr>
          <a:xfrm>
            <a:off x="2951866" y="2504414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59" idx="2"/>
            <a:endCxn id="60" idx="0"/>
          </p:cNvCxnSpPr>
          <p:nvPr/>
        </p:nvCxnSpPr>
        <p:spPr>
          <a:xfrm>
            <a:off x="2951866" y="3209385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60" idx="2"/>
            <a:endCxn id="63" idx="0"/>
          </p:cNvCxnSpPr>
          <p:nvPr/>
        </p:nvCxnSpPr>
        <p:spPr>
          <a:xfrm>
            <a:off x="2951866" y="3914356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65" idx="1"/>
            <a:endCxn id="64" idx="3"/>
          </p:cNvCxnSpPr>
          <p:nvPr/>
        </p:nvCxnSpPr>
        <p:spPr>
          <a:xfrm rot="10800000">
            <a:off x="4074097" y="6230465"/>
            <a:ext cx="65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66" idx="1"/>
            <a:endCxn id="65" idx="3"/>
          </p:cNvCxnSpPr>
          <p:nvPr/>
        </p:nvCxnSpPr>
        <p:spPr>
          <a:xfrm rot="10800000">
            <a:off x="5963152" y="6230465"/>
            <a:ext cx="28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56" idx="4"/>
            <a:endCxn id="61" idx="0"/>
          </p:cNvCxnSpPr>
          <p:nvPr/>
        </p:nvCxnSpPr>
        <p:spPr>
          <a:xfrm>
            <a:off x="9387328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1" idx="2"/>
            <a:endCxn id="62" idx="0"/>
          </p:cNvCxnSpPr>
          <p:nvPr/>
        </p:nvCxnSpPr>
        <p:spPr>
          <a:xfrm>
            <a:off x="9387328" y="1799443"/>
            <a:ext cx="0" cy="16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62" idx="1"/>
            <a:endCxn id="60" idx="3"/>
          </p:cNvCxnSpPr>
          <p:nvPr/>
        </p:nvCxnSpPr>
        <p:spPr>
          <a:xfrm rot="10800000">
            <a:off x="3568598" y="3687763"/>
            <a:ext cx="52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7;p1"/>
          <p:cNvSpPr txBox="1"/>
          <p:nvPr/>
        </p:nvSpPr>
        <p:spPr>
          <a:xfrm>
            <a:off x="1704365" y="5812478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85288" y="8313442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77822" y="6538211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20706" y="8322779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335136" y="499969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987268" y="5030481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유저 접속 정보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770552" y="503061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84" name="Google Shape;84;p1"/>
          <p:cNvCxnSpPr>
            <a:cxnSpLocks/>
            <a:stCxn id="82" idx="3"/>
            <a:endCxn id="83" idx="1"/>
          </p:cNvCxnSpPr>
          <p:nvPr/>
        </p:nvCxnSpPr>
        <p:spPr>
          <a:xfrm>
            <a:off x="8220727" y="5257074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cxnSpLocks/>
            <a:stCxn id="81" idx="3"/>
            <a:endCxn id="82" idx="1"/>
          </p:cNvCxnSpPr>
          <p:nvPr/>
        </p:nvCxnSpPr>
        <p:spPr>
          <a:xfrm>
            <a:off x="3568595" y="5226283"/>
            <a:ext cx="34188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stCxn id="62" idx="2"/>
            <a:endCxn id="87" idx="0"/>
          </p:cNvCxnSpPr>
          <p:nvPr/>
        </p:nvCxnSpPr>
        <p:spPr>
          <a:xfrm>
            <a:off x="9387328" y="3914356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>
            <a:stCxn id="83" idx="2"/>
            <a:endCxn id="66" idx="0"/>
          </p:cNvCxnSpPr>
          <p:nvPr/>
        </p:nvCxnSpPr>
        <p:spPr>
          <a:xfrm>
            <a:off x="9387282" y="5483804"/>
            <a:ext cx="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1"/>
          <p:cNvSpPr/>
          <p:nvPr/>
        </p:nvSpPr>
        <p:spPr>
          <a:xfrm>
            <a:off x="2335068" y="699961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0" name="Google Shape;90;p1"/>
          <p:cNvCxnSpPr>
            <a:stCxn id="64" idx="2"/>
            <a:endCxn id="89" idx="0"/>
          </p:cNvCxnSpPr>
          <p:nvPr/>
        </p:nvCxnSpPr>
        <p:spPr>
          <a:xfrm>
            <a:off x="2951820" y="672547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89" idx="2"/>
            <a:endCxn id="78" idx="0"/>
          </p:cNvCxnSpPr>
          <p:nvPr/>
        </p:nvCxnSpPr>
        <p:spPr>
          <a:xfrm>
            <a:off x="2951798" y="7452796"/>
            <a:ext cx="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stCxn id="63" idx="2"/>
            <a:endCxn id="81" idx="0"/>
          </p:cNvCxnSpPr>
          <p:nvPr/>
        </p:nvCxnSpPr>
        <p:spPr>
          <a:xfrm>
            <a:off x="2951798" y="4698943"/>
            <a:ext cx="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stCxn id="81" idx="2"/>
            <a:endCxn id="64" idx="0"/>
          </p:cNvCxnSpPr>
          <p:nvPr/>
        </p:nvCxnSpPr>
        <p:spPr>
          <a:xfrm>
            <a:off x="2951866" y="5452876"/>
            <a:ext cx="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/>
          <p:nvPr/>
        </p:nvSpPr>
        <p:spPr>
          <a:xfrm>
            <a:off x="8770598" y="6977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87268" y="697730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6" name="Google Shape;96;p1"/>
          <p:cNvCxnSpPr>
            <a:stCxn id="89" idx="3"/>
            <a:endCxn id="95" idx="1"/>
          </p:cNvCxnSpPr>
          <p:nvPr/>
        </p:nvCxnSpPr>
        <p:spPr>
          <a:xfrm rot="10800000" flipH="1">
            <a:off x="3568527" y="7204003"/>
            <a:ext cx="34188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>
            <a:stCxn id="95" idx="3"/>
            <a:endCxn id="94" idx="1"/>
          </p:cNvCxnSpPr>
          <p:nvPr/>
        </p:nvCxnSpPr>
        <p:spPr>
          <a:xfrm>
            <a:off x="8220727" y="7203901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>
            <a:stCxn id="63" idx="3"/>
            <a:endCxn id="65" idx="0"/>
          </p:cNvCxnSpPr>
          <p:nvPr/>
        </p:nvCxnSpPr>
        <p:spPr>
          <a:xfrm>
            <a:off x="3568527" y="4472350"/>
            <a:ext cx="1777800" cy="1531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Google Shape;87;p1"/>
          <p:cNvSpPr/>
          <p:nvPr/>
        </p:nvSpPr>
        <p:spPr>
          <a:xfrm>
            <a:off x="8770552" y="4255284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9" name="Google Shape;99;p1"/>
          <p:cNvCxnSpPr>
            <a:stCxn id="87" idx="2"/>
            <a:endCxn id="83" idx="0"/>
          </p:cNvCxnSpPr>
          <p:nvPr/>
        </p:nvCxnSpPr>
        <p:spPr>
          <a:xfrm>
            <a:off x="9387282" y="4708470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>
            <a:cxnSpLocks/>
            <a:stCxn id="87" idx="1"/>
            <a:endCxn id="82" idx="0"/>
          </p:cNvCxnSpPr>
          <p:nvPr/>
        </p:nvCxnSpPr>
        <p:spPr>
          <a:xfrm flipH="1">
            <a:off x="7603852" y="4481877"/>
            <a:ext cx="1166700" cy="548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3517590" y="4187247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080450" y="4200109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70552" y="7649975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init 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04" name="Google Shape;104;p1"/>
          <p:cNvCxnSpPr>
            <a:stCxn id="94" idx="2"/>
            <a:endCxn id="103" idx="0"/>
          </p:cNvCxnSpPr>
          <p:nvPr/>
        </p:nvCxnSpPr>
        <p:spPr>
          <a:xfrm>
            <a:off x="9387328" y="7430356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103" idx="2"/>
            <a:endCxn id="80" idx="0"/>
          </p:cNvCxnSpPr>
          <p:nvPr/>
        </p:nvCxnSpPr>
        <p:spPr>
          <a:xfrm>
            <a:off x="9387282" y="8103161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>
            <a:stCxn id="64" idx="1"/>
            <a:endCxn id="60" idx="1"/>
          </p:cNvCxnSpPr>
          <p:nvPr/>
        </p:nvCxnSpPr>
        <p:spPr>
          <a:xfrm rot="10800000" flipH="1">
            <a:off x="1829432" y="3687666"/>
            <a:ext cx="505800" cy="2542800"/>
          </a:xfrm>
          <a:prstGeom prst="bentConnector3">
            <a:avLst>
              <a:gd name="adj1" fmla="val -200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3179102" y="244025"/>
            <a:ext cx="2598663" cy="1056148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SERVER</a:t>
            </a:r>
            <a:endParaRPr dirty="0">
              <a:latin typeface="+mj-ea"/>
              <a:ea typeface="+mj-e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캐릭터 선택 화면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503903" y="244025"/>
            <a:ext cx="2598663" cy="1056148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CLIENT</a:t>
            </a:r>
            <a:endParaRPr dirty="0">
              <a:latin typeface="+mj-ea"/>
              <a:ea typeface="+mj-e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캐릭터 선택 화면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791201" y="2659072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키 입력 업데이트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791508" y="4270356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업데이트 결과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>
            <a:stCxn id="114" idx="2"/>
            <a:endCxn id="115" idx="0"/>
          </p:cNvCxnSpPr>
          <p:nvPr/>
        </p:nvCxnSpPr>
        <p:spPr>
          <a:xfrm>
            <a:off x="4478126" y="3163840"/>
            <a:ext cx="300" cy="11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"/>
          <p:cNvCxnSpPr>
            <a:stCxn id="113" idx="4"/>
            <a:endCxn id="118" idx="0"/>
          </p:cNvCxnSpPr>
          <p:nvPr/>
        </p:nvCxnSpPr>
        <p:spPr>
          <a:xfrm flipH="1">
            <a:off x="10802935" y="1300173"/>
            <a:ext cx="300" cy="13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"/>
          <p:cNvSpPr/>
          <p:nvPr/>
        </p:nvSpPr>
        <p:spPr>
          <a:xfrm>
            <a:off x="10116003" y="2659072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키 입력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777457" y="2659072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키 입력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20" name="Google Shape;120;p2"/>
          <p:cNvCxnSpPr>
            <a:stCxn id="118" idx="1"/>
            <a:endCxn id="119" idx="3"/>
          </p:cNvCxnSpPr>
          <p:nvPr/>
        </p:nvCxnSpPr>
        <p:spPr>
          <a:xfrm rot="10800000">
            <a:off x="7151403" y="2911456"/>
            <a:ext cx="296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2"/>
          <p:cNvCxnSpPr>
            <a:stCxn id="119" idx="1"/>
            <a:endCxn id="114" idx="3"/>
          </p:cNvCxnSpPr>
          <p:nvPr/>
        </p:nvCxnSpPr>
        <p:spPr>
          <a:xfrm rot="10800000">
            <a:off x="5165157" y="2911456"/>
            <a:ext cx="61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22;p2"/>
          <p:cNvSpPr/>
          <p:nvPr/>
        </p:nvSpPr>
        <p:spPr>
          <a:xfrm>
            <a:off x="8130054" y="4270356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업데이트 결과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>
            <a:stCxn id="115" idx="3"/>
            <a:endCxn id="122" idx="1"/>
          </p:cNvCxnSpPr>
          <p:nvPr/>
        </p:nvCxnSpPr>
        <p:spPr>
          <a:xfrm>
            <a:off x="5165358" y="4522740"/>
            <a:ext cx="296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Google Shape;124;p2"/>
          <p:cNvSpPr/>
          <p:nvPr/>
        </p:nvSpPr>
        <p:spPr>
          <a:xfrm>
            <a:off x="9728739" y="4270353"/>
            <a:ext cx="2148992" cy="115652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업데이트</a:t>
            </a:r>
            <a:endParaRPr sz="1200" b="1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캐릭터 선택여부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타이머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캐릭터 선택위치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25" name="Google Shape;125;p2"/>
          <p:cNvCxnSpPr>
            <a:stCxn id="122" idx="3"/>
          </p:cNvCxnSpPr>
          <p:nvPr/>
        </p:nvCxnSpPr>
        <p:spPr>
          <a:xfrm>
            <a:off x="9503904" y="4522740"/>
            <a:ext cx="22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2"/>
          <p:cNvSpPr/>
          <p:nvPr/>
        </p:nvSpPr>
        <p:spPr>
          <a:xfrm>
            <a:off x="3228296" y="5177363"/>
            <a:ext cx="2500275" cy="1102709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캐릭터 선택 완료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028167" y="4270356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시간 업데이트</a:t>
            </a:r>
            <a:endParaRPr sz="1200" b="0" i="0" u="none" strike="noStrike" cap="none" dirty="0">
              <a:solidFill>
                <a:schemeClr val="bg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30" name="Google Shape;130;p2"/>
          <p:cNvCxnSpPr>
            <a:stCxn id="115" idx="2"/>
            <a:endCxn id="126" idx="0"/>
          </p:cNvCxnSpPr>
          <p:nvPr/>
        </p:nvCxnSpPr>
        <p:spPr>
          <a:xfrm>
            <a:off x="4478433" y="4775124"/>
            <a:ext cx="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2"/>
          <p:cNvSpPr/>
          <p:nvPr/>
        </p:nvSpPr>
        <p:spPr>
          <a:xfrm>
            <a:off x="3179102" y="8218481"/>
            <a:ext cx="2598663" cy="1056148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메인 게임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3727722" y="6093161"/>
            <a:ext cx="906496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464979" y="5177363"/>
            <a:ext cx="2500275" cy="1102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남은시간</a:t>
            </a:r>
            <a:r>
              <a:rPr lang="ko-KR" altLang="en-US"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&lt;=</a:t>
            </a:r>
            <a:r>
              <a:rPr lang="en-US" altLang="ko-KR"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rPr>
              <a:t> 0</a:t>
            </a:r>
            <a:endParaRPr sz="1200" b="0" i="0" u="none" strike="noStrike" cap="none" dirty="0">
              <a:solidFill>
                <a:schemeClr val="bg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9503903" y="8156735"/>
            <a:ext cx="2598663" cy="1056148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메인 게임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35" name="Google Shape;135;p2"/>
          <p:cNvCxnSpPr>
            <a:stCxn id="118" idx="2"/>
            <a:endCxn id="124" idx="0"/>
          </p:cNvCxnSpPr>
          <p:nvPr/>
        </p:nvCxnSpPr>
        <p:spPr>
          <a:xfrm>
            <a:off x="10802928" y="3163840"/>
            <a:ext cx="300" cy="11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6;p2"/>
          <p:cNvCxnSpPr>
            <a:stCxn id="128" idx="3"/>
            <a:endCxn id="115" idx="1"/>
          </p:cNvCxnSpPr>
          <p:nvPr/>
        </p:nvCxnSpPr>
        <p:spPr>
          <a:xfrm>
            <a:off x="2402017" y="4522740"/>
            <a:ext cx="13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p2"/>
          <p:cNvCxnSpPr>
            <a:stCxn id="128" idx="2"/>
            <a:endCxn id="133" idx="0"/>
          </p:cNvCxnSpPr>
          <p:nvPr/>
        </p:nvCxnSpPr>
        <p:spPr>
          <a:xfrm>
            <a:off x="1715092" y="4775124"/>
            <a:ext cx="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2"/>
          <p:cNvSpPr txBox="1"/>
          <p:nvPr/>
        </p:nvSpPr>
        <p:spPr>
          <a:xfrm>
            <a:off x="1654476" y="6138446"/>
            <a:ext cx="906496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73109" y="5191045"/>
            <a:ext cx="906496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3791457" y="6625987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씬 + 초기 데이터 send</a:t>
            </a:r>
            <a:endParaRPr sz="1200" b="0" i="0" u="none" strike="noStrike" cap="none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41" name="Google Shape;141;p2"/>
          <p:cNvCxnSpPr>
            <a:stCxn id="126" idx="2"/>
            <a:endCxn id="140" idx="0"/>
          </p:cNvCxnSpPr>
          <p:nvPr/>
        </p:nvCxnSpPr>
        <p:spPr>
          <a:xfrm>
            <a:off x="4478434" y="6280072"/>
            <a:ext cx="0" cy="34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"/>
          <p:cNvCxnSpPr>
            <a:stCxn id="140" idx="2"/>
            <a:endCxn id="131" idx="0"/>
          </p:cNvCxnSpPr>
          <p:nvPr/>
        </p:nvCxnSpPr>
        <p:spPr>
          <a:xfrm>
            <a:off x="4478382" y="7130755"/>
            <a:ext cx="0" cy="10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"/>
          <p:cNvSpPr/>
          <p:nvPr/>
        </p:nvSpPr>
        <p:spPr>
          <a:xfrm>
            <a:off x="8130054" y="6625987"/>
            <a:ext cx="1373850" cy="504768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씬, 초기 Data</a:t>
            </a:r>
            <a:endParaRPr sz="12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44" name="Google Shape;144;p2"/>
          <p:cNvCxnSpPr>
            <a:stCxn id="140" idx="3"/>
            <a:endCxn id="143" idx="1"/>
          </p:cNvCxnSpPr>
          <p:nvPr/>
        </p:nvCxnSpPr>
        <p:spPr>
          <a:xfrm>
            <a:off x="5165307" y="6878371"/>
            <a:ext cx="296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2"/>
          <p:cNvSpPr/>
          <p:nvPr/>
        </p:nvSpPr>
        <p:spPr>
          <a:xfrm>
            <a:off x="9728741" y="6625987"/>
            <a:ext cx="2148989" cy="115652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업데이트</a:t>
            </a:r>
            <a:endParaRPr sz="1200" b="1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Scene 번호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시작 좌표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코인 위치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캐릭터 데이터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46" name="Google Shape;146;p2"/>
          <p:cNvCxnSpPr>
            <a:stCxn id="143" idx="3"/>
          </p:cNvCxnSpPr>
          <p:nvPr/>
        </p:nvCxnSpPr>
        <p:spPr>
          <a:xfrm>
            <a:off x="9503904" y="6878371"/>
            <a:ext cx="22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"/>
          <p:cNvCxnSpPr>
            <a:stCxn id="124" idx="2"/>
            <a:endCxn id="145" idx="0"/>
          </p:cNvCxnSpPr>
          <p:nvPr/>
        </p:nvCxnSpPr>
        <p:spPr>
          <a:xfrm>
            <a:off x="10803235" y="5426877"/>
            <a:ext cx="0" cy="11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2"/>
          <p:cNvCxnSpPr>
            <a:stCxn id="145" idx="2"/>
            <a:endCxn id="134" idx="0"/>
          </p:cNvCxnSpPr>
          <p:nvPr/>
        </p:nvCxnSpPr>
        <p:spPr>
          <a:xfrm>
            <a:off x="10803236" y="7782509"/>
            <a:ext cx="0" cy="3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p2"/>
          <p:cNvCxnSpPr>
            <a:cxnSpLocks/>
            <a:stCxn id="112" idx="4"/>
            <a:endCxn id="114" idx="0"/>
          </p:cNvCxnSpPr>
          <p:nvPr/>
        </p:nvCxnSpPr>
        <p:spPr>
          <a:xfrm flipH="1">
            <a:off x="4478126" y="1300173"/>
            <a:ext cx="308" cy="1358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2"/>
          <p:cNvCxnSpPr>
            <a:cxnSpLocks/>
            <a:stCxn id="133" idx="2"/>
            <a:endCxn id="140" idx="1"/>
          </p:cNvCxnSpPr>
          <p:nvPr/>
        </p:nvCxnSpPr>
        <p:spPr>
          <a:xfrm rot="16200000" flipH="1">
            <a:off x="2454138" y="5541051"/>
            <a:ext cx="598299" cy="2076340"/>
          </a:xfrm>
          <a:prstGeom prst="bentConnector2">
            <a:avLst/>
          </a:prstGeom>
          <a:noFill/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2"/>
          <p:cNvCxnSpPr>
            <a:stCxn id="133" idx="1"/>
            <a:endCxn id="128" idx="1"/>
          </p:cNvCxnSpPr>
          <p:nvPr/>
        </p:nvCxnSpPr>
        <p:spPr>
          <a:xfrm rot="10800000" flipH="1">
            <a:off x="464979" y="4522718"/>
            <a:ext cx="563100" cy="1206000"/>
          </a:xfrm>
          <a:prstGeom prst="bentConnector3">
            <a:avLst>
              <a:gd name="adj1" fmla="val -59274"/>
            </a:avLst>
          </a:prstGeom>
          <a:noFill/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6167F5F-C624-3303-B73F-5FAB0B60DC01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1715092" y="2112884"/>
            <a:ext cx="2763034" cy="2157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10868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2" name="Google Shape;192;p3"/>
          <p:cNvCxnSpPr>
            <a:cxnSpLocks/>
          </p:cNvCxnSpPr>
          <p:nvPr/>
        </p:nvCxnSpPr>
        <p:spPr>
          <a:xfrm>
            <a:off x="1601741" y="39781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37C4440-B594-E098-34D0-F5831D6DA44E}"/>
              </a:ext>
            </a:extLst>
          </p:cNvPr>
          <p:cNvCxnSpPr/>
          <p:nvPr/>
        </p:nvCxnSpPr>
        <p:spPr>
          <a:xfrm flipV="1">
            <a:off x="3147332" y="4608740"/>
            <a:ext cx="734786" cy="1681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6A40BD-B520-5080-67C0-2C6862BF3C46}"/>
              </a:ext>
            </a:extLst>
          </p:cNvPr>
          <p:cNvCxnSpPr/>
          <p:nvPr/>
        </p:nvCxnSpPr>
        <p:spPr>
          <a:xfrm>
            <a:off x="2179865" y="5225142"/>
            <a:ext cx="1338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28" name="Google Shape;168;p3">
            <a:extLst>
              <a:ext uri="{FF2B5EF4-FFF2-40B4-BE49-F238E27FC236}">
                <a16:creationId xmlns:a16="http://schemas.microsoft.com/office/drawing/2014/main" id="{4E14A0E6-A10F-BB44-FA61-928B30679726}"/>
              </a:ext>
            </a:extLst>
          </p:cNvPr>
          <p:cNvSpPr/>
          <p:nvPr/>
        </p:nvSpPr>
        <p:spPr>
          <a:xfrm>
            <a:off x="5553514" y="282205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solidFill>
              <a:schemeClr val="tx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7" name="Google Shape;168;p3">
            <a:extLst>
              <a:ext uri="{FF2B5EF4-FFF2-40B4-BE49-F238E27FC236}">
                <a16:creationId xmlns:a16="http://schemas.microsoft.com/office/drawing/2014/main" id="{8E60CF12-7989-7590-536A-16A2B44F0998}"/>
              </a:ext>
            </a:extLst>
          </p:cNvPr>
          <p:cNvSpPr/>
          <p:nvPr/>
        </p:nvSpPr>
        <p:spPr>
          <a:xfrm>
            <a:off x="5514523" y="278183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solidFill>
              <a:schemeClr val="tx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367448" y="385353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algn="ctr"/>
            <a:r>
              <a:rPr lang="en-US" altLang="ko" sz="1100" b="1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SERVER</a:t>
            </a:r>
            <a:endParaRPr lang="en-US" altLang="ko-KR" sz="1100" dirty="0">
              <a:latin typeface="+mj-ea"/>
              <a:ea typeface="+mj-e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</a:t>
            </a:r>
            <a:r>
              <a: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(SCENE)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algn="ctr"/>
            <a:r>
              <a:rPr lang="en-US" altLang="ko" sz="1100" b="1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CLIENT</a:t>
            </a:r>
            <a:endParaRPr lang="en-US" altLang="ko-KR" sz="1100" dirty="0">
              <a:latin typeface="+mj-ea"/>
              <a:ea typeface="+mj-e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r>
              <a: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(SCENE)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2758277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2741609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solidFill>
              <a:schemeClr val="tx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 flipV="1">
            <a:off x="6572571" y="2943141"/>
            <a:ext cx="2496641" cy="166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01889" y="2321796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2943141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2189414" y="4012530"/>
            <a:ext cx="900026" cy="396943"/>
          </a:xfrm>
          <a:prstGeom prst="round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처리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6940334" y="596123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29" idx="3"/>
            <a:endCxn id="179" idx="1"/>
          </p:cNvCxnSpPr>
          <p:nvPr/>
        </p:nvCxnSpPr>
        <p:spPr>
          <a:xfrm flipV="1">
            <a:off x="4953504" y="6162763"/>
            <a:ext cx="1986830" cy="243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cxnSpLocks/>
            <a:stCxn id="179" idx="2"/>
            <a:endCxn id="149" idx="0"/>
          </p:cNvCxnSpPr>
          <p:nvPr/>
        </p:nvCxnSpPr>
        <p:spPr>
          <a:xfrm>
            <a:off x="7488854" y="6364295"/>
            <a:ext cx="6222" cy="2015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3853450" y="475607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8663902" y="5470214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 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8663902" y="6530686"/>
            <a:ext cx="2246010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월드</a:t>
            </a: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코인 위치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59412" y="8569842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3859412" y="7481995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cxnSpLocks/>
            <a:stCxn id="207" idx="2"/>
            <a:endCxn id="206" idx="0"/>
          </p:cNvCxnSpPr>
          <p:nvPr/>
        </p:nvCxnSpPr>
        <p:spPr>
          <a:xfrm>
            <a:off x="4407932" y="7885059"/>
            <a:ext cx="0" cy="6847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3409717" y="6689252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cxnSpLocks/>
            <a:stCxn id="129" idx="2"/>
            <a:endCxn id="209" idx="0"/>
          </p:cNvCxnSpPr>
          <p:nvPr/>
        </p:nvCxnSpPr>
        <p:spPr>
          <a:xfrm>
            <a:off x="4404984" y="6388656"/>
            <a:ext cx="3014" cy="3005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4407998" y="7180962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4407952" y="702661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3083419" y="6346819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077766" y="854058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56452" y="8742112"/>
            <a:ext cx="2121314" cy="29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cxnSpLocks/>
            <a:stCxn id="214" idx="3"/>
            <a:endCxn id="217" idx="1"/>
          </p:cNvCxnSpPr>
          <p:nvPr/>
        </p:nvCxnSpPr>
        <p:spPr>
          <a:xfrm>
            <a:off x="8174806" y="8742112"/>
            <a:ext cx="1024273" cy="29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199079" y="8569842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cxnSpLocks/>
            <a:stCxn id="160" idx="4"/>
            <a:endCxn id="170" idx="0"/>
          </p:cNvCxnSpPr>
          <p:nvPr/>
        </p:nvCxnSpPr>
        <p:spPr>
          <a:xfrm flipH="1">
            <a:off x="4401970" y="1228703"/>
            <a:ext cx="3014" cy="10930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209;p3">
            <a:extLst>
              <a:ext uri="{FF2B5EF4-FFF2-40B4-BE49-F238E27FC236}">
                <a16:creationId xmlns:a16="http://schemas.microsoft.com/office/drawing/2014/main" id="{BE357947-925E-7AC3-6EE2-980F145BE43C}"/>
              </a:ext>
            </a:extLst>
          </p:cNvPr>
          <p:cNvSpPr/>
          <p:nvPr/>
        </p:nvSpPr>
        <p:spPr>
          <a:xfrm>
            <a:off x="3403690" y="3965148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충돌체크</a:t>
            </a:r>
            <a:endParaRPr sz="1000" b="0" i="0" u="none" strike="noStrike" cap="none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36" name="Google Shape;171;p3">
            <a:extLst>
              <a:ext uri="{FF2B5EF4-FFF2-40B4-BE49-F238E27FC236}">
                <a16:creationId xmlns:a16="http://schemas.microsoft.com/office/drawing/2014/main" id="{4188E9B9-5493-1FCD-C3DC-3F45726CAFC4}"/>
              </a:ext>
            </a:extLst>
          </p:cNvPr>
          <p:cNvCxnSpPr>
            <a:cxnSpLocks/>
            <a:stCxn id="33" idx="1"/>
            <a:endCxn id="176" idx="3"/>
          </p:cNvCxnSpPr>
          <p:nvPr/>
        </p:nvCxnSpPr>
        <p:spPr>
          <a:xfrm flipH="1" flipV="1">
            <a:off x="3089440" y="4211002"/>
            <a:ext cx="31425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171;p3">
            <a:extLst>
              <a:ext uri="{FF2B5EF4-FFF2-40B4-BE49-F238E27FC236}">
                <a16:creationId xmlns:a16="http://schemas.microsoft.com/office/drawing/2014/main" id="{0F2F969C-DFD7-7FE4-3CF9-227F5EBE2190}"/>
              </a:ext>
            </a:extLst>
          </p:cNvPr>
          <p:cNvCxnSpPr>
            <a:cxnSpLocks/>
            <a:stCxn id="170" idx="2"/>
            <a:endCxn id="33" idx="0"/>
          </p:cNvCxnSpPr>
          <p:nvPr/>
        </p:nvCxnSpPr>
        <p:spPr>
          <a:xfrm>
            <a:off x="4401970" y="3575557"/>
            <a:ext cx="1" cy="3895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38599A3-6ADC-1CE2-0B15-9985181F1C60}"/>
              </a:ext>
            </a:extLst>
          </p:cNvPr>
          <p:cNvCxnSpPr>
            <a:cxnSpLocks/>
            <a:stCxn id="176" idx="2"/>
            <a:endCxn id="184" idx="0"/>
          </p:cNvCxnSpPr>
          <p:nvPr/>
        </p:nvCxnSpPr>
        <p:spPr>
          <a:xfrm rot="16200000" flipH="1">
            <a:off x="3347399" y="3701500"/>
            <a:ext cx="346598" cy="176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oogle Shape;171;p3">
            <a:extLst>
              <a:ext uri="{FF2B5EF4-FFF2-40B4-BE49-F238E27FC236}">
                <a16:creationId xmlns:a16="http://schemas.microsoft.com/office/drawing/2014/main" id="{D4D5F77B-F755-7C16-0573-4D77BDB4FE24}"/>
              </a:ext>
            </a:extLst>
          </p:cNvPr>
          <p:cNvCxnSpPr>
            <a:cxnSpLocks/>
            <a:stCxn id="33" idx="2"/>
            <a:endCxn id="184" idx="0"/>
          </p:cNvCxnSpPr>
          <p:nvPr/>
        </p:nvCxnSpPr>
        <p:spPr>
          <a:xfrm flipH="1">
            <a:off x="4401970" y="4456857"/>
            <a:ext cx="1" cy="2992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12;p3">
            <a:extLst>
              <a:ext uri="{FF2B5EF4-FFF2-40B4-BE49-F238E27FC236}">
                <a16:creationId xmlns:a16="http://schemas.microsoft.com/office/drawing/2014/main" id="{23EDA24F-67D1-2D70-B85F-99FE2D088E47}"/>
              </a:ext>
            </a:extLst>
          </p:cNvPr>
          <p:cNvSpPr txBox="1"/>
          <p:nvPr/>
        </p:nvSpPr>
        <p:spPr>
          <a:xfrm>
            <a:off x="2953246" y="3825766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4" name="Google Shape;213;p3">
            <a:extLst>
              <a:ext uri="{FF2B5EF4-FFF2-40B4-BE49-F238E27FC236}">
                <a16:creationId xmlns:a16="http://schemas.microsoft.com/office/drawing/2014/main" id="{22C30FF7-D98C-22A5-D999-A7C988D427BE}"/>
              </a:ext>
            </a:extLst>
          </p:cNvPr>
          <p:cNvSpPr txBox="1"/>
          <p:nvPr/>
        </p:nvSpPr>
        <p:spPr>
          <a:xfrm>
            <a:off x="4373293" y="4330435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55" name="Google Shape;192;p3">
            <a:extLst>
              <a:ext uri="{FF2B5EF4-FFF2-40B4-BE49-F238E27FC236}">
                <a16:creationId xmlns:a16="http://schemas.microsoft.com/office/drawing/2014/main" id="{734E2D2B-8E8D-406C-DC9D-2C7B17C90E0C}"/>
              </a:ext>
            </a:extLst>
          </p:cNvPr>
          <p:cNvCxnSpPr>
            <a:cxnSpLocks/>
            <a:stCxn id="184" idx="2"/>
            <a:endCxn id="130" idx="0"/>
          </p:cNvCxnSpPr>
          <p:nvPr/>
        </p:nvCxnSpPr>
        <p:spPr>
          <a:xfrm flipH="1">
            <a:off x="4397925" y="5159135"/>
            <a:ext cx="4045" cy="2220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78;p3">
            <a:extLst>
              <a:ext uri="{FF2B5EF4-FFF2-40B4-BE49-F238E27FC236}">
                <a16:creationId xmlns:a16="http://schemas.microsoft.com/office/drawing/2014/main" id="{B5A963BF-C599-DC51-7BCA-547BE4E4FB1B}"/>
              </a:ext>
            </a:extLst>
          </p:cNvPr>
          <p:cNvSpPr/>
          <p:nvPr/>
        </p:nvSpPr>
        <p:spPr>
          <a:xfrm>
            <a:off x="3856464" y="5985592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30" name="Google Shape;198;p3">
            <a:extLst>
              <a:ext uri="{FF2B5EF4-FFF2-40B4-BE49-F238E27FC236}">
                <a16:creationId xmlns:a16="http://schemas.microsoft.com/office/drawing/2014/main" id="{C4BFE098-9D6D-3521-AC0F-8150C26BF0DE}"/>
              </a:ext>
            </a:extLst>
          </p:cNvPr>
          <p:cNvSpPr/>
          <p:nvPr/>
        </p:nvSpPr>
        <p:spPr>
          <a:xfrm>
            <a:off x="3842346" y="5381159"/>
            <a:ext cx="1111158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월드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업데이트</a:t>
            </a:r>
            <a:endParaRPr sz="1100" b="0" i="0" u="none" strike="noStrike" cap="none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33" name="Google Shape;192;p3">
            <a:extLst>
              <a:ext uri="{FF2B5EF4-FFF2-40B4-BE49-F238E27FC236}">
                <a16:creationId xmlns:a16="http://schemas.microsoft.com/office/drawing/2014/main" id="{2D3071BF-75C1-C715-3E52-2AE77378ACC6}"/>
              </a:ext>
            </a:extLst>
          </p:cNvPr>
          <p:cNvCxnSpPr>
            <a:cxnSpLocks/>
            <a:stCxn id="130" idx="2"/>
            <a:endCxn id="129" idx="0"/>
          </p:cNvCxnSpPr>
          <p:nvPr/>
        </p:nvCxnSpPr>
        <p:spPr>
          <a:xfrm>
            <a:off x="4397925" y="5784223"/>
            <a:ext cx="7059" cy="2013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BE83F14C-EBD7-ACCB-DC2D-D3DE44DE9B8B}"/>
              </a:ext>
            </a:extLst>
          </p:cNvPr>
          <p:cNvCxnSpPr>
            <a:cxnSpLocks/>
            <a:stCxn id="209" idx="1"/>
            <a:endCxn id="170" idx="1"/>
          </p:cNvCxnSpPr>
          <p:nvPr/>
        </p:nvCxnSpPr>
        <p:spPr>
          <a:xfrm rot="10800000" flipH="1">
            <a:off x="3409717" y="2948677"/>
            <a:ext cx="292172" cy="3986430"/>
          </a:xfrm>
          <a:prstGeom prst="bentConnector3">
            <a:avLst>
              <a:gd name="adj1" fmla="val -4823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oogle Shape;169;p3">
            <a:extLst>
              <a:ext uri="{FF2B5EF4-FFF2-40B4-BE49-F238E27FC236}">
                <a16:creationId xmlns:a16="http://schemas.microsoft.com/office/drawing/2014/main" id="{CCD194A2-D3DE-2A4C-F5C5-D33F0FE18C40}"/>
              </a:ext>
            </a:extLst>
          </p:cNvPr>
          <p:cNvCxnSpPr>
            <a:cxnSpLocks/>
            <a:stCxn id="166" idx="2"/>
            <a:endCxn id="186" idx="0"/>
          </p:cNvCxnSpPr>
          <p:nvPr/>
        </p:nvCxnSpPr>
        <p:spPr>
          <a:xfrm>
            <a:off x="9752822" y="3161341"/>
            <a:ext cx="30040" cy="23088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6;p3">
            <a:extLst>
              <a:ext uri="{FF2B5EF4-FFF2-40B4-BE49-F238E27FC236}">
                <a16:creationId xmlns:a16="http://schemas.microsoft.com/office/drawing/2014/main" id="{A1DCDA2D-E9E2-842E-6CAF-5C5D1675A0CA}"/>
              </a:ext>
            </a:extLst>
          </p:cNvPr>
          <p:cNvSpPr/>
          <p:nvPr/>
        </p:nvSpPr>
        <p:spPr>
          <a:xfrm>
            <a:off x="6536724" y="6565827"/>
            <a:ext cx="1916703" cy="76435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 Players[3]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Fvec2 </a:t>
            </a:r>
            <a:r>
              <a:rPr lang="en-US" altLang="ko-KR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coinLocation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Float </a:t>
            </a:r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Timer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704A96D-18E4-0A65-DEAD-FD7E73115076}"/>
              </a:ext>
            </a:extLst>
          </p:cNvPr>
          <p:cNvCxnSpPr>
            <a:cxnSpLocks/>
            <a:stCxn id="149" idx="3"/>
            <a:endCxn id="186" idx="1"/>
          </p:cNvCxnSpPr>
          <p:nvPr/>
        </p:nvCxnSpPr>
        <p:spPr>
          <a:xfrm flipV="1">
            <a:off x="8453427" y="6000450"/>
            <a:ext cx="210475" cy="94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8216A36D-DF66-C901-1F9D-32F5E4B448D2}"/>
              </a:ext>
            </a:extLst>
          </p:cNvPr>
          <p:cNvCxnSpPr>
            <a:cxnSpLocks/>
            <a:stCxn id="149" idx="3"/>
            <a:endCxn id="205" idx="1"/>
          </p:cNvCxnSpPr>
          <p:nvPr/>
        </p:nvCxnSpPr>
        <p:spPr>
          <a:xfrm>
            <a:off x="8453427" y="6948002"/>
            <a:ext cx="210475" cy="5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Google Shape;162;p3">
            <a:extLst>
              <a:ext uri="{FF2B5EF4-FFF2-40B4-BE49-F238E27FC236}">
                <a16:creationId xmlns:a16="http://schemas.microsoft.com/office/drawing/2014/main" id="{B3AF3E0B-9D74-1E61-5919-E8D08739D737}"/>
              </a:ext>
            </a:extLst>
          </p:cNvPr>
          <p:cNvCxnSpPr>
            <a:cxnSpLocks/>
            <a:stCxn id="163" idx="4"/>
            <a:endCxn id="166" idx="0"/>
          </p:cNvCxnSpPr>
          <p:nvPr/>
        </p:nvCxnSpPr>
        <p:spPr>
          <a:xfrm flipH="1">
            <a:off x="9752822" y="2364054"/>
            <a:ext cx="8122" cy="3942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494DC89D-2377-E024-D6D8-0B83496902C2}"/>
              </a:ext>
            </a:extLst>
          </p:cNvPr>
          <p:cNvCxnSpPr>
            <a:cxnSpLocks/>
            <a:stCxn id="205" idx="2"/>
            <a:endCxn id="166" idx="3"/>
          </p:cNvCxnSpPr>
          <p:nvPr/>
        </p:nvCxnSpPr>
        <p:spPr>
          <a:xfrm rot="5400000" flipH="1" flipV="1">
            <a:off x="7852492" y="4894223"/>
            <a:ext cx="4518354" cy="649525"/>
          </a:xfrm>
          <a:prstGeom prst="bentConnector4">
            <a:avLst>
              <a:gd name="adj1" fmla="val -5059"/>
              <a:gd name="adj2" fmla="val 2080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Google Shape;184;p3">
            <a:extLst>
              <a:ext uri="{FF2B5EF4-FFF2-40B4-BE49-F238E27FC236}">
                <a16:creationId xmlns:a16="http://schemas.microsoft.com/office/drawing/2014/main" id="{88D28CC2-B678-C86D-A314-BE64A07BA860}"/>
              </a:ext>
            </a:extLst>
          </p:cNvPr>
          <p:cNvSpPr/>
          <p:nvPr/>
        </p:nvSpPr>
        <p:spPr>
          <a:xfrm>
            <a:off x="5714501" y="3829273"/>
            <a:ext cx="2107435" cy="165661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lang="en-US" altLang="ko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endParaRPr lang="en-US" altLang="ko-KR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상태</a:t>
            </a:r>
            <a:endParaRPr lang="en-US" altLang="ko-KR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i="0" u="none" strike="noStrike" cap="none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r>
              <a: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[2]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코인</a:t>
            </a:r>
            <a:endParaRPr lang="en-US" altLang="ko-KR"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60D91A49-7689-93BB-CDFC-15E172CA8B44}"/>
              </a:ext>
            </a:extLst>
          </p:cNvPr>
          <p:cNvCxnSpPr>
            <a:cxnSpLocks/>
            <a:stCxn id="184" idx="3"/>
            <a:endCxn id="222" idx="1"/>
          </p:cNvCxnSpPr>
          <p:nvPr/>
        </p:nvCxnSpPr>
        <p:spPr>
          <a:xfrm flipV="1">
            <a:off x="4950490" y="4657580"/>
            <a:ext cx="764011" cy="30002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25DEE2-790F-553F-DF1F-11D501303210}"/>
              </a:ext>
            </a:extLst>
          </p:cNvPr>
          <p:cNvCxnSpPr>
            <a:cxnSpLocks/>
            <a:stCxn id="186" idx="1"/>
            <a:endCxn id="222" idx="3"/>
          </p:cNvCxnSpPr>
          <p:nvPr/>
        </p:nvCxnSpPr>
        <p:spPr>
          <a:xfrm flipH="1" flipV="1">
            <a:off x="7821936" y="4657580"/>
            <a:ext cx="841966" cy="13428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"/>
          <p:cNvSpPr txBox="1"/>
          <p:nvPr/>
        </p:nvSpPr>
        <p:spPr>
          <a:xfrm>
            <a:off x="2610878" y="4242985"/>
            <a:ext cx="1286994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072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034167" y="362907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1043146" y="3985008"/>
            <a:ext cx="5611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1055741" y="39697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604261" y="5269416"/>
            <a:ext cx="2827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4437995" y="4784277"/>
            <a:ext cx="0" cy="491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"/>
          <p:cNvSpPr/>
          <p:nvPr/>
        </p:nvSpPr>
        <p:spPr>
          <a:xfrm>
            <a:off x="3889456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1" name="Google Shape;201;p3"/>
          <p:cNvCxnSpPr>
            <a:cxnSpLocks/>
            <a:stCxn id="198" idx="3"/>
            <a:endCxn id="200" idx="1"/>
          </p:cNvCxnSpPr>
          <p:nvPr/>
        </p:nvCxnSpPr>
        <p:spPr>
          <a:xfrm>
            <a:off x="3151035" y="6315073"/>
            <a:ext cx="7384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7626817" y="60989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3" name="Google Shape;203;p3"/>
          <p:cNvCxnSpPr>
            <a:cxnSpLocks/>
            <a:stCxn id="200" idx="3"/>
            <a:endCxn id="202" idx="1"/>
          </p:cNvCxnSpPr>
          <p:nvPr/>
        </p:nvCxnSpPr>
        <p:spPr>
          <a:xfrm flipV="1">
            <a:off x="4986496" y="6300442"/>
            <a:ext cx="2640321" cy="14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rot="10800000" flipH="1">
            <a:off x="8723857" y="6295895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F5E46A0-53A0-6F9F-BC69-6101542C4EBA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3167258" y="3860527"/>
            <a:ext cx="157473" cy="128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6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A68AE59-0DBE-BDA3-76E4-FBD073398D89}"/>
              </a:ext>
            </a:extLst>
          </p:cNvPr>
          <p:cNvGrpSpPr/>
          <p:nvPr/>
        </p:nvGrpSpPr>
        <p:grpSpPr>
          <a:xfrm>
            <a:off x="318505" y="2180421"/>
            <a:ext cx="12151357" cy="5240357"/>
            <a:chOff x="318505" y="2180421"/>
            <a:chExt cx="12151357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8881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18505" y="2580243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3174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32664" y="3063751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7407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31548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7494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817872" y="2567836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81787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918794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6020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80161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817862" y="6119078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817872" y="611907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420237" y="3350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68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68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68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202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768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4202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4202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420237" y="5477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4202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636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636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636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636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617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617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91491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914912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91491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914912" y="6769928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680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680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28687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341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907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21361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6676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38612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31737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3174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0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62850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26285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1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193963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193966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2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584175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2493238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4470522" y="6783817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61683" y="5479236"/>
              <a:ext cx="148388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360698" y="5461457"/>
              <a:ext cx="1476599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3">
            <a:extLst>
              <a:ext uri="{FF2B5EF4-FFF2-40B4-BE49-F238E27FC236}">
                <a16:creationId xmlns:a16="http://schemas.microsoft.com/office/drawing/2014/main" id="{DE406A44-6CD5-05A3-1CDB-D7CBA4D8321C}"/>
              </a:ext>
            </a:extLst>
          </p:cNvPr>
          <p:cNvSpPr/>
          <p:nvPr/>
        </p:nvSpPr>
        <p:spPr>
          <a:xfrm>
            <a:off x="2279681" y="1983540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Google Shape;225;p3">
            <a:extLst>
              <a:ext uri="{FF2B5EF4-FFF2-40B4-BE49-F238E27FC236}">
                <a16:creationId xmlns:a16="http://schemas.microsoft.com/office/drawing/2014/main" id="{A0A950E1-BE93-8E68-1A10-81DACF9695BA}"/>
              </a:ext>
            </a:extLst>
          </p:cNvPr>
          <p:cNvSpPr/>
          <p:nvPr/>
        </p:nvSpPr>
        <p:spPr>
          <a:xfrm>
            <a:off x="2279681" y="3456644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</a:t>
            </a:r>
            <a:r>
              <a:rPr lang="en-US" altLang="ko-KR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Google Shape;225;p3">
            <a:extLst>
              <a:ext uri="{FF2B5EF4-FFF2-40B4-BE49-F238E27FC236}">
                <a16:creationId xmlns:a16="http://schemas.microsoft.com/office/drawing/2014/main" id="{32B3D116-31FD-C6E8-66AA-098959BED25A}"/>
              </a:ext>
            </a:extLst>
          </p:cNvPr>
          <p:cNvSpPr/>
          <p:nvPr/>
        </p:nvSpPr>
        <p:spPr>
          <a:xfrm>
            <a:off x="2279681" y="4304192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 대입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Google Shape;225;p3">
            <a:extLst>
              <a:ext uri="{FF2B5EF4-FFF2-40B4-BE49-F238E27FC236}">
                <a16:creationId xmlns:a16="http://schemas.microsoft.com/office/drawing/2014/main" id="{35F3D804-5E60-8AA0-6EB1-516BC42D866C}"/>
              </a:ext>
            </a:extLst>
          </p:cNvPr>
          <p:cNvSpPr/>
          <p:nvPr/>
        </p:nvSpPr>
        <p:spPr>
          <a:xfrm>
            <a:off x="2279681" y="5151740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G_Lock.unlock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Google Shape;225;p3">
            <a:extLst>
              <a:ext uri="{FF2B5EF4-FFF2-40B4-BE49-F238E27FC236}">
                <a16:creationId xmlns:a16="http://schemas.microsoft.com/office/drawing/2014/main" id="{F8819F94-5260-FD83-08FB-C21AE58AE027}"/>
              </a:ext>
            </a:extLst>
          </p:cNvPr>
          <p:cNvSpPr/>
          <p:nvPr/>
        </p:nvSpPr>
        <p:spPr>
          <a:xfrm>
            <a:off x="4822325" y="1983540"/>
            <a:ext cx="2493318" cy="3168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Google Shape;225;p3">
            <a:extLst>
              <a:ext uri="{FF2B5EF4-FFF2-40B4-BE49-F238E27FC236}">
                <a16:creationId xmlns:a16="http://schemas.microsoft.com/office/drawing/2014/main" id="{1B26D355-FF03-B2B8-62DA-5330FE7247C6}"/>
              </a:ext>
            </a:extLst>
          </p:cNvPr>
          <p:cNvSpPr/>
          <p:nvPr/>
        </p:nvSpPr>
        <p:spPr>
          <a:xfrm>
            <a:off x="8155679" y="1983540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G_Lock.lock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Google Shape;225;p3">
            <a:extLst>
              <a:ext uri="{FF2B5EF4-FFF2-40B4-BE49-F238E27FC236}">
                <a16:creationId xmlns:a16="http://schemas.microsoft.com/office/drawing/2014/main" id="{1E712191-AB49-CFF7-4DD3-BA0F294F4EBB}"/>
              </a:ext>
            </a:extLst>
          </p:cNvPr>
          <p:cNvSpPr/>
          <p:nvPr/>
        </p:nvSpPr>
        <p:spPr>
          <a:xfrm>
            <a:off x="8155679" y="3684358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G_Lock.unlock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Google Shape;225;p3">
            <a:extLst>
              <a:ext uri="{FF2B5EF4-FFF2-40B4-BE49-F238E27FC236}">
                <a16:creationId xmlns:a16="http://schemas.microsoft.com/office/drawing/2014/main" id="{3DAD2E50-DE05-ADB9-0C4C-D0F03D5F542C}"/>
              </a:ext>
            </a:extLst>
          </p:cNvPr>
          <p:cNvSpPr/>
          <p:nvPr/>
        </p:nvSpPr>
        <p:spPr>
          <a:xfrm>
            <a:off x="8155679" y="2831088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 변수</a:t>
            </a: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공용데이터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Google Shape;225;p3">
            <a:extLst>
              <a:ext uri="{FF2B5EF4-FFF2-40B4-BE49-F238E27FC236}">
                <a16:creationId xmlns:a16="http://schemas.microsoft.com/office/drawing/2014/main" id="{A500366D-A463-F5C5-B58F-6CC7C714C938}"/>
              </a:ext>
            </a:extLst>
          </p:cNvPr>
          <p:cNvSpPr/>
          <p:nvPr/>
        </p:nvSpPr>
        <p:spPr>
          <a:xfrm>
            <a:off x="8155679" y="4593399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Google Shape;225;p3">
            <a:extLst>
              <a:ext uri="{FF2B5EF4-FFF2-40B4-BE49-F238E27FC236}">
                <a16:creationId xmlns:a16="http://schemas.microsoft.com/office/drawing/2014/main" id="{690EB05F-58BA-DDF9-6846-1A494DDC2D1A}"/>
              </a:ext>
            </a:extLst>
          </p:cNvPr>
          <p:cNvSpPr/>
          <p:nvPr/>
        </p:nvSpPr>
        <p:spPr>
          <a:xfrm>
            <a:off x="8155679" y="5521243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Send(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지역변수</a:t>
            </a: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AB56-6EC3-747E-F5C5-B87293B80C6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3130985" y="2609096"/>
            <a:ext cx="0" cy="12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B55F8D-42FF-D7C4-533D-42C30D2D90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130985" y="4082200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628436-B6DD-3845-19C1-2FD2A2621C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30985" y="4929748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A30D9-E44A-BC71-4438-460DBCA28C3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982288" y="3567640"/>
            <a:ext cx="840037" cy="104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310D96-48AE-A82B-2BD2-4ADB7D7FBCE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006983" y="2609096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4911B1B-F318-4C0A-9193-B35D7EC53A6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>
            <a:off x="1234107" y="3880418"/>
            <a:ext cx="3793756" cy="12700"/>
          </a:xfrm>
          <a:prstGeom prst="bentConnector5">
            <a:avLst>
              <a:gd name="adj1" fmla="val -6026"/>
              <a:gd name="adj2" fmla="val 8503173"/>
              <a:gd name="adj3" fmla="val 106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E29A8D3-1EA4-194C-4EF9-AA7303CEFD0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 flipH="1">
            <a:off x="6925353" y="4065170"/>
            <a:ext cx="4163259" cy="12700"/>
          </a:xfrm>
          <a:prstGeom prst="bentConnector5">
            <a:avLst>
              <a:gd name="adj1" fmla="val -5491"/>
              <a:gd name="adj2" fmla="val -9366717"/>
              <a:gd name="adj3" fmla="val 105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E71BEB-9B34-18AC-2DA1-AA807CFE3C0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9006983" y="3456644"/>
            <a:ext cx="0" cy="22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B779B6-41CE-E737-6C71-9314882F435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006983" y="4309914"/>
            <a:ext cx="0" cy="2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EE8CD2-2736-79F3-111A-D04281FA0D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006983" y="5218955"/>
            <a:ext cx="0" cy="3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53527F-3A2D-75C2-D471-99DA215CF89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315643" y="3143866"/>
            <a:ext cx="840036" cy="42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225;p3">
            <a:extLst>
              <a:ext uri="{FF2B5EF4-FFF2-40B4-BE49-F238E27FC236}">
                <a16:creationId xmlns:a16="http://schemas.microsoft.com/office/drawing/2014/main" id="{4843AF8A-DE8D-FDF9-244F-D6DBF5956CAB}"/>
              </a:ext>
            </a:extLst>
          </p:cNvPr>
          <p:cNvSpPr/>
          <p:nvPr/>
        </p:nvSpPr>
        <p:spPr>
          <a:xfrm>
            <a:off x="2279681" y="2730197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공통데이터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변환 및 연산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1199C1-DAE5-0528-D1E1-E77F20409B69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>
            <a:off x="3130985" y="3355753"/>
            <a:ext cx="0" cy="10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1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512</Words>
  <Application>Microsoft Office PowerPoint</Application>
  <PresentationFormat>A3 용지(297x420mm)</PresentationFormat>
  <Paragraphs>230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Microsoft GothicNeo</vt:lpstr>
      <vt:lpstr>Microsoft GothicNeo Light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</dc:creator>
  <cp:lastModifiedBy>임해인(2017184028)</cp:lastModifiedBy>
  <cp:revision>6</cp:revision>
  <dcterms:modified xsi:type="dcterms:W3CDTF">2022-11-09T01:55:23Z</dcterms:modified>
</cp:coreProperties>
</file>