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5" r:id="rId6"/>
    <p:sldId id="260" r:id="rId7"/>
    <p:sldId id="259" r:id="rId8"/>
    <p:sldId id="263" r:id="rId9"/>
    <p:sldId id="266" r:id="rId10"/>
    <p:sldId id="267" r:id="rId11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3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0E33-8610-FE5A-CEA6-04370E3641F6}" v="3" dt="2022-11-06T12:08:57.854"/>
    <p1510:client id="{15DA8F7D-FA9F-49B7-972D-FD2D57E16EF7}" v="2129" dt="2022-11-06T12:51:45.261"/>
    <p1510:client id="{2056F85C-7018-AEE4-57C6-30F5083944AB}" v="3" dt="2022-11-06T12:08:19.545"/>
    <p1510:client id="{6CC8B045-A992-2151-5B19-5DF0162DA403}" v="5" dt="2022-11-06T12:09:49.663"/>
    <p1510:client id="{7268FDC9-28F8-6D1E-845B-3E4DBBD5BF0A}" v="37" dt="2022-11-06T12:20:05.731"/>
    <p1510:client id="{B37C741D-94D6-3698-5099-6BC133189ABF}" v="4" dt="2022-11-06T12:10:2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08" d="100"/>
          <a:sy n="108" d="100"/>
        </p:scale>
        <p:origin x="2088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3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9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785311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서버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220773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클라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35136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335136" y="205122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bind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35136" y="2756199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listen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335136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accept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770598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8770598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connect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335068" y="42457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829432" y="5735453"/>
            <a:ext cx="2244776" cy="9900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인원이 3명인가?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729597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8770552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67" name="Google Shape;67;p1"/>
          <p:cNvCxnSpPr>
            <a:stCxn id="55" idx="4"/>
            <a:endCxn id="57" idx="0"/>
          </p:cNvCxnSpPr>
          <p:nvPr/>
        </p:nvCxnSpPr>
        <p:spPr>
          <a:xfrm>
            <a:off x="2951866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951866" y="1799443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951866" y="2504414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9" idx="2"/>
            <a:endCxn id="60" idx="0"/>
          </p:cNvCxnSpPr>
          <p:nvPr/>
        </p:nvCxnSpPr>
        <p:spPr>
          <a:xfrm>
            <a:off x="2951866" y="3209385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0" idx="2"/>
            <a:endCxn id="63" idx="0"/>
          </p:cNvCxnSpPr>
          <p:nvPr/>
        </p:nvCxnSpPr>
        <p:spPr>
          <a:xfrm>
            <a:off x="2951866" y="3914356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074097" y="6230465"/>
            <a:ext cx="65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6" idx="1"/>
            <a:endCxn id="65" idx="3"/>
          </p:cNvCxnSpPr>
          <p:nvPr/>
        </p:nvCxnSpPr>
        <p:spPr>
          <a:xfrm rot="10800000">
            <a:off x="5963152" y="6230465"/>
            <a:ext cx="28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56" idx="4"/>
            <a:endCxn id="61" idx="0"/>
          </p:cNvCxnSpPr>
          <p:nvPr/>
        </p:nvCxnSpPr>
        <p:spPr>
          <a:xfrm>
            <a:off x="9387328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1" idx="2"/>
            <a:endCxn id="62" idx="0"/>
          </p:cNvCxnSpPr>
          <p:nvPr/>
        </p:nvCxnSpPr>
        <p:spPr>
          <a:xfrm>
            <a:off x="9387328" y="1799443"/>
            <a:ext cx="0" cy="16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62" idx="1"/>
            <a:endCxn id="60" idx="3"/>
          </p:cNvCxnSpPr>
          <p:nvPr/>
        </p:nvCxnSpPr>
        <p:spPr>
          <a:xfrm rot="10800000">
            <a:off x="3568598" y="3687763"/>
            <a:ext cx="52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7;p1"/>
          <p:cNvSpPr txBox="1"/>
          <p:nvPr/>
        </p:nvSpPr>
        <p:spPr>
          <a:xfrm>
            <a:off x="1704365" y="5812478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85288" y="8313442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77822" y="6538211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20706" y="8322779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335136" y="499969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987268" y="5030481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유저 접속 정보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770552" y="503061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84" name="Google Shape;84;p1"/>
          <p:cNvCxnSpPr>
            <a:cxnSpLocks/>
            <a:stCxn id="82" idx="3"/>
            <a:endCxn id="83" idx="1"/>
          </p:cNvCxnSpPr>
          <p:nvPr/>
        </p:nvCxnSpPr>
        <p:spPr>
          <a:xfrm>
            <a:off x="8220727" y="5257074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81" idx="3"/>
            <a:endCxn id="82" idx="1"/>
          </p:cNvCxnSpPr>
          <p:nvPr/>
        </p:nvCxnSpPr>
        <p:spPr>
          <a:xfrm>
            <a:off x="3568595" y="5226283"/>
            <a:ext cx="34188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62" idx="2"/>
            <a:endCxn id="87" idx="0"/>
          </p:cNvCxnSpPr>
          <p:nvPr/>
        </p:nvCxnSpPr>
        <p:spPr>
          <a:xfrm>
            <a:off x="9387328" y="3914356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stCxn id="83" idx="2"/>
            <a:endCxn id="66" idx="0"/>
          </p:cNvCxnSpPr>
          <p:nvPr/>
        </p:nvCxnSpPr>
        <p:spPr>
          <a:xfrm>
            <a:off x="9387282" y="5483804"/>
            <a:ext cx="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2335068" y="699961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0" name="Google Shape;90;p1"/>
          <p:cNvCxnSpPr>
            <a:stCxn id="64" idx="2"/>
            <a:endCxn id="89" idx="0"/>
          </p:cNvCxnSpPr>
          <p:nvPr/>
        </p:nvCxnSpPr>
        <p:spPr>
          <a:xfrm>
            <a:off x="2951820" y="672547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9" idx="2"/>
            <a:endCxn id="78" idx="0"/>
          </p:cNvCxnSpPr>
          <p:nvPr/>
        </p:nvCxnSpPr>
        <p:spPr>
          <a:xfrm>
            <a:off x="2951798" y="7452796"/>
            <a:ext cx="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stCxn id="63" idx="2"/>
            <a:endCxn id="81" idx="0"/>
          </p:cNvCxnSpPr>
          <p:nvPr/>
        </p:nvCxnSpPr>
        <p:spPr>
          <a:xfrm>
            <a:off x="2951798" y="4698943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1" idx="2"/>
            <a:endCxn id="64" idx="0"/>
          </p:cNvCxnSpPr>
          <p:nvPr/>
        </p:nvCxnSpPr>
        <p:spPr>
          <a:xfrm>
            <a:off x="2951866" y="5452876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8770598" y="6977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87268" y="697730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6" name="Google Shape;96;p1"/>
          <p:cNvCxnSpPr>
            <a:stCxn id="89" idx="3"/>
            <a:endCxn id="95" idx="1"/>
          </p:cNvCxnSpPr>
          <p:nvPr/>
        </p:nvCxnSpPr>
        <p:spPr>
          <a:xfrm rot="10800000" flipH="1">
            <a:off x="3568527" y="7204003"/>
            <a:ext cx="34188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95" idx="3"/>
            <a:endCxn id="94" idx="1"/>
          </p:cNvCxnSpPr>
          <p:nvPr/>
        </p:nvCxnSpPr>
        <p:spPr>
          <a:xfrm>
            <a:off x="8220727" y="7203901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63" idx="3"/>
            <a:endCxn id="65" idx="0"/>
          </p:cNvCxnSpPr>
          <p:nvPr/>
        </p:nvCxnSpPr>
        <p:spPr>
          <a:xfrm>
            <a:off x="3568527" y="4472350"/>
            <a:ext cx="1777800" cy="153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87;p1"/>
          <p:cNvSpPr/>
          <p:nvPr/>
        </p:nvSpPr>
        <p:spPr>
          <a:xfrm>
            <a:off x="8770552" y="4255284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9" name="Google Shape;99;p1"/>
          <p:cNvCxnSpPr>
            <a:stCxn id="87" idx="2"/>
            <a:endCxn id="83" idx="0"/>
          </p:cNvCxnSpPr>
          <p:nvPr/>
        </p:nvCxnSpPr>
        <p:spPr>
          <a:xfrm>
            <a:off x="9387282" y="4708470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cxnSpLocks/>
            <a:stCxn id="87" idx="1"/>
            <a:endCxn id="82" idx="0"/>
          </p:cNvCxnSpPr>
          <p:nvPr/>
        </p:nvCxnSpPr>
        <p:spPr>
          <a:xfrm flipH="1">
            <a:off x="7603852" y="4481877"/>
            <a:ext cx="1166700" cy="54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3517590" y="4187247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80450" y="4200109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70552" y="7649975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init 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04" name="Google Shape;104;p1"/>
          <p:cNvCxnSpPr>
            <a:stCxn id="94" idx="2"/>
            <a:endCxn id="103" idx="0"/>
          </p:cNvCxnSpPr>
          <p:nvPr/>
        </p:nvCxnSpPr>
        <p:spPr>
          <a:xfrm>
            <a:off x="9387328" y="7430356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103" idx="2"/>
            <a:endCxn id="80" idx="0"/>
          </p:cNvCxnSpPr>
          <p:nvPr/>
        </p:nvCxnSpPr>
        <p:spPr>
          <a:xfrm>
            <a:off x="9387282" y="8103161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64" idx="1"/>
            <a:endCxn id="60" idx="1"/>
          </p:cNvCxnSpPr>
          <p:nvPr/>
        </p:nvCxnSpPr>
        <p:spPr>
          <a:xfrm rot="10800000" flipH="1">
            <a:off x="1829432" y="3687666"/>
            <a:ext cx="505800" cy="2542800"/>
          </a:xfrm>
          <a:prstGeom prst="bentConnector3">
            <a:avLst>
              <a:gd name="adj1" fmla="val -200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B27CDDD-3E8A-452C-466C-6A9BE4ADCD66}"/>
              </a:ext>
            </a:extLst>
          </p:cNvPr>
          <p:cNvGrpSpPr/>
          <p:nvPr/>
        </p:nvGrpSpPr>
        <p:grpSpPr>
          <a:xfrm>
            <a:off x="597867" y="488269"/>
            <a:ext cx="5157388" cy="3833198"/>
            <a:chOff x="597867" y="488269"/>
            <a:chExt cx="5157388" cy="3833198"/>
          </a:xfrm>
        </p:grpSpPr>
        <p:sp>
          <p:nvSpPr>
            <p:cNvPr id="4" name="Google Shape;51;p19">
              <a:extLst>
                <a:ext uri="{FF2B5EF4-FFF2-40B4-BE49-F238E27FC236}">
                  <a16:creationId xmlns:a16="http://schemas.microsoft.com/office/drawing/2014/main" id="{56E319EA-A3F1-4057-8977-17079ACBD2A3}"/>
                </a:ext>
              </a:extLst>
            </p:cNvPr>
            <p:cNvSpPr txBox="1"/>
            <p:nvPr/>
          </p:nvSpPr>
          <p:spPr>
            <a:xfrm>
              <a:off x="859158" y="488269"/>
              <a:ext cx="1764316" cy="411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recv 스레드</a:t>
              </a:r>
              <a:endParaRPr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5" name="Google Shape;52;p19">
              <a:extLst>
                <a:ext uri="{FF2B5EF4-FFF2-40B4-BE49-F238E27FC236}">
                  <a16:creationId xmlns:a16="http://schemas.microsoft.com/office/drawing/2014/main" id="{C2BA4B22-41F9-B5C5-D44D-45851E1A3884}"/>
                </a:ext>
              </a:extLst>
            </p:cNvPr>
            <p:cNvSpPr txBox="1"/>
            <p:nvPr/>
          </p:nvSpPr>
          <p:spPr>
            <a:xfrm>
              <a:off x="3984589" y="488269"/>
              <a:ext cx="1764316" cy="411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메인 스레드</a:t>
              </a:r>
              <a:endParaRPr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Google Shape;54;p19">
              <a:extLst>
                <a:ext uri="{FF2B5EF4-FFF2-40B4-BE49-F238E27FC236}">
                  <a16:creationId xmlns:a16="http://schemas.microsoft.com/office/drawing/2014/main" id="{79A822DC-015A-DD6D-0370-B6CD4951AF98}"/>
                </a:ext>
              </a:extLst>
            </p:cNvPr>
            <p:cNvSpPr/>
            <p:nvPr/>
          </p:nvSpPr>
          <p:spPr>
            <a:xfrm>
              <a:off x="597867" y="1385250"/>
              <a:ext cx="19434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9">
              <a:extLst>
                <a:ext uri="{FF2B5EF4-FFF2-40B4-BE49-F238E27FC236}">
                  <a16:creationId xmlns:a16="http://schemas.microsoft.com/office/drawing/2014/main" id="{8ABF84D8-5271-1EC0-D401-3706F24D7E72}"/>
                </a:ext>
              </a:extLst>
            </p:cNvPr>
            <p:cNvSpPr/>
            <p:nvPr/>
          </p:nvSpPr>
          <p:spPr>
            <a:xfrm>
              <a:off x="597867" y="2155489"/>
              <a:ext cx="19434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dirty="0">
                  <a:solidFill>
                    <a:schemeClr val="lt1"/>
                  </a:solidFill>
                </a:rPr>
                <a:t>이벤트 True까지 대기</a:t>
              </a: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6;p19">
              <a:extLst>
                <a:ext uri="{FF2B5EF4-FFF2-40B4-BE49-F238E27FC236}">
                  <a16:creationId xmlns:a16="http://schemas.microsoft.com/office/drawing/2014/main" id="{F61C4413-1501-CB0D-EF4C-EB3B6625993A}"/>
                </a:ext>
              </a:extLst>
            </p:cNvPr>
            <p:cNvSpPr/>
            <p:nvPr/>
          </p:nvSpPr>
          <p:spPr>
            <a:xfrm>
              <a:off x="597867" y="2925728"/>
              <a:ext cx="19434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공통데이터 대입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7;p19">
              <a:extLst>
                <a:ext uri="{FF2B5EF4-FFF2-40B4-BE49-F238E27FC236}">
                  <a16:creationId xmlns:a16="http://schemas.microsoft.com/office/drawing/2014/main" id="{E4E597FC-211F-178E-8A0D-D35ECB55FD8E}"/>
                </a:ext>
              </a:extLst>
            </p:cNvPr>
            <p:cNvSpPr/>
            <p:nvPr/>
          </p:nvSpPr>
          <p:spPr>
            <a:xfrm>
              <a:off x="604217" y="3695967"/>
              <a:ext cx="19434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이벤트 false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8;p19">
              <a:extLst>
                <a:ext uri="{FF2B5EF4-FFF2-40B4-BE49-F238E27FC236}">
                  <a16:creationId xmlns:a16="http://schemas.microsoft.com/office/drawing/2014/main" id="{8062C9A1-E21D-539A-0992-4A4B3A4A00DB}"/>
                </a:ext>
              </a:extLst>
            </p:cNvPr>
            <p:cNvSpPr/>
            <p:nvPr/>
          </p:nvSpPr>
          <p:spPr>
            <a:xfrm>
              <a:off x="3628205" y="1385250"/>
              <a:ext cx="21207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dirty="0">
                  <a:solidFill>
                    <a:schemeClr val="lt1"/>
                  </a:solidFill>
                </a:rPr>
                <a:t>이벤트 false</a:t>
              </a: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9;p19">
              <a:extLst>
                <a:ext uri="{FF2B5EF4-FFF2-40B4-BE49-F238E27FC236}">
                  <a16:creationId xmlns:a16="http://schemas.microsoft.com/office/drawing/2014/main" id="{B5CAA2E4-74CC-064B-891A-860FF7D19558}"/>
                </a:ext>
              </a:extLst>
            </p:cNvPr>
            <p:cNvSpPr/>
            <p:nvPr/>
          </p:nvSpPr>
          <p:spPr>
            <a:xfrm>
              <a:off x="3634555" y="2925728"/>
              <a:ext cx="21207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이벤트 true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0;p19">
              <a:extLst>
                <a:ext uri="{FF2B5EF4-FFF2-40B4-BE49-F238E27FC236}">
                  <a16:creationId xmlns:a16="http://schemas.microsoft.com/office/drawing/2014/main" id="{4D68AF8E-814D-BA93-C36E-0ABD03432FF1}"/>
                </a:ext>
              </a:extLst>
            </p:cNvPr>
            <p:cNvSpPr/>
            <p:nvPr/>
          </p:nvSpPr>
          <p:spPr>
            <a:xfrm>
              <a:off x="3628205" y="2155489"/>
              <a:ext cx="21207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오브젝트 정보 업데이트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1;p19">
              <a:extLst>
                <a:ext uri="{FF2B5EF4-FFF2-40B4-BE49-F238E27FC236}">
                  <a16:creationId xmlns:a16="http://schemas.microsoft.com/office/drawing/2014/main" id="{DC79A958-3F19-9D74-FF13-E379EBC71413}"/>
                </a:ext>
              </a:extLst>
            </p:cNvPr>
            <p:cNvSpPr/>
            <p:nvPr/>
          </p:nvSpPr>
          <p:spPr>
            <a:xfrm>
              <a:off x="3634555" y="3695967"/>
              <a:ext cx="2120700" cy="6255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>
                  <a:solidFill>
                    <a:schemeClr val="lt1"/>
                  </a:solidFill>
                </a:rPr>
                <a:t>데이터 Send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62;p19">
              <a:extLst>
                <a:ext uri="{FF2B5EF4-FFF2-40B4-BE49-F238E27FC236}">
                  <a16:creationId xmlns:a16="http://schemas.microsoft.com/office/drawing/2014/main" id="{49915254-A075-821F-B79C-79F5EBF9B9AC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1569567" y="2010750"/>
              <a:ext cx="0" cy="2122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" name="Google Shape;64;p19">
              <a:extLst>
                <a:ext uri="{FF2B5EF4-FFF2-40B4-BE49-F238E27FC236}">
                  <a16:creationId xmlns:a16="http://schemas.microsoft.com/office/drawing/2014/main" id="{461A59F6-9BA8-3DCD-95B8-849F79956C9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569567" y="2780989"/>
              <a:ext cx="0" cy="1447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65;p19">
              <a:extLst>
                <a:ext uri="{FF2B5EF4-FFF2-40B4-BE49-F238E27FC236}">
                  <a16:creationId xmlns:a16="http://schemas.microsoft.com/office/drawing/2014/main" id="{1D5DA163-5C91-E5FD-82E4-F3D7AF9D5B42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569567" y="3551228"/>
              <a:ext cx="6350" cy="1447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66;p19">
              <a:extLst>
                <a:ext uri="{FF2B5EF4-FFF2-40B4-BE49-F238E27FC236}">
                  <a16:creationId xmlns:a16="http://schemas.microsoft.com/office/drawing/2014/main" id="{8A6D2AF9-0090-82C9-2BA4-03109F2E7F11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4688555" y="2010750"/>
              <a:ext cx="0" cy="1447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Google Shape;67;p19">
              <a:extLst>
                <a:ext uri="{FF2B5EF4-FFF2-40B4-BE49-F238E27FC236}">
                  <a16:creationId xmlns:a16="http://schemas.microsoft.com/office/drawing/2014/main" id="{A51B0956-F7EE-F6B9-B1EE-C1144926AF6D}"/>
                </a:ext>
              </a:extLst>
            </p:cNvPr>
            <p:cNvCxnSpPr>
              <a:stCxn id="10" idx="2"/>
              <a:endCxn id="7" idx="0"/>
            </p:cNvCxnSpPr>
            <p:nvPr/>
          </p:nvCxnSpPr>
          <p:spPr>
            <a:xfrm rot="5400000" flipH="1">
              <a:off x="104633" y="2850184"/>
              <a:ext cx="2936217" cy="6350"/>
            </a:xfrm>
            <a:prstGeom prst="bentConnector5">
              <a:avLst>
                <a:gd name="adj1" fmla="val -7786"/>
                <a:gd name="adj2" fmla="val 19002362"/>
                <a:gd name="adj3" fmla="val 10778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68;p19">
              <a:extLst>
                <a:ext uri="{FF2B5EF4-FFF2-40B4-BE49-F238E27FC236}">
                  <a16:creationId xmlns:a16="http://schemas.microsoft.com/office/drawing/2014/main" id="{C0B35FE3-7776-C752-8FE4-3052D9E0B30A}"/>
                </a:ext>
              </a:extLst>
            </p:cNvPr>
            <p:cNvCxnSpPr>
              <a:stCxn id="14" idx="2"/>
              <a:endCxn id="11" idx="0"/>
            </p:cNvCxnSpPr>
            <p:nvPr/>
          </p:nvCxnSpPr>
          <p:spPr>
            <a:xfrm rot="5400000" flipH="1">
              <a:off x="3223621" y="2850184"/>
              <a:ext cx="2936217" cy="6350"/>
            </a:xfrm>
            <a:prstGeom prst="bentConnector5">
              <a:avLst>
                <a:gd name="adj1" fmla="val -7786"/>
                <a:gd name="adj2" fmla="val -20005480"/>
                <a:gd name="adj3" fmla="val 10778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Google Shape;69;p19">
              <a:extLst>
                <a:ext uri="{FF2B5EF4-FFF2-40B4-BE49-F238E27FC236}">
                  <a16:creationId xmlns:a16="http://schemas.microsoft.com/office/drawing/2014/main" id="{DF9AAEE7-A545-9630-D704-70991DD6B461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>
              <a:off x="4688555" y="2780989"/>
              <a:ext cx="6350" cy="1447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Google Shape;70;p19">
              <a:extLst>
                <a:ext uri="{FF2B5EF4-FFF2-40B4-BE49-F238E27FC236}">
                  <a16:creationId xmlns:a16="http://schemas.microsoft.com/office/drawing/2014/main" id="{AFFEDA39-7046-539C-CF54-AE3071923003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4694905" y="3551228"/>
              <a:ext cx="0" cy="1447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Google Shape;71;p19">
              <a:extLst>
                <a:ext uri="{FF2B5EF4-FFF2-40B4-BE49-F238E27FC236}">
                  <a16:creationId xmlns:a16="http://schemas.microsoft.com/office/drawing/2014/main" id="{34292FF7-EFD5-2ED7-DA6E-DC61CEEB39AC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 flipV="1">
              <a:off x="2541267" y="2468239"/>
              <a:ext cx="1093288" cy="7702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052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A131A1-80F6-B6CE-4317-3FCF4FF1C685}"/>
              </a:ext>
            </a:extLst>
          </p:cNvPr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업데이트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시간 업데이트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err="1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남은시간</a:t>
              </a:r>
              <a:r>
                <a:rPr lang="ko-KR" altLang="en-US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+mj-ea"/>
                  <a:ea typeface="+mj-ea"/>
                </a:rPr>
                <a:t>&lt;=</a:t>
              </a:r>
              <a:r>
                <a:rPr lang="en-US" altLang="ko-KR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 0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 + 초기 데이터 send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12" idx="4"/>
              <a:endCxn id="114" idx="0"/>
            </p:cNvCxnSpPr>
            <p:nvPr/>
          </p:nvCxnSpPr>
          <p:spPr>
            <a:xfrm flipH="1">
              <a:off x="4478126" y="1300173"/>
              <a:ext cx="308" cy="13588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2"/>
            <p:cNvCxnSpPr>
              <a:cxnSpLocks/>
              <a:stCxn id="133" idx="2"/>
              <a:endCxn id="140" idx="1"/>
            </p:cNvCxnSpPr>
            <p:nvPr/>
          </p:nvCxnSpPr>
          <p:spPr>
            <a:xfrm rot="16200000" flipH="1">
              <a:off x="2454138" y="5541051"/>
              <a:ext cx="598299" cy="207634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6167F5F-C624-3303-B73F-5FAB0B60DC01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rot="10800000" flipV="1">
              <a:off x="1715092" y="2112884"/>
              <a:ext cx="2763034" cy="21574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0868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2" name="Google Shape;192;p3"/>
          <p:cNvCxnSpPr>
            <a:cxnSpLocks/>
          </p:cNvCxnSpPr>
          <p:nvPr/>
        </p:nvCxnSpPr>
        <p:spPr>
          <a:xfrm>
            <a:off x="1601741" y="39781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7C4440-B594-E098-34D0-F5831D6DA44E}"/>
              </a:ext>
            </a:extLst>
          </p:cNvPr>
          <p:cNvCxnSpPr/>
          <p:nvPr/>
        </p:nvCxnSpPr>
        <p:spPr>
          <a:xfrm flipV="1">
            <a:off x="3147332" y="4608740"/>
            <a:ext cx="734786" cy="168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6A40BD-B520-5080-67C0-2C6862BF3C46}"/>
              </a:ext>
            </a:extLst>
          </p:cNvPr>
          <p:cNvCxnSpPr/>
          <p:nvPr/>
        </p:nvCxnSpPr>
        <p:spPr>
          <a:xfrm>
            <a:off x="2179865" y="5225142"/>
            <a:ext cx="1338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23BA97-5033-AA96-CDC1-959F1657BA49}"/>
              </a:ext>
            </a:extLst>
          </p:cNvPr>
          <p:cNvGrpSpPr/>
          <p:nvPr/>
        </p:nvGrpSpPr>
        <p:grpSpPr>
          <a:xfrm>
            <a:off x="2189414" y="266700"/>
            <a:ext cx="8720498" cy="8706206"/>
            <a:chOff x="2189414" y="266700"/>
            <a:chExt cx="8720498" cy="8706206"/>
          </a:xfrm>
        </p:grpSpPr>
        <p:sp>
          <p:nvSpPr>
            <p:cNvPr id="28" name="Google Shape;168;p3">
              <a:extLst>
                <a:ext uri="{FF2B5EF4-FFF2-40B4-BE49-F238E27FC236}">
                  <a16:creationId xmlns:a16="http://schemas.microsoft.com/office/drawing/2014/main" id="{4E14A0E6-A10F-BB44-FA61-928B30679726}"/>
                </a:ext>
              </a:extLst>
            </p:cNvPr>
            <p:cNvSpPr/>
            <p:nvPr/>
          </p:nvSpPr>
          <p:spPr>
            <a:xfrm>
              <a:off x="5553514" y="282205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7" name="Google Shape;168;p3">
              <a:extLst>
                <a:ext uri="{FF2B5EF4-FFF2-40B4-BE49-F238E27FC236}">
                  <a16:creationId xmlns:a16="http://schemas.microsoft.com/office/drawing/2014/main" id="{8E60CF12-7989-7590-536A-16A2B44F0998}"/>
                </a:ext>
              </a:extLst>
            </p:cNvPr>
            <p:cNvSpPr/>
            <p:nvPr/>
          </p:nvSpPr>
          <p:spPr>
            <a:xfrm>
              <a:off x="5514523" y="278183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67448" y="385353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2758277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2741609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6572571" y="2943141"/>
              <a:ext cx="2496641" cy="166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01889" y="2321796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</p:cNvCxnSpPr>
            <p:nvPr/>
          </p:nvCxnSpPr>
          <p:spPr>
            <a:xfrm flipH="1">
              <a:off x="5138076" y="2943141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2189414" y="4012530"/>
              <a:ext cx="900026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처리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940334" y="596123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29" idx="3"/>
              <a:endCxn id="179" idx="1"/>
            </p:cNvCxnSpPr>
            <p:nvPr/>
          </p:nvCxnSpPr>
          <p:spPr>
            <a:xfrm flipV="1">
              <a:off x="4953504" y="6162763"/>
              <a:ext cx="1986830" cy="24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cxnSpLocks/>
              <a:stCxn id="179" idx="2"/>
              <a:endCxn id="149" idx="0"/>
            </p:cNvCxnSpPr>
            <p:nvPr/>
          </p:nvCxnSpPr>
          <p:spPr>
            <a:xfrm>
              <a:off x="7488854" y="6364295"/>
              <a:ext cx="6222" cy="2015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3853450" y="475607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63902" y="5470214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63902" y="6530686"/>
              <a:ext cx="2246010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월드</a:t>
              </a: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59412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59412" y="748199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cxnSpLocks/>
              <a:stCxn id="207" idx="2"/>
              <a:endCxn id="206" idx="0"/>
            </p:cNvCxnSpPr>
            <p:nvPr/>
          </p:nvCxnSpPr>
          <p:spPr>
            <a:xfrm>
              <a:off x="4407932" y="7885059"/>
              <a:ext cx="0" cy="68478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409717" y="6689252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cxnSpLocks/>
              <a:stCxn id="129" idx="2"/>
              <a:endCxn id="209" idx="0"/>
            </p:cNvCxnSpPr>
            <p:nvPr/>
          </p:nvCxnSpPr>
          <p:spPr>
            <a:xfrm>
              <a:off x="4404984" y="6388656"/>
              <a:ext cx="3014" cy="3005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4407998" y="7180962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4407952" y="702661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083419" y="634681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077766" y="854058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56452" y="8742112"/>
              <a:ext cx="2121314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cxnSpLocks/>
              <a:stCxn id="214" idx="3"/>
              <a:endCxn id="217" idx="1"/>
            </p:cNvCxnSpPr>
            <p:nvPr/>
          </p:nvCxnSpPr>
          <p:spPr>
            <a:xfrm>
              <a:off x="8174806" y="8742112"/>
              <a:ext cx="1024273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199079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cxnSpLocks/>
              <a:stCxn id="160" idx="4"/>
              <a:endCxn id="170" idx="0"/>
            </p:cNvCxnSpPr>
            <p:nvPr/>
          </p:nvCxnSpPr>
          <p:spPr>
            <a:xfrm flipH="1">
              <a:off x="4401970" y="1228703"/>
              <a:ext cx="3014" cy="10930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209;p3">
              <a:extLst>
                <a:ext uri="{FF2B5EF4-FFF2-40B4-BE49-F238E27FC236}">
                  <a16:creationId xmlns:a16="http://schemas.microsoft.com/office/drawing/2014/main" id="{BE357947-925E-7AC3-6EE2-980F145BE43C}"/>
                </a:ext>
              </a:extLst>
            </p:cNvPr>
            <p:cNvSpPr/>
            <p:nvPr/>
          </p:nvSpPr>
          <p:spPr>
            <a:xfrm>
              <a:off x="3403690" y="3965148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충돌체크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6" name="Google Shape;171;p3">
              <a:extLst>
                <a:ext uri="{FF2B5EF4-FFF2-40B4-BE49-F238E27FC236}">
                  <a16:creationId xmlns:a16="http://schemas.microsoft.com/office/drawing/2014/main" id="{4188E9B9-5493-1FCD-C3DC-3F45726CAFC4}"/>
                </a:ext>
              </a:extLst>
            </p:cNvPr>
            <p:cNvCxnSpPr>
              <a:cxnSpLocks/>
              <a:stCxn id="33" idx="1"/>
              <a:endCxn id="176" idx="3"/>
            </p:cNvCxnSpPr>
            <p:nvPr/>
          </p:nvCxnSpPr>
          <p:spPr>
            <a:xfrm flipH="1" flipV="1">
              <a:off x="3089440" y="4211002"/>
              <a:ext cx="314250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9" name="Google Shape;171;p3">
              <a:extLst>
                <a:ext uri="{FF2B5EF4-FFF2-40B4-BE49-F238E27FC236}">
                  <a16:creationId xmlns:a16="http://schemas.microsoft.com/office/drawing/2014/main" id="{0F2F969C-DFD7-7FE4-3CF9-227F5EBE2190}"/>
                </a:ext>
              </a:extLst>
            </p:cNvPr>
            <p:cNvCxnSpPr>
              <a:cxnSpLocks/>
              <a:stCxn id="170" idx="2"/>
              <a:endCxn id="33" idx="0"/>
            </p:cNvCxnSpPr>
            <p:nvPr/>
          </p:nvCxnSpPr>
          <p:spPr>
            <a:xfrm>
              <a:off x="4401970" y="3575557"/>
              <a:ext cx="1" cy="3895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8599A3-6ADC-1CE2-0B15-9985181F1C60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 rot="16200000" flipH="1">
              <a:off x="3347399" y="3701500"/>
              <a:ext cx="346598" cy="1762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oogle Shape;171;p3">
              <a:extLst>
                <a:ext uri="{FF2B5EF4-FFF2-40B4-BE49-F238E27FC236}">
                  <a16:creationId xmlns:a16="http://schemas.microsoft.com/office/drawing/2014/main" id="{D4D5F77B-F755-7C16-0573-4D77BDB4FE24}"/>
                </a:ext>
              </a:extLst>
            </p:cNvPr>
            <p:cNvCxnSpPr>
              <a:cxnSpLocks/>
              <a:stCxn id="33" idx="2"/>
              <a:endCxn id="184" idx="0"/>
            </p:cNvCxnSpPr>
            <p:nvPr/>
          </p:nvCxnSpPr>
          <p:spPr>
            <a:xfrm flipH="1">
              <a:off x="4401970" y="4456857"/>
              <a:ext cx="1" cy="2992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212;p3">
              <a:extLst>
                <a:ext uri="{FF2B5EF4-FFF2-40B4-BE49-F238E27FC236}">
                  <a16:creationId xmlns:a16="http://schemas.microsoft.com/office/drawing/2014/main" id="{23EDA24F-67D1-2D70-B85F-99FE2D088E47}"/>
                </a:ext>
              </a:extLst>
            </p:cNvPr>
            <p:cNvSpPr txBox="1"/>
            <p:nvPr/>
          </p:nvSpPr>
          <p:spPr>
            <a:xfrm>
              <a:off x="2953246" y="3825766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54" name="Google Shape;213;p3">
              <a:extLst>
                <a:ext uri="{FF2B5EF4-FFF2-40B4-BE49-F238E27FC236}">
                  <a16:creationId xmlns:a16="http://schemas.microsoft.com/office/drawing/2014/main" id="{22C30FF7-D98C-22A5-D999-A7C988D427BE}"/>
                </a:ext>
              </a:extLst>
            </p:cNvPr>
            <p:cNvSpPr txBox="1"/>
            <p:nvPr/>
          </p:nvSpPr>
          <p:spPr>
            <a:xfrm>
              <a:off x="4373293" y="4330435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55" name="Google Shape;192;p3">
              <a:extLst>
                <a:ext uri="{FF2B5EF4-FFF2-40B4-BE49-F238E27FC236}">
                  <a16:creationId xmlns:a16="http://schemas.microsoft.com/office/drawing/2014/main" id="{734E2D2B-8E8D-406C-DC9D-2C7B17C90E0C}"/>
                </a:ext>
              </a:extLst>
            </p:cNvPr>
            <p:cNvCxnSpPr>
              <a:cxnSpLocks/>
              <a:stCxn id="184" idx="2"/>
              <a:endCxn id="130" idx="0"/>
            </p:cNvCxnSpPr>
            <p:nvPr/>
          </p:nvCxnSpPr>
          <p:spPr>
            <a:xfrm flipH="1">
              <a:off x="4397925" y="5159135"/>
              <a:ext cx="4045" cy="2220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9" name="Google Shape;178;p3">
              <a:extLst>
                <a:ext uri="{FF2B5EF4-FFF2-40B4-BE49-F238E27FC236}">
                  <a16:creationId xmlns:a16="http://schemas.microsoft.com/office/drawing/2014/main" id="{B5A963BF-C599-DC51-7BCA-547BE4E4FB1B}"/>
                </a:ext>
              </a:extLst>
            </p:cNvPr>
            <p:cNvSpPr/>
            <p:nvPr/>
          </p:nvSpPr>
          <p:spPr>
            <a:xfrm>
              <a:off x="3856464" y="598559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30" name="Google Shape;198;p3">
              <a:extLst>
                <a:ext uri="{FF2B5EF4-FFF2-40B4-BE49-F238E27FC236}">
                  <a16:creationId xmlns:a16="http://schemas.microsoft.com/office/drawing/2014/main" id="{C4BFE098-9D6D-3521-AC0F-8150C26BF0DE}"/>
                </a:ext>
              </a:extLst>
            </p:cNvPr>
            <p:cNvSpPr/>
            <p:nvPr/>
          </p:nvSpPr>
          <p:spPr>
            <a:xfrm>
              <a:off x="3842346" y="5381159"/>
              <a:ext cx="1111158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월드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33" name="Google Shape;192;p3">
              <a:extLst>
                <a:ext uri="{FF2B5EF4-FFF2-40B4-BE49-F238E27FC236}">
                  <a16:creationId xmlns:a16="http://schemas.microsoft.com/office/drawing/2014/main" id="{2D3071BF-75C1-C715-3E52-2AE77378ACC6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>
              <a:off x="4397925" y="5784223"/>
              <a:ext cx="7059" cy="2013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BE83F14C-EBD7-ACCB-DC2D-D3DE44DE9B8B}"/>
                </a:ext>
              </a:extLst>
            </p:cNvPr>
            <p:cNvCxnSpPr>
              <a:cxnSpLocks/>
              <a:stCxn id="209" idx="1"/>
              <a:endCxn id="170" idx="1"/>
            </p:cNvCxnSpPr>
            <p:nvPr/>
          </p:nvCxnSpPr>
          <p:spPr>
            <a:xfrm rot="10800000" flipH="1">
              <a:off x="3409717" y="2948677"/>
              <a:ext cx="292172" cy="3986430"/>
            </a:xfrm>
            <a:prstGeom prst="bentConnector3">
              <a:avLst>
                <a:gd name="adj1" fmla="val -482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oogle Shape;169;p3">
              <a:extLst>
                <a:ext uri="{FF2B5EF4-FFF2-40B4-BE49-F238E27FC236}">
                  <a16:creationId xmlns:a16="http://schemas.microsoft.com/office/drawing/2014/main" id="{CCD194A2-D3DE-2A4C-F5C5-D33F0FE18C40}"/>
                </a:ext>
              </a:extLst>
            </p:cNvPr>
            <p:cNvCxnSpPr>
              <a:cxnSpLocks/>
              <a:stCxn id="166" idx="2"/>
              <a:endCxn id="186" idx="0"/>
            </p:cNvCxnSpPr>
            <p:nvPr/>
          </p:nvCxnSpPr>
          <p:spPr>
            <a:xfrm>
              <a:off x="9752822" y="3161341"/>
              <a:ext cx="30040" cy="23088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66;p3">
              <a:extLst>
                <a:ext uri="{FF2B5EF4-FFF2-40B4-BE49-F238E27FC236}">
                  <a16:creationId xmlns:a16="http://schemas.microsoft.com/office/drawing/2014/main" id="{A1DCDA2D-E9E2-842E-6CAF-5C5D1675A0CA}"/>
                </a:ext>
              </a:extLst>
            </p:cNvPr>
            <p:cNvSpPr/>
            <p:nvPr/>
          </p:nvSpPr>
          <p:spPr>
            <a:xfrm>
              <a:off x="6536724" y="6565827"/>
              <a:ext cx="1916703" cy="76435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Player Players[3]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Fvec2 </a:t>
              </a:r>
              <a:r>
                <a:rPr lang="en-US" altLang="ko-KR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coinLocation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Float 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704A96D-18E4-0A65-DEAD-FD7E73115076}"/>
                </a:ext>
              </a:extLst>
            </p:cNvPr>
            <p:cNvCxnSpPr>
              <a:cxnSpLocks/>
              <a:stCxn id="149" idx="3"/>
              <a:endCxn id="186" idx="1"/>
            </p:cNvCxnSpPr>
            <p:nvPr/>
          </p:nvCxnSpPr>
          <p:spPr>
            <a:xfrm flipV="1">
              <a:off x="8453427" y="6000450"/>
              <a:ext cx="210475" cy="94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216A36D-DF66-C901-1F9D-32F5E4B448D2}"/>
                </a:ext>
              </a:extLst>
            </p:cNvPr>
            <p:cNvCxnSpPr>
              <a:cxnSpLocks/>
              <a:stCxn id="149" idx="3"/>
              <a:endCxn id="205" idx="1"/>
            </p:cNvCxnSpPr>
            <p:nvPr/>
          </p:nvCxnSpPr>
          <p:spPr>
            <a:xfrm>
              <a:off x="8453427" y="6948002"/>
              <a:ext cx="210475" cy="5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oogle Shape;162;p3">
              <a:extLst>
                <a:ext uri="{FF2B5EF4-FFF2-40B4-BE49-F238E27FC236}">
                  <a16:creationId xmlns:a16="http://schemas.microsoft.com/office/drawing/2014/main" id="{B3AF3E0B-9D74-1E61-5919-E8D08739D737}"/>
                </a:ext>
              </a:extLst>
            </p:cNvPr>
            <p:cNvCxnSpPr>
              <a:cxnSpLocks/>
              <a:stCxn id="163" idx="4"/>
              <a:endCxn id="166" idx="0"/>
            </p:cNvCxnSpPr>
            <p:nvPr/>
          </p:nvCxnSpPr>
          <p:spPr>
            <a:xfrm flipH="1">
              <a:off x="9752822" y="2364054"/>
              <a:ext cx="8122" cy="3942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494DC89D-2377-E024-D6D8-0B83496902C2}"/>
                </a:ext>
              </a:extLst>
            </p:cNvPr>
            <p:cNvCxnSpPr>
              <a:cxnSpLocks/>
              <a:stCxn id="205" idx="2"/>
              <a:endCxn id="166" idx="3"/>
            </p:cNvCxnSpPr>
            <p:nvPr/>
          </p:nvCxnSpPr>
          <p:spPr>
            <a:xfrm rot="5400000" flipH="1" flipV="1">
              <a:off x="7852492" y="4894223"/>
              <a:ext cx="4518354" cy="649525"/>
            </a:xfrm>
            <a:prstGeom prst="bentConnector4">
              <a:avLst>
                <a:gd name="adj1" fmla="val -5059"/>
                <a:gd name="adj2" fmla="val 2080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Google Shape;184;p3">
              <a:extLst>
                <a:ext uri="{FF2B5EF4-FFF2-40B4-BE49-F238E27FC236}">
                  <a16:creationId xmlns:a16="http://schemas.microsoft.com/office/drawing/2014/main" id="{88D28CC2-B678-C86D-A314-BE64A07BA860}"/>
                </a:ext>
              </a:extLst>
            </p:cNvPr>
            <p:cNvSpPr/>
            <p:nvPr/>
          </p:nvSpPr>
          <p:spPr>
            <a:xfrm>
              <a:off x="5714501" y="3829273"/>
              <a:ext cx="2107435" cy="165661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상태</a:t>
              </a:r>
              <a:endPara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r>
                <a:rPr lang="en-US" altLang="ko-KR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[2]</a:t>
              </a: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0D91A49-7689-93BB-CDFC-15E172CA8B44}"/>
                </a:ext>
              </a:extLst>
            </p:cNvPr>
            <p:cNvCxnSpPr>
              <a:cxnSpLocks/>
              <a:stCxn id="184" idx="3"/>
              <a:endCxn id="222" idx="1"/>
            </p:cNvCxnSpPr>
            <p:nvPr/>
          </p:nvCxnSpPr>
          <p:spPr>
            <a:xfrm flipV="1">
              <a:off x="4950490" y="4657580"/>
              <a:ext cx="764011" cy="30002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E25DEE2-790F-553F-DF1F-11D501303210}"/>
                </a:ext>
              </a:extLst>
            </p:cNvPr>
            <p:cNvCxnSpPr>
              <a:cxnSpLocks/>
              <a:stCxn id="186" idx="1"/>
              <a:endCxn id="222" idx="3"/>
            </p:cNvCxnSpPr>
            <p:nvPr/>
          </p:nvCxnSpPr>
          <p:spPr>
            <a:xfrm flipH="1" flipV="1">
              <a:off x="7821936" y="4657580"/>
              <a:ext cx="841966" cy="134287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3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en-US" altLang="ko-KR" b="1" dirty="0" err="1">
                <a:latin typeface="+mj-ea"/>
                <a:ea typeface="+mj-ea"/>
              </a:rPr>
              <a:t>ver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3.1 - 1 )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7045D23-F276-1390-0361-2DF79F35BFFC}"/>
              </a:ext>
            </a:extLst>
          </p:cNvPr>
          <p:cNvGrpSpPr/>
          <p:nvPr/>
        </p:nvGrpSpPr>
        <p:grpSpPr>
          <a:xfrm>
            <a:off x="2189414" y="266700"/>
            <a:ext cx="8720498" cy="8706206"/>
            <a:chOff x="2189414" y="266700"/>
            <a:chExt cx="8720498" cy="8706206"/>
          </a:xfrm>
        </p:grpSpPr>
        <p:sp>
          <p:nvSpPr>
            <p:cNvPr id="28" name="Google Shape;168;p3">
              <a:extLst>
                <a:ext uri="{FF2B5EF4-FFF2-40B4-BE49-F238E27FC236}">
                  <a16:creationId xmlns:a16="http://schemas.microsoft.com/office/drawing/2014/main" id="{4E14A0E6-A10F-BB44-FA61-928B30679726}"/>
                </a:ext>
              </a:extLst>
            </p:cNvPr>
            <p:cNvSpPr/>
            <p:nvPr/>
          </p:nvSpPr>
          <p:spPr>
            <a:xfrm>
              <a:off x="6024051" y="144323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7" name="Google Shape;168;p3">
              <a:extLst>
                <a:ext uri="{FF2B5EF4-FFF2-40B4-BE49-F238E27FC236}">
                  <a16:creationId xmlns:a16="http://schemas.microsoft.com/office/drawing/2014/main" id="{8E60CF12-7989-7590-536A-16A2B44F0998}"/>
                </a:ext>
              </a:extLst>
            </p:cNvPr>
            <p:cNvSpPr/>
            <p:nvPr/>
          </p:nvSpPr>
          <p:spPr>
            <a:xfrm>
              <a:off x="5985060" y="1403009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67448" y="385353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algn="ctr"/>
              <a:r>
                <a:rPr lang="en-US" altLang="ko" sz="11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r>
                <a:rPr lang="en-US" alt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(SCENE)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1321221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946068" y="1362788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>
              <a:off x="7043108" y="1522753"/>
              <a:ext cx="2026104" cy="415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01889" y="2047186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89414" y="4092693"/>
              <a:ext cx="900026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처리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856604" y="596123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29" idx="3"/>
              <a:endCxn id="179" idx="1"/>
            </p:cNvCxnSpPr>
            <p:nvPr/>
          </p:nvCxnSpPr>
          <p:spPr>
            <a:xfrm flipV="1">
              <a:off x="4953504" y="6162763"/>
              <a:ext cx="1903100" cy="24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cxnSpLocks/>
              <a:stCxn id="179" idx="2"/>
              <a:endCxn id="20" idx="0"/>
            </p:cNvCxnSpPr>
            <p:nvPr/>
          </p:nvCxnSpPr>
          <p:spPr>
            <a:xfrm>
              <a:off x="7405124" y="6364295"/>
              <a:ext cx="0" cy="10327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3853450" y="475607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67947" y="5470214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63902" y="6530686"/>
              <a:ext cx="2246010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월드</a:t>
              </a: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59412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59412" y="748199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cxnSpLocks/>
              <a:stCxn id="207" idx="2"/>
              <a:endCxn id="206" idx="0"/>
            </p:cNvCxnSpPr>
            <p:nvPr/>
          </p:nvCxnSpPr>
          <p:spPr>
            <a:xfrm>
              <a:off x="4407932" y="7885059"/>
              <a:ext cx="0" cy="68478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409717" y="6689252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cxnSpLocks/>
              <a:stCxn id="129" idx="2"/>
              <a:endCxn id="209" idx="0"/>
            </p:cNvCxnSpPr>
            <p:nvPr/>
          </p:nvCxnSpPr>
          <p:spPr>
            <a:xfrm>
              <a:off x="4404984" y="6388656"/>
              <a:ext cx="3014" cy="3005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4407998" y="7180962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4407952" y="702661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083419" y="634681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077766" y="854058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56452" y="8742112"/>
              <a:ext cx="2121314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cxnSpLocks/>
              <a:stCxn id="214" idx="3"/>
              <a:endCxn id="217" idx="1"/>
            </p:cNvCxnSpPr>
            <p:nvPr/>
          </p:nvCxnSpPr>
          <p:spPr>
            <a:xfrm>
              <a:off x="8174806" y="8742112"/>
              <a:ext cx="1024273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199079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cxnSpLocks/>
              <a:stCxn id="160" idx="4"/>
              <a:endCxn id="140" idx="0"/>
            </p:cNvCxnSpPr>
            <p:nvPr/>
          </p:nvCxnSpPr>
          <p:spPr>
            <a:xfrm flipH="1">
              <a:off x="4397925" y="1228703"/>
              <a:ext cx="7059" cy="2819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209;p3">
              <a:extLst>
                <a:ext uri="{FF2B5EF4-FFF2-40B4-BE49-F238E27FC236}">
                  <a16:creationId xmlns:a16="http://schemas.microsoft.com/office/drawing/2014/main" id="{BE357947-925E-7AC3-6EE2-980F145BE43C}"/>
                </a:ext>
              </a:extLst>
            </p:cNvPr>
            <p:cNvSpPr/>
            <p:nvPr/>
          </p:nvSpPr>
          <p:spPr>
            <a:xfrm>
              <a:off x="3403690" y="4045311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충돌체크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6" name="Google Shape;171;p3">
              <a:extLst>
                <a:ext uri="{FF2B5EF4-FFF2-40B4-BE49-F238E27FC236}">
                  <a16:creationId xmlns:a16="http://schemas.microsoft.com/office/drawing/2014/main" id="{4188E9B9-5493-1FCD-C3DC-3F45726CAFC4}"/>
                </a:ext>
              </a:extLst>
            </p:cNvPr>
            <p:cNvCxnSpPr>
              <a:cxnSpLocks/>
              <a:stCxn id="33" idx="1"/>
              <a:endCxn id="176" idx="3"/>
            </p:cNvCxnSpPr>
            <p:nvPr/>
          </p:nvCxnSpPr>
          <p:spPr>
            <a:xfrm flipH="1" flipV="1">
              <a:off x="3089440" y="4291165"/>
              <a:ext cx="314250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9" name="Google Shape;171;p3">
              <a:extLst>
                <a:ext uri="{FF2B5EF4-FFF2-40B4-BE49-F238E27FC236}">
                  <a16:creationId xmlns:a16="http://schemas.microsoft.com/office/drawing/2014/main" id="{0F2F969C-DFD7-7FE4-3CF9-227F5EBE2190}"/>
                </a:ext>
              </a:extLst>
            </p:cNvPr>
            <p:cNvCxnSpPr>
              <a:cxnSpLocks/>
              <a:stCxn id="170" idx="2"/>
              <a:endCxn id="6" idx="0"/>
            </p:cNvCxnSpPr>
            <p:nvPr/>
          </p:nvCxnSpPr>
          <p:spPr>
            <a:xfrm>
              <a:off x="4401970" y="3300947"/>
              <a:ext cx="3013" cy="1443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8599A3-6ADC-1CE2-0B15-9985181F1C60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 rot="16200000" flipH="1">
              <a:off x="3387481" y="3741581"/>
              <a:ext cx="266435" cy="1762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oogle Shape;171;p3">
              <a:extLst>
                <a:ext uri="{FF2B5EF4-FFF2-40B4-BE49-F238E27FC236}">
                  <a16:creationId xmlns:a16="http://schemas.microsoft.com/office/drawing/2014/main" id="{D4D5F77B-F755-7C16-0573-4D77BDB4FE24}"/>
                </a:ext>
              </a:extLst>
            </p:cNvPr>
            <p:cNvCxnSpPr>
              <a:cxnSpLocks/>
              <a:stCxn id="33" idx="2"/>
              <a:endCxn id="184" idx="0"/>
            </p:cNvCxnSpPr>
            <p:nvPr/>
          </p:nvCxnSpPr>
          <p:spPr>
            <a:xfrm flipH="1">
              <a:off x="4401970" y="4537020"/>
              <a:ext cx="1" cy="21905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212;p3">
              <a:extLst>
                <a:ext uri="{FF2B5EF4-FFF2-40B4-BE49-F238E27FC236}">
                  <a16:creationId xmlns:a16="http://schemas.microsoft.com/office/drawing/2014/main" id="{23EDA24F-67D1-2D70-B85F-99FE2D088E47}"/>
                </a:ext>
              </a:extLst>
            </p:cNvPr>
            <p:cNvSpPr txBox="1"/>
            <p:nvPr/>
          </p:nvSpPr>
          <p:spPr>
            <a:xfrm>
              <a:off x="2953246" y="390592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54" name="Google Shape;213;p3">
              <a:extLst>
                <a:ext uri="{FF2B5EF4-FFF2-40B4-BE49-F238E27FC236}">
                  <a16:creationId xmlns:a16="http://schemas.microsoft.com/office/drawing/2014/main" id="{22C30FF7-D98C-22A5-D999-A7C988D427BE}"/>
                </a:ext>
              </a:extLst>
            </p:cNvPr>
            <p:cNvSpPr txBox="1"/>
            <p:nvPr/>
          </p:nvSpPr>
          <p:spPr>
            <a:xfrm>
              <a:off x="4373293" y="4374825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55" name="Google Shape;192;p3">
              <a:extLst>
                <a:ext uri="{FF2B5EF4-FFF2-40B4-BE49-F238E27FC236}">
                  <a16:creationId xmlns:a16="http://schemas.microsoft.com/office/drawing/2014/main" id="{734E2D2B-8E8D-406C-DC9D-2C7B17C90E0C}"/>
                </a:ext>
              </a:extLst>
            </p:cNvPr>
            <p:cNvCxnSpPr>
              <a:cxnSpLocks/>
              <a:stCxn id="184" idx="2"/>
              <a:endCxn id="130" idx="0"/>
            </p:cNvCxnSpPr>
            <p:nvPr/>
          </p:nvCxnSpPr>
          <p:spPr>
            <a:xfrm flipH="1">
              <a:off x="4397925" y="5159135"/>
              <a:ext cx="4045" cy="2220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9" name="Google Shape;178;p3">
              <a:extLst>
                <a:ext uri="{FF2B5EF4-FFF2-40B4-BE49-F238E27FC236}">
                  <a16:creationId xmlns:a16="http://schemas.microsoft.com/office/drawing/2014/main" id="{B5A963BF-C599-DC51-7BCA-547BE4E4FB1B}"/>
                </a:ext>
              </a:extLst>
            </p:cNvPr>
            <p:cNvSpPr/>
            <p:nvPr/>
          </p:nvSpPr>
          <p:spPr>
            <a:xfrm>
              <a:off x="3856464" y="598559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30" name="Google Shape;198;p3">
              <a:extLst>
                <a:ext uri="{FF2B5EF4-FFF2-40B4-BE49-F238E27FC236}">
                  <a16:creationId xmlns:a16="http://schemas.microsoft.com/office/drawing/2014/main" id="{C4BFE098-9D6D-3521-AC0F-8150C26BF0DE}"/>
                </a:ext>
              </a:extLst>
            </p:cNvPr>
            <p:cNvSpPr/>
            <p:nvPr/>
          </p:nvSpPr>
          <p:spPr>
            <a:xfrm>
              <a:off x="3842346" y="5381159"/>
              <a:ext cx="1111158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월드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33" name="Google Shape;192;p3">
              <a:extLst>
                <a:ext uri="{FF2B5EF4-FFF2-40B4-BE49-F238E27FC236}">
                  <a16:creationId xmlns:a16="http://schemas.microsoft.com/office/drawing/2014/main" id="{2D3071BF-75C1-C715-3E52-2AE77378ACC6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>
              <a:off x="4397925" y="5784223"/>
              <a:ext cx="7059" cy="2013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BE83F14C-EBD7-ACCB-DC2D-D3DE44DE9B8B}"/>
                </a:ext>
              </a:extLst>
            </p:cNvPr>
            <p:cNvCxnSpPr>
              <a:cxnSpLocks/>
              <a:stCxn id="209" idx="1"/>
            </p:cNvCxnSpPr>
            <p:nvPr/>
          </p:nvCxnSpPr>
          <p:spPr>
            <a:xfrm rot="10800000" flipH="1">
              <a:off x="3409716" y="1321221"/>
              <a:ext cx="1003675" cy="5613886"/>
            </a:xfrm>
            <a:prstGeom prst="bentConnector4">
              <a:avLst>
                <a:gd name="adj1" fmla="val -138648"/>
                <a:gd name="adj2" fmla="val 9994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oogle Shape;169;p3">
              <a:extLst>
                <a:ext uri="{FF2B5EF4-FFF2-40B4-BE49-F238E27FC236}">
                  <a16:creationId xmlns:a16="http://schemas.microsoft.com/office/drawing/2014/main" id="{CCD194A2-D3DE-2A4C-F5C5-D33F0FE18C40}"/>
                </a:ext>
              </a:extLst>
            </p:cNvPr>
            <p:cNvCxnSpPr>
              <a:cxnSpLocks/>
              <a:stCxn id="166" idx="2"/>
              <a:endCxn id="4" idx="0"/>
            </p:cNvCxnSpPr>
            <p:nvPr/>
          </p:nvCxnSpPr>
          <p:spPr>
            <a:xfrm>
              <a:off x="9752822" y="1724285"/>
              <a:ext cx="34085" cy="317059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66;p3">
              <a:extLst>
                <a:ext uri="{FF2B5EF4-FFF2-40B4-BE49-F238E27FC236}">
                  <a16:creationId xmlns:a16="http://schemas.microsoft.com/office/drawing/2014/main" id="{A1DCDA2D-E9E2-842E-6CAF-5C5D1675A0CA}"/>
                </a:ext>
              </a:extLst>
            </p:cNvPr>
            <p:cNvSpPr/>
            <p:nvPr/>
          </p:nvSpPr>
          <p:spPr>
            <a:xfrm>
              <a:off x="6446773" y="6973917"/>
              <a:ext cx="1916703" cy="76435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Player Players[3]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Fvec2 </a:t>
              </a:r>
              <a:r>
                <a:rPr lang="en-US" altLang="ko-KR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coinLocation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Float 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704A96D-18E4-0A65-DEAD-FD7E73115076}"/>
                </a:ext>
              </a:extLst>
            </p:cNvPr>
            <p:cNvCxnSpPr>
              <a:cxnSpLocks/>
              <a:stCxn id="149" idx="3"/>
              <a:endCxn id="186" idx="1"/>
            </p:cNvCxnSpPr>
            <p:nvPr/>
          </p:nvCxnSpPr>
          <p:spPr>
            <a:xfrm flipV="1">
              <a:off x="8363476" y="6000450"/>
              <a:ext cx="304471" cy="13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216A36D-DF66-C901-1F9D-32F5E4B448D2}"/>
                </a:ext>
              </a:extLst>
            </p:cNvPr>
            <p:cNvCxnSpPr>
              <a:cxnSpLocks/>
              <a:stCxn id="149" idx="3"/>
              <a:endCxn id="205" idx="1"/>
            </p:cNvCxnSpPr>
            <p:nvPr/>
          </p:nvCxnSpPr>
          <p:spPr>
            <a:xfrm flipV="1">
              <a:off x="8363476" y="7004425"/>
              <a:ext cx="300426" cy="35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oogle Shape;162;p3">
              <a:extLst>
                <a:ext uri="{FF2B5EF4-FFF2-40B4-BE49-F238E27FC236}">
                  <a16:creationId xmlns:a16="http://schemas.microsoft.com/office/drawing/2014/main" id="{B3AF3E0B-9D74-1E61-5919-E8D08739D737}"/>
                </a:ext>
              </a:extLst>
            </p:cNvPr>
            <p:cNvCxnSpPr>
              <a:cxnSpLocks/>
              <a:stCxn id="161" idx="4"/>
              <a:endCxn id="166" idx="0"/>
            </p:cNvCxnSpPr>
            <p:nvPr/>
          </p:nvCxnSpPr>
          <p:spPr>
            <a:xfrm flipH="1">
              <a:off x="9752822" y="1110050"/>
              <a:ext cx="8122" cy="21117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494DC89D-2377-E024-D6D8-0B83496902C2}"/>
                </a:ext>
              </a:extLst>
            </p:cNvPr>
            <p:cNvCxnSpPr>
              <a:cxnSpLocks/>
              <a:stCxn id="7" idx="2"/>
              <a:endCxn id="166" idx="3"/>
            </p:cNvCxnSpPr>
            <p:nvPr/>
          </p:nvCxnSpPr>
          <p:spPr>
            <a:xfrm rot="5400000" flipH="1" flipV="1">
              <a:off x="6817977" y="4491682"/>
              <a:ext cx="6587384" cy="649525"/>
            </a:xfrm>
            <a:prstGeom prst="bentConnector4">
              <a:avLst>
                <a:gd name="adj1" fmla="val -3470"/>
                <a:gd name="adj2" fmla="val 2087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Google Shape;184;p3">
              <a:extLst>
                <a:ext uri="{FF2B5EF4-FFF2-40B4-BE49-F238E27FC236}">
                  <a16:creationId xmlns:a16="http://schemas.microsoft.com/office/drawing/2014/main" id="{88D28CC2-B678-C86D-A314-BE64A07BA860}"/>
                </a:ext>
              </a:extLst>
            </p:cNvPr>
            <p:cNvSpPr/>
            <p:nvPr/>
          </p:nvSpPr>
          <p:spPr>
            <a:xfrm>
              <a:off x="5714501" y="4247134"/>
              <a:ext cx="2107435" cy="165661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상태</a:t>
              </a:r>
              <a:endPara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r>
                <a:rPr lang="en-US" altLang="ko-KR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[2]</a:t>
              </a: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0D91A49-7689-93BB-CDFC-15E172CA8B44}"/>
                </a:ext>
              </a:extLst>
            </p:cNvPr>
            <p:cNvCxnSpPr>
              <a:cxnSpLocks/>
              <a:stCxn id="184" idx="3"/>
              <a:endCxn id="222" idx="1"/>
            </p:cNvCxnSpPr>
            <p:nvPr/>
          </p:nvCxnSpPr>
          <p:spPr>
            <a:xfrm>
              <a:off x="4950490" y="4957603"/>
              <a:ext cx="764011" cy="1178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E25DEE2-790F-553F-DF1F-11D501303210}"/>
                </a:ext>
              </a:extLst>
            </p:cNvPr>
            <p:cNvCxnSpPr>
              <a:cxnSpLocks/>
              <a:stCxn id="186" idx="1"/>
              <a:endCxn id="222" idx="3"/>
            </p:cNvCxnSpPr>
            <p:nvPr/>
          </p:nvCxnSpPr>
          <p:spPr>
            <a:xfrm flipH="1" flipV="1">
              <a:off x="7821936" y="5075441"/>
              <a:ext cx="846011" cy="92500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166;p3">
              <a:extLst>
                <a:ext uri="{FF2B5EF4-FFF2-40B4-BE49-F238E27FC236}">
                  <a16:creationId xmlns:a16="http://schemas.microsoft.com/office/drawing/2014/main" id="{E45F6570-ECD5-A663-9AEF-F4DC494D7851}"/>
                </a:ext>
              </a:extLst>
            </p:cNvPr>
            <p:cNvSpPr/>
            <p:nvPr/>
          </p:nvSpPr>
          <p:spPr>
            <a:xfrm>
              <a:off x="9103297" y="4894880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EnterCriticalSection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" name="Google Shape;166;p3">
              <a:extLst>
                <a:ext uri="{FF2B5EF4-FFF2-40B4-BE49-F238E27FC236}">
                  <a16:creationId xmlns:a16="http://schemas.microsoft.com/office/drawing/2014/main" id="{5452B41A-A3F2-CF64-9C77-EA5AD1AA5647}"/>
                </a:ext>
              </a:extLst>
            </p:cNvPr>
            <p:cNvSpPr/>
            <p:nvPr/>
          </p:nvSpPr>
          <p:spPr>
            <a:xfrm>
              <a:off x="9103297" y="7707073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LeaveCriticalSection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" name="Google Shape;162;p3">
              <a:extLst>
                <a:ext uri="{FF2B5EF4-FFF2-40B4-BE49-F238E27FC236}">
                  <a16:creationId xmlns:a16="http://schemas.microsoft.com/office/drawing/2014/main" id="{1798D587-822A-6FF0-11B2-1C43A474B480}"/>
                </a:ext>
              </a:extLst>
            </p:cNvPr>
            <p:cNvCxnSpPr>
              <a:cxnSpLocks/>
              <a:stCxn id="4" idx="2"/>
              <a:endCxn id="186" idx="0"/>
            </p:cNvCxnSpPr>
            <p:nvPr/>
          </p:nvCxnSpPr>
          <p:spPr>
            <a:xfrm>
              <a:off x="9786907" y="5297944"/>
              <a:ext cx="0" cy="1722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" name="Google Shape;162;p3">
              <a:extLst>
                <a:ext uri="{FF2B5EF4-FFF2-40B4-BE49-F238E27FC236}">
                  <a16:creationId xmlns:a16="http://schemas.microsoft.com/office/drawing/2014/main" id="{056EFE64-DA7F-2E7B-E84B-F606E932AE7C}"/>
                </a:ext>
              </a:extLst>
            </p:cNvPr>
            <p:cNvCxnSpPr>
              <a:cxnSpLocks/>
              <a:stCxn id="205" idx="2"/>
              <a:endCxn id="7" idx="0"/>
            </p:cNvCxnSpPr>
            <p:nvPr/>
          </p:nvCxnSpPr>
          <p:spPr>
            <a:xfrm>
              <a:off x="9786907" y="7478163"/>
              <a:ext cx="0" cy="2289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" name="Google Shape;166;p3">
              <a:extLst>
                <a:ext uri="{FF2B5EF4-FFF2-40B4-BE49-F238E27FC236}">
                  <a16:creationId xmlns:a16="http://schemas.microsoft.com/office/drawing/2014/main" id="{638471D0-4F5C-5C85-0523-5E915ED7070D}"/>
                </a:ext>
              </a:extLst>
            </p:cNvPr>
            <p:cNvSpPr/>
            <p:nvPr/>
          </p:nvSpPr>
          <p:spPr>
            <a:xfrm>
              <a:off x="6721514" y="6467574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EnterCriticalSection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Google Shape;166;p3">
              <a:extLst>
                <a:ext uri="{FF2B5EF4-FFF2-40B4-BE49-F238E27FC236}">
                  <a16:creationId xmlns:a16="http://schemas.microsoft.com/office/drawing/2014/main" id="{48C85EBC-8384-F022-3D6E-659A45454372}"/>
                </a:ext>
              </a:extLst>
            </p:cNvPr>
            <p:cNvSpPr/>
            <p:nvPr/>
          </p:nvSpPr>
          <p:spPr>
            <a:xfrm>
              <a:off x="6721514" y="7841546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 err="1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LeaveCriticalSection</a:t>
              </a:r>
              <a:r>
                <a:rPr lang="en-US" altLang="ko-KR" sz="1100" b="0" i="0" dirty="0">
                  <a:solidFill>
                    <a:schemeClr val="bg1"/>
                  </a:solidFill>
                  <a:effectLst/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(&amp;cs);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1" name="Google Shape;181;p3">
              <a:extLst>
                <a:ext uri="{FF2B5EF4-FFF2-40B4-BE49-F238E27FC236}">
                  <a16:creationId xmlns:a16="http://schemas.microsoft.com/office/drawing/2014/main" id="{CE154F9E-53BF-2CF7-AA9E-4001F772CD6A}"/>
                </a:ext>
              </a:extLst>
            </p:cNvPr>
            <p:cNvCxnSpPr>
              <a:cxnSpLocks/>
              <a:stCxn id="20" idx="2"/>
              <a:endCxn id="149" idx="0"/>
            </p:cNvCxnSpPr>
            <p:nvPr/>
          </p:nvCxnSpPr>
          <p:spPr>
            <a:xfrm>
              <a:off x="7405124" y="6870638"/>
              <a:ext cx="1" cy="10327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" name="Google Shape;181;p3">
              <a:extLst>
                <a:ext uri="{FF2B5EF4-FFF2-40B4-BE49-F238E27FC236}">
                  <a16:creationId xmlns:a16="http://schemas.microsoft.com/office/drawing/2014/main" id="{36392434-E25C-BEF9-CE56-0C4C036BF98F}"/>
                </a:ext>
              </a:extLst>
            </p:cNvPr>
            <p:cNvCxnSpPr>
              <a:cxnSpLocks/>
              <a:stCxn id="149" idx="2"/>
              <a:endCxn id="21" idx="0"/>
            </p:cNvCxnSpPr>
            <p:nvPr/>
          </p:nvCxnSpPr>
          <p:spPr>
            <a:xfrm flipH="1">
              <a:off x="7405124" y="7738267"/>
              <a:ext cx="1" cy="10327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CF4DDBBD-BFA5-11CC-6379-5E021DF19BE2}"/>
                </a:ext>
              </a:extLst>
            </p:cNvPr>
            <p:cNvCxnSpPr>
              <a:cxnSpLocks/>
              <a:stCxn id="21" idx="2"/>
              <a:endCxn id="179" idx="1"/>
            </p:cNvCxnSpPr>
            <p:nvPr/>
          </p:nvCxnSpPr>
          <p:spPr>
            <a:xfrm rot="5400000" flipH="1">
              <a:off x="6089940" y="6929427"/>
              <a:ext cx="2081847" cy="548520"/>
            </a:xfrm>
            <a:prstGeom prst="bentConnector4">
              <a:avLst>
                <a:gd name="adj1" fmla="val -10981"/>
                <a:gd name="adj2" fmla="val 20514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Google Shape;176;p3">
              <a:extLst>
                <a:ext uri="{FF2B5EF4-FFF2-40B4-BE49-F238E27FC236}">
                  <a16:creationId xmlns:a16="http://schemas.microsoft.com/office/drawing/2014/main" id="{8215F0BE-4ED3-45E6-53CA-F0A775031127}"/>
                </a:ext>
              </a:extLst>
            </p:cNvPr>
            <p:cNvSpPr/>
            <p:nvPr/>
          </p:nvSpPr>
          <p:spPr>
            <a:xfrm>
              <a:off x="3735949" y="1510699"/>
              <a:ext cx="1323952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h_Event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[</a:t>
              </a:r>
              <a:r>
                <a:rPr 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] ( 3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개 </a:t>
              </a: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43" name="Google Shape;220;p3">
              <a:extLst>
                <a:ext uri="{FF2B5EF4-FFF2-40B4-BE49-F238E27FC236}">
                  <a16:creationId xmlns:a16="http://schemas.microsoft.com/office/drawing/2014/main" id="{1172377E-781A-BDD3-AD9E-9FFC88BF05C5}"/>
                </a:ext>
              </a:extLst>
            </p:cNvPr>
            <p:cNvCxnSpPr>
              <a:cxnSpLocks/>
              <a:stCxn id="140" idx="2"/>
              <a:endCxn id="170" idx="0"/>
            </p:cNvCxnSpPr>
            <p:nvPr/>
          </p:nvCxnSpPr>
          <p:spPr>
            <a:xfrm>
              <a:off x="4397925" y="1907642"/>
              <a:ext cx="4045" cy="13954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220;p3">
              <a:extLst>
                <a:ext uri="{FF2B5EF4-FFF2-40B4-BE49-F238E27FC236}">
                  <a16:creationId xmlns:a16="http://schemas.microsoft.com/office/drawing/2014/main" id="{B73B801E-ED5D-CF80-B614-6F908155B217}"/>
                </a:ext>
              </a:extLst>
            </p:cNvPr>
            <p:cNvCxnSpPr>
              <a:cxnSpLocks/>
              <a:stCxn id="140" idx="3"/>
              <a:endCxn id="198" idx="1"/>
            </p:cNvCxnSpPr>
            <p:nvPr/>
          </p:nvCxnSpPr>
          <p:spPr>
            <a:xfrm>
              <a:off x="5059901" y="1709171"/>
              <a:ext cx="785137" cy="10397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3" name="Google Shape;176;p3">
              <a:extLst>
                <a:ext uri="{FF2B5EF4-FFF2-40B4-BE49-F238E27FC236}">
                  <a16:creationId xmlns:a16="http://schemas.microsoft.com/office/drawing/2014/main" id="{2A42FE9B-E846-8CA1-F8A0-6633E9CA266E}"/>
                </a:ext>
              </a:extLst>
            </p:cNvPr>
            <p:cNvSpPr/>
            <p:nvPr/>
          </p:nvSpPr>
          <p:spPr>
            <a:xfrm>
              <a:off x="5832612" y="2056033"/>
              <a:ext cx="1323952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입력정보 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58" name="Google Shape;220;p3">
              <a:extLst>
                <a:ext uri="{FF2B5EF4-FFF2-40B4-BE49-F238E27FC236}">
                  <a16:creationId xmlns:a16="http://schemas.microsoft.com/office/drawing/2014/main" id="{91BDAE3B-5261-4BDB-60BE-A4F20A3ECCBF}"/>
                </a:ext>
              </a:extLst>
            </p:cNvPr>
            <p:cNvCxnSpPr>
              <a:cxnSpLocks/>
              <a:stCxn id="168" idx="2"/>
              <a:endCxn id="153" idx="0"/>
            </p:cNvCxnSpPr>
            <p:nvPr/>
          </p:nvCxnSpPr>
          <p:spPr>
            <a:xfrm>
              <a:off x="6494588" y="1765852"/>
              <a:ext cx="0" cy="29018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7" name="Google Shape;220;p3">
              <a:extLst>
                <a:ext uri="{FF2B5EF4-FFF2-40B4-BE49-F238E27FC236}">
                  <a16:creationId xmlns:a16="http://schemas.microsoft.com/office/drawing/2014/main" id="{87416600-13D1-A879-7945-4468DF55AC87}"/>
                </a:ext>
              </a:extLst>
            </p:cNvPr>
            <p:cNvCxnSpPr>
              <a:cxnSpLocks/>
              <a:stCxn id="153" idx="2"/>
              <a:endCxn id="198" idx="0"/>
            </p:cNvCxnSpPr>
            <p:nvPr/>
          </p:nvCxnSpPr>
          <p:spPr>
            <a:xfrm>
              <a:off x="6494588" y="2452976"/>
              <a:ext cx="12426" cy="9749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8" name="Google Shape;176;p3">
              <a:extLst>
                <a:ext uri="{FF2B5EF4-FFF2-40B4-BE49-F238E27FC236}">
                  <a16:creationId xmlns:a16="http://schemas.microsoft.com/office/drawing/2014/main" id="{732CAE11-F5B3-DBBE-F443-E3C0C448F7E6}"/>
                </a:ext>
              </a:extLst>
            </p:cNvPr>
            <p:cNvSpPr/>
            <p:nvPr/>
          </p:nvSpPr>
          <p:spPr>
            <a:xfrm>
              <a:off x="5845038" y="2550473"/>
              <a:ext cx="1323952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이벤트 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TRUE 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대기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4" name="Google Shape;220;p3">
              <a:extLst>
                <a:ext uri="{FF2B5EF4-FFF2-40B4-BE49-F238E27FC236}">
                  <a16:creationId xmlns:a16="http://schemas.microsoft.com/office/drawing/2014/main" id="{7218735B-E619-62ED-DFDE-FD429AB07147}"/>
                </a:ext>
              </a:extLst>
            </p:cNvPr>
            <p:cNvCxnSpPr>
              <a:cxnSpLocks/>
              <a:stCxn id="225" idx="1"/>
              <a:endCxn id="170" idx="3"/>
            </p:cNvCxnSpPr>
            <p:nvPr/>
          </p:nvCxnSpPr>
          <p:spPr>
            <a:xfrm flipH="1" flipV="1">
              <a:off x="5102051" y="2674067"/>
              <a:ext cx="742987" cy="5758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5" name="Google Shape;176;p3">
              <a:extLst>
                <a:ext uri="{FF2B5EF4-FFF2-40B4-BE49-F238E27FC236}">
                  <a16:creationId xmlns:a16="http://schemas.microsoft.com/office/drawing/2014/main" id="{246CDEAC-B569-D2B0-4B96-4AF318318473}"/>
                </a:ext>
              </a:extLst>
            </p:cNvPr>
            <p:cNvSpPr/>
            <p:nvPr/>
          </p:nvSpPr>
          <p:spPr>
            <a:xfrm>
              <a:off x="5845038" y="3051454"/>
              <a:ext cx="1323952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28" name="Google Shape;176;p3">
              <a:extLst>
                <a:ext uri="{FF2B5EF4-FFF2-40B4-BE49-F238E27FC236}">
                  <a16:creationId xmlns:a16="http://schemas.microsoft.com/office/drawing/2014/main" id="{CAB7E97F-C0A6-C0DE-CA0B-4ED2CC3E2AB2}"/>
                </a:ext>
              </a:extLst>
            </p:cNvPr>
            <p:cNvSpPr/>
            <p:nvPr/>
          </p:nvSpPr>
          <p:spPr>
            <a:xfrm>
              <a:off x="5845038" y="3591175"/>
              <a:ext cx="1323952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이벤트 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FALSE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32" name="Google Shape;220;p3">
              <a:extLst>
                <a:ext uri="{FF2B5EF4-FFF2-40B4-BE49-F238E27FC236}">
                  <a16:creationId xmlns:a16="http://schemas.microsoft.com/office/drawing/2014/main" id="{B09DA7E4-7F16-7FEE-8A99-0181ABD5FCB2}"/>
                </a:ext>
              </a:extLst>
            </p:cNvPr>
            <p:cNvCxnSpPr>
              <a:cxnSpLocks/>
              <a:stCxn id="198" idx="2"/>
              <a:endCxn id="225" idx="0"/>
            </p:cNvCxnSpPr>
            <p:nvPr/>
          </p:nvCxnSpPr>
          <p:spPr>
            <a:xfrm>
              <a:off x="6507014" y="2947416"/>
              <a:ext cx="0" cy="1040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7" name="Google Shape;220;p3">
              <a:extLst>
                <a:ext uri="{FF2B5EF4-FFF2-40B4-BE49-F238E27FC236}">
                  <a16:creationId xmlns:a16="http://schemas.microsoft.com/office/drawing/2014/main" id="{9762296E-7A9B-BAFB-1D62-9DBA89B42ACA}"/>
                </a:ext>
              </a:extLst>
            </p:cNvPr>
            <p:cNvCxnSpPr>
              <a:cxnSpLocks/>
              <a:stCxn id="225" idx="2"/>
              <a:endCxn id="228" idx="0"/>
            </p:cNvCxnSpPr>
            <p:nvPr/>
          </p:nvCxnSpPr>
          <p:spPr>
            <a:xfrm>
              <a:off x="6507014" y="3448397"/>
              <a:ext cx="0" cy="14277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4" name="연결선: 꺾임 243">
              <a:extLst>
                <a:ext uri="{FF2B5EF4-FFF2-40B4-BE49-F238E27FC236}">
                  <a16:creationId xmlns:a16="http://schemas.microsoft.com/office/drawing/2014/main" id="{041A89BF-A5E2-B602-81A1-7A7ACEC54F5F}"/>
                </a:ext>
              </a:extLst>
            </p:cNvPr>
            <p:cNvCxnSpPr>
              <a:cxnSpLocks/>
              <a:stCxn id="228" idx="2"/>
              <a:endCxn id="168" idx="0"/>
            </p:cNvCxnSpPr>
            <p:nvPr/>
          </p:nvCxnSpPr>
          <p:spPr>
            <a:xfrm rot="5400000" flipH="1">
              <a:off x="5188136" y="2669240"/>
              <a:ext cx="2625330" cy="12426"/>
            </a:xfrm>
            <a:prstGeom prst="bentConnector5">
              <a:avLst>
                <a:gd name="adj1" fmla="val -2620"/>
                <a:gd name="adj2" fmla="val -7479052"/>
                <a:gd name="adj3" fmla="val 1087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Google Shape;209;p3">
              <a:extLst>
                <a:ext uri="{FF2B5EF4-FFF2-40B4-BE49-F238E27FC236}">
                  <a16:creationId xmlns:a16="http://schemas.microsoft.com/office/drawing/2014/main" id="{1EE3A055-8506-1D77-E8C3-D89BC8F711F8}"/>
                </a:ext>
              </a:extLst>
            </p:cNvPr>
            <p:cNvSpPr/>
            <p:nvPr/>
          </p:nvSpPr>
          <p:spPr>
            <a:xfrm>
              <a:off x="3327284" y="3445338"/>
              <a:ext cx="2155397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 err="1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</a:t>
              </a:r>
              <a:r>
                <a:rPr lang="ko-KR" altLang="en-US" sz="10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sz="1000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 3; ++</a:t>
              </a:r>
              <a:r>
                <a:rPr lang="en-US" sz="1000" dirty="0" err="1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" name="Google Shape;171;p3">
              <a:extLst>
                <a:ext uri="{FF2B5EF4-FFF2-40B4-BE49-F238E27FC236}">
                  <a16:creationId xmlns:a16="http://schemas.microsoft.com/office/drawing/2014/main" id="{C9BAE0B7-E929-B7F6-A785-9C8AB0D6A322}"/>
                </a:ext>
              </a:extLst>
            </p:cNvPr>
            <p:cNvCxnSpPr>
              <a:cxnSpLocks/>
              <a:stCxn id="6" idx="2"/>
              <a:endCxn id="33" idx="0"/>
            </p:cNvCxnSpPr>
            <p:nvPr/>
          </p:nvCxnSpPr>
          <p:spPr>
            <a:xfrm flipH="1">
              <a:off x="4401971" y="3937047"/>
              <a:ext cx="3012" cy="108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72E753D-F988-66F7-DD44-CFB936A53548}"/>
                </a:ext>
              </a:extLst>
            </p:cNvPr>
            <p:cNvCxnSpPr>
              <a:cxnSpLocks/>
              <a:stCxn id="6" idx="1"/>
              <a:endCxn id="140" idx="1"/>
            </p:cNvCxnSpPr>
            <p:nvPr/>
          </p:nvCxnSpPr>
          <p:spPr>
            <a:xfrm rot="10800000" flipH="1">
              <a:off x="3327283" y="1709171"/>
              <a:ext cx="408665" cy="1982022"/>
            </a:xfrm>
            <a:prstGeom prst="bentConnector3">
              <a:avLst>
                <a:gd name="adj1" fmla="val -5593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6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68AE59-0DBE-BDA3-76E4-FBD073398D89}"/>
              </a:ext>
            </a:extLst>
          </p:cNvPr>
          <p:cNvGrpSpPr/>
          <p:nvPr/>
        </p:nvGrpSpPr>
        <p:grpSpPr>
          <a:xfrm>
            <a:off x="318505" y="2180421"/>
            <a:ext cx="12151357" cy="5240357"/>
            <a:chOff x="318505" y="2180421"/>
            <a:chExt cx="12151357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8881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8505" y="2580243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3174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2664" y="3063751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7407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1548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7494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817872" y="2567836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81787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918794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6020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80161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817862" y="6119078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817872" y="611907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420237" y="3350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68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68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68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202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768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4202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4202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420237" y="5477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202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636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636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636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636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617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617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91491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14912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91491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914912" y="6769928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680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680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28687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341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907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21361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6676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38612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31737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3174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0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62850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26285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1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93963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93966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2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584175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2493238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4470522" y="6783817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61683" y="5479236"/>
              <a:ext cx="148388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360698" y="5461457"/>
              <a:ext cx="1476599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">
            <a:extLst>
              <a:ext uri="{FF2B5EF4-FFF2-40B4-BE49-F238E27FC236}">
                <a16:creationId xmlns:a16="http://schemas.microsoft.com/office/drawing/2014/main" id="{DE406A44-6CD5-05A3-1CDB-D7CBA4D8321C}"/>
              </a:ext>
            </a:extLst>
          </p:cNvPr>
          <p:cNvSpPr/>
          <p:nvPr/>
        </p:nvSpPr>
        <p:spPr>
          <a:xfrm>
            <a:off x="1826920" y="12910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25;p3">
            <a:extLst>
              <a:ext uri="{FF2B5EF4-FFF2-40B4-BE49-F238E27FC236}">
                <a16:creationId xmlns:a16="http://schemas.microsoft.com/office/drawing/2014/main" id="{A0A950E1-BE93-8E68-1A10-81DACF9695BA}"/>
              </a:ext>
            </a:extLst>
          </p:cNvPr>
          <p:cNvSpPr/>
          <p:nvPr/>
        </p:nvSpPr>
        <p:spPr>
          <a:xfrm>
            <a:off x="1826920" y="28751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25;p3">
            <a:extLst>
              <a:ext uri="{FF2B5EF4-FFF2-40B4-BE49-F238E27FC236}">
                <a16:creationId xmlns:a16="http://schemas.microsoft.com/office/drawing/2014/main" id="{32B3D116-31FD-C6E8-66AA-098959BED25A}"/>
              </a:ext>
            </a:extLst>
          </p:cNvPr>
          <p:cNvSpPr/>
          <p:nvPr/>
        </p:nvSpPr>
        <p:spPr>
          <a:xfrm>
            <a:off x="1826920" y="36672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 대입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225;p3">
            <a:extLst>
              <a:ext uri="{FF2B5EF4-FFF2-40B4-BE49-F238E27FC236}">
                <a16:creationId xmlns:a16="http://schemas.microsoft.com/office/drawing/2014/main" id="{35F3D804-5E60-8AA0-6EB1-516BC42D866C}"/>
              </a:ext>
            </a:extLst>
          </p:cNvPr>
          <p:cNvSpPr/>
          <p:nvPr/>
        </p:nvSpPr>
        <p:spPr>
          <a:xfrm>
            <a:off x="1826920" y="44592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Google Shape;225;p3">
            <a:extLst>
              <a:ext uri="{FF2B5EF4-FFF2-40B4-BE49-F238E27FC236}">
                <a16:creationId xmlns:a16="http://schemas.microsoft.com/office/drawing/2014/main" id="{F8819F94-5260-FD83-08FB-C21AE58AE027}"/>
              </a:ext>
            </a:extLst>
          </p:cNvPr>
          <p:cNvSpPr/>
          <p:nvPr/>
        </p:nvSpPr>
        <p:spPr>
          <a:xfrm>
            <a:off x="4385418" y="2643086"/>
            <a:ext cx="2493318" cy="74665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1B26D355-FF03-B2B8-62DA-5330FE7247C6}"/>
              </a:ext>
            </a:extLst>
          </p:cNvPr>
          <p:cNvSpPr/>
          <p:nvPr/>
        </p:nvSpPr>
        <p:spPr>
          <a:xfrm>
            <a:off x="7493927" y="1291083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EnterCriticalSection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1E712191-AB49-CFF7-4DD3-BA0F294F4EBB}"/>
              </a:ext>
            </a:extLst>
          </p:cNvPr>
          <p:cNvSpPr/>
          <p:nvPr/>
        </p:nvSpPr>
        <p:spPr>
          <a:xfrm>
            <a:off x="7493927" y="3059935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LeaveCriticalSection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(&amp;cs);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3DAD2E50-DE05-ADB9-0C4C-D0F03D5F542C}"/>
              </a:ext>
            </a:extLst>
          </p:cNvPr>
          <p:cNvSpPr/>
          <p:nvPr/>
        </p:nvSpPr>
        <p:spPr>
          <a:xfrm>
            <a:off x="7493927" y="2175509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A500366D-A463-F5C5-B58F-6CC7C714C938}"/>
              </a:ext>
            </a:extLst>
          </p:cNvPr>
          <p:cNvSpPr/>
          <p:nvPr/>
        </p:nvSpPr>
        <p:spPr>
          <a:xfrm>
            <a:off x="7493927" y="394436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690EB05F-58BA-DDF9-6846-1A494DDC2D1A}"/>
              </a:ext>
            </a:extLst>
          </p:cNvPr>
          <p:cNvSpPr/>
          <p:nvPr/>
        </p:nvSpPr>
        <p:spPr>
          <a:xfrm>
            <a:off x="7493927" y="4828786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AB56-6EC3-747E-F5C5-B87293B80C6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2798574" y="19166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B55F8D-42FF-D7C4-533D-42C30D2D90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98574" y="35007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628436-B6DD-3845-19C1-2FD2A2621C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98574" y="42927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A30D9-E44A-BC71-4438-460DBCA28C3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770227" y="3016415"/>
            <a:ext cx="615191" cy="9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310D96-48AE-A82B-2BD2-4ADB7D7FBCE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554222" y="1916639"/>
            <a:ext cx="0" cy="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4911B1B-F318-4C0A-9193-B35D7EC53A6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>
            <a:off x="901696" y="3187961"/>
            <a:ext cx="3793756" cy="12700"/>
          </a:xfrm>
          <a:prstGeom prst="bentConnector5">
            <a:avLst>
              <a:gd name="adj1" fmla="val -6026"/>
              <a:gd name="adj2" fmla="val 9450811"/>
              <a:gd name="adj3" fmla="val 106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E29A8D3-1EA4-194C-4EF9-AA7303CEFD0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 flipH="1">
            <a:off x="6472592" y="3372713"/>
            <a:ext cx="4163259" cy="12700"/>
          </a:xfrm>
          <a:prstGeom prst="bentConnector5">
            <a:avLst>
              <a:gd name="adj1" fmla="val -5491"/>
              <a:gd name="adj2" fmla="val -10752205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E71BEB-9B34-18AC-2DA1-AA807CFE3C0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554222" y="2801065"/>
            <a:ext cx="0" cy="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B779B6-41CE-E737-6C71-9314882F435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554222" y="3685491"/>
            <a:ext cx="0" cy="25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EE8CD2-2736-79F3-111A-D04281FA0D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554222" y="4569917"/>
            <a:ext cx="0" cy="2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53527F-3A2D-75C2-D471-99DA215CF8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878736" y="2488287"/>
            <a:ext cx="615191" cy="52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225;p3">
            <a:extLst>
              <a:ext uri="{FF2B5EF4-FFF2-40B4-BE49-F238E27FC236}">
                <a16:creationId xmlns:a16="http://schemas.microsoft.com/office/drawing/2014/main" id="{4843AF8A-DE8D-FDF9-244F-D6DBF5956CAB}"/>
              </a:ext>
            </a:extLst>
          </p:cNvPr>
          <p:cNvSpPr/>
          <p:nvPr/>
        </p:nvSpPr>
        <p:spPr>
          <a:xfrm>
            <a:off x="1826920" y="20831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공통데이터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변환 및 연산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1199C1-DAE5-0528-D1E1-E77F20409B69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2798574" y="27086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">
            <a:extLst>
              <a:ext uri="{FF2B5EF4-FFF2-40B4-BE49-F238E27FC236}">
                <a16:creationId xmlns:a16="http://schemas.microsoft.com/office/drawing/2014/main" id="{DE406A44-6CD5-05A3-1CDB-D7CBA4D8321C}"/>
              </a:ext>
            </a:extLst>
          </p:cNvPr>
          <p:cNvSpPr/>
          <p:nvPr/>
        </p:nvSpPr>
        <p:spPr>
          <a:xfrm>
            <a:off x="1826920" y="12910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25;p3">
            <a:extLst>
              <a:ext uri="{FF2B5EF4-FFF2-40B4-BE49-F238E27FC236}">
                <a16:creationId xmlns:a16="http://schemas.microsoft.com/office/drawing/2014/main" id="{A0A950E1-BE93-8E68-1A10-81DACF9695BA}"/>
              </a:ext>
            </a:extLst>
          </p:cNvPr>
          <p:cNvSpPr/>
          <p:nvPr/>
        </p:nvSpPr>
        <p:spPr>
          <a:xfrm>
            <a:off x="1826920" y="28751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25;p3">
            <a:extLst>
              <a:ext uri="{FF2B5EF4-FFF2-40B4-BE49-F238E27FC236}">
                <a16:creationId xmlns:a16="http://schemas.microsoft.com/office/drawing/2014/main" id="{32B3D116-31FD-C6E8-66AA-098959BED25A}"/>
              </a:ext>
            </a:extLst>
          </p:cNvPr>
          <p:cNvSpPr/>
          <p:nvPr/>
        </p:nvSpPr>
        <p:spPr>
          <a:xfrm>
            <a:off x="1826920" y="36672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 대입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225;p3">
            <a:extLst>
              <a:ext uri="{FF2B5EF4-FFF2-40B4-BE49-F238E27FC236}">
                <a16:creationId xmlns:a16="http://schemas.microsoft.com/office/drawing/2014/main" id="{35F3D804-5E60-8AA0-6EB1-516BC42D866C}"/>
              </a:ext>
            </a:extLst>
          </p:cNvPr>
          <p:cNvSpPr/>
          <p:nvPr/>
        </p:nvSpPr>
        <p:spPr>
          <a:xfrm>
            <a:off x="1826920" y="445928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Google Shape;225;p3">
            <a:extLst>
              <a:ext uri="{FF2B5EF4-FFF2-40B4-BE49-F238E27FC236}">
                <a16:creationId xmlns:a16="http://schemas.microsoft.com/office/drawing/2014/main" id="{F8819F94-5260-FD83-08FB-C21AE58AE027}"/>
              </a:ext>
            </a:extLst>
          </p:cNvPr>
          <p:cNvSpPr/>
          <p:nvPr/>
        </p:nvSpPr>
        <p:spPr>
          <a:xfrm>
            <a:off x="4385418" y="2643086"/>
            <a:ext cx="2493318" cy="74665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1B26D355-FF03-B2B8-62DA-5330FE7247C6}"/>
              </a:ext>
            </a:extLst>
          </p:cNvPr>
          <p:cNvSpPr/>
          <p:nvPr/>
        </p:nvSpPr>
        <p:spPr>
          <a:xfrm>
            <a:off x="7493927" y="1291083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1E712191-AB49-CFF7-4DD3-BA0F294F4EBB}"/>
              </a:ext>
            </a:extLst>
          </p:cNvPr>
          <p:cNvSpPr/>
          <p:nvPr/>
        </p:nvSpPr>
        <p:spPr>
          <a:xfrm>
            <a:off x="7493927" y="299190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3DAD2E50-DE05-ADB9-0C4C-D0F03D5F542C}"/>
              </a:ext>
            </a:extLst>
          </p:cNvPr>
          <p:cNvSpPr/>
          <p:nvPr/>
        </p:nvSpPr>
        <p:spPr>
          <a:xfrm>
            <a:off x="7493927" y="2138631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A500366D-A463-F5C5-B58F-6CC7C714C938}"/>
              </a:ext>
            </a:extLst>
          </p:cNvPr>
          <p:cNvSpPr/>
          <p:nvPr/>
        </p:nvSpPr>
        <p:spPr>
          <a:xfrm>
            <a:off x="7493927" y="3900942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이벤트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TRUE</a:t>
            </a: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690EB05F-58BA-DDF9-6846-1A494DDC2D1A}"/>
              </a:ext>
            </a:extLst>
          </p:cNvPr>
          <p:cNvSpPr/>
          <p:nvPr/>
        </p:nvSpPr>
        <p:spPr>
          <a:xfrm>
            <a:off x="7493927" y="4828786"/>
            <a:ext cx="2120590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AB56-6EC3-747E-F5C5-B87293B80C6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2798574" y="19166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B55F8D-42FF-D7C4-533D-42C30D2D90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98574" y="350073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628436-B6DD-3845-19C1-2FD2A2621C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98574" y="42927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A30D9-E44A-BC71-4438-460DBCA28C3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770227" y="3016415"/>
            <a:ext cx="615191" cy="9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310D96-48AE-A82B-2BD2-4ADB7D7FBCE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554222" y="1916639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4911B1B-F318-4C0A-9193-B35D7EC53A6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>
            <a:off x="901696" y="3187961"/>
            <a:ext cx="3793756" cy="12700"/>
          </a:xfrm>
          <a:prstGeom prst="bentConnector5">
            <a:avLst>
              <a:gd name="adj1" fmla="val -6026"/>
              <a:gd name="adj2" fmla="val 9450811"/>
              <a:gd name="adj3" fmla="val 106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E29A8D3-1EA4-194C-4EF9-AA7303CEFD0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 flipH="1">
            <a:off x="6472592" y="3372713"/>
            <a:ext cx="4163259" cy="12700"/>
          </a:xfrm>
          <a:prstGeom prst="bentConnector5">
            <a:avLst>
              <a:gd name="adj1" fmla="val -5491"/>
              <a:gd name="adj2" fmla="val -10752205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E71BEB-9B34-18AC-2DA1-AA807CFE3C0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554222" y="2764187"/>
            <a:ext cx="0" cy="2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B779B6-41CE-E737-6C71-9314882F435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554222" y="3617457"/>
            <a:ext cx="0" cy="2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EE8CD2-2736-79F3-111A-D04281FA0D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554222" y="4526498"/>
            <a:ext cx="0" cy="3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53527F-3A2D-75C2-D471-99DA215CF8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878736" y="2451409"/>
            <a:ext cx="615191" cy="56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225;p3">
            <a:extLst>
              <a:ext uri="{FF2B5EF4-FFF2-40B4-BE49-F238E27FC236}">
                <a16:creationId xmlns:a16="http://schemas.microsoft.com/office/drawing/2014/main" id="{4843AF8A-DE8D-FDF9-244F-D6DBF5956CAB}"/>
              </a:ext>
            </a:extLst>
          </p:cNvPr>
          <p:cNvSpPr/>
          <p:nvPr/>
        </p:nvSpPr>
        <p:spPr>
          <a:xfrm>
            <a:off x="1826920" y="2083133"/>
            <a:ext cx="19433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공통데이터</a:t>
            </a:r>
            <a:endParaRPr lang="en-US" altLang="ko-KR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변환 및 연산</a:t>
            </a:r>
            <a:endParaRPr lang="en-US" sz="1100" dirty="0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1199C1-DAE5-0528-D1E1-E77F20409B69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2798574" y="2708689"/>
            <a:ext cx="0" cy="16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DBDD5-16B1-68E6-3E2A-89565BC773B1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이벤트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8455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699</Words>
  <Application>Microsoft Office PowerPoint</Application>
  <PresentationFormat>A3 용지(297x420mm)</PresentationFormat>
  <Paragraphs>313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Microsoft GothicNeo Light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</dc:creator>
  <cp:lastModifiedBy>임해인(2017184028)</cp:lastModifiedBy>
  <cp:revision>14</cp:revision>
  <dcterms:modified xsi:type="dcterms:W3CDTF">2022-11-13T06:39:20Z</dcterms:modified>
</cp:coreProperties>
</file>