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6827bff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6827bff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6827bff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6827bff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5085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서버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59810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클라</a:t>
            </a:r>
            <a:r>
              <a:rPr lang="ko" sz="700">
                <a:solidFill>
                  <a:schemeClr val="lt1"/>
                </a:solidFill>
              </a:rPr>
              <a:t>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5040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socket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150400" y="16177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bind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15040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listen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150400" y="23859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accept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89765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socket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897650" y="23859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connect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150400" y="27699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thread 생성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874912" y="3154050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인원이 3명인가?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454950" y="33002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시작 요청 recv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897650" y="33002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시작 요청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66" name="Google Shape;66;p13"/>
          <p:cNvCxnSpPr>
            <a:stCxn id="54" idx="4"/>
            <a:endCxn id="56" idx="0"/>
          </p:cNvCxnSpPr>
          <p:nvPr/>
        </p:nvCxnSpPr>
        <p:spPr>
          <a:xfrm>
            <a:off x="2486400" y="10965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6" idx="2"/>
            <a:endCxn id="57" idx="0"/>
          </p:cNvCxnSpPr>
          <p:nvPr/>
        </p:nvCxnSpPr>
        <p:spPr>
          <a:xfrm>
            <a:off x="2486400" y="14805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7" idx="2"/>
            <a:endCxn id="58" idx="0"/>
          </p:cNvCxnSpPr>
          <p:nvPr/>
        </p:nvCxnSpPr>
        <p:spPr>
          <a:xfrm>
            <a:off x="2486400" y="18646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8" idx="2"/>
            <a:endCxn id="59" idx="0"/>
          </p:cNvCxnSpPr>
          <p:nvPr/>
        </p:nvCxnSpPr>
        <p:spPr>
          <a:xfrm>
            <a:off x="2486400" y="224872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59" idx="2"/>
            <a:endCxn id="62" idx="0"/>
          </p:cNvCxnSpPr>
          <p:nvPr/>
        </p:nvCxnSpPr>
        <p:spPr>
          <a:xfrm>
            <a:off x="2486400" y="26328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2" idx="2"/>
            <a:endCxn id="63" idx="0"/>
          </p:cNvCxnSpPr>
          <p:nvPr/>
        </p:nvCxnSpPr>
        <p:spPr>
          <a:xfrm>
            <a:off x="2486400" y="30168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>
            <a:off x="1581000" y="2509350"/>
            <a:ext cx="5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3" idx="1"/>
          </p:cNvCxnSpPr>
          <p:nvPr/>
        </p:nvCxnSpPr>
        <p:spPr>
          <a:xfrm rot="10800000">
            <a:off x="1590212" y="2513838"/>
            <a:ext cx="284700" cy="90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64" idx="1"/>
            <a:endCxn id="63" idx="3"/>
          </p:cNvCxnSpPr>
          <p:nvPr/>
        </p:nvCxnSpPr>
        <p:spPr>
          <a:xfrm rot="10800000">
            <a:off x="3097950" y="3423738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5" idx="1"/>
            <a:endCxn id="64" idx="3"/>
          </p:cNvCxnSpPr>
          <p:nvPr/>
        </p:nvCxnSpPr>
        <p:spPr>
          <a:xfrm rot="10800000">
            <a:off x="4126850" y="3423738"/>
            <a:ext cx="27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55" idx="4"/>
            <a:endCxn id="60" idx="0"/>
          </p:cNvCxnSpPr>
          <p:nvPr/>
        </p:nvCxnSpPr>
        <p:spPr>
          <a:xfrm>
            <a:off x="7233650" y="10965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0" idx="2"/>
            <a:endCxn id="61" idx="0"/>
          </p:cNvCxnSpPr>
          <p:nvPr/>
        </p:nvCxnSpPr>
        <p:spPr>
          <a:xfrm>
            <a:off x="7233650" y="1480575"/>
            <a:ext cx="0" cy="9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1" idx="2"/>
            <a:endCxn id="65" idx="0"/>
          </p:cNvCxnSpPr>
          <p:nvPr/>
        </p:nvCxnSpPr>
        <p:spPr>
          <a:xfrm>
            <a:off x="7233650" y="2632800"/>
            <a:ext cx="0" cy="6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1" idx="1"/>
            <a:endCxn id="59" idx="3"/>
          </p:cNvCxnSpPr>
          <p:nvPr/>
        </p:nvCxnSpPr>
        <p:spPr>
          <a:xfrm rot="10800000">
            <a:off x="2822450" y="2509350"/>
            <a:ext cx="40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1274800" y="281265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81" name="Google Shape;81;p13"/>
          <p:cNvSpPr/>
          <p:nvPr/>
        </p:nvSpPr>
        <p:spPr>
          <a:xfrm>
            <a:off x="1850838" y="40470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창</a:t>
            </a:r>
            <a:r>
              <a:rPr lang="ko" sz="700">
                <a:solidFill>
                  <a:schemeClr val="lt1"/>
                </a:solidFill>
              </a:rPr>
              <a:t>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82" name="Google Shape;82;p13"/>
          <p:cNvCxnSpPr>
            <a:stCxn id="63" idx="2"/>
            <a:endCxn id="81" idx="0"/>
          </p:cNvCxnSpPr>
          <p:nvPr/>
        </p:nvCxnSpPr>
        <p:spPr>
          <a:xfrm>
            <a:off x="2486399" y="3693425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2113000" y="36737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84" name="Google Shape;84;p13"/>
          <p:cNvSpPr/>
          <p:nvPr/>
        </p:nvSpPr>
        <p:spPr>
          <a:xfrm>
            <a:off x="6598088" y="40470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창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85" name="Google Shape;85;p13"/>
          <p:cNvCxnSpPr>
            <a:stCxn id="65" idx="2"/>
            <a:endCxn id="84" idx="0"/>
          </p:cNvCxnSpPr>
          <p:nvPr/>
        </p:nvCxnSpPr>
        <p:spPr>
          <a:xfrm>
            <a:off x="7233650" y="3547188"/>
            <a:ext cx="0" cy="4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85085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659810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15040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150400" y="16177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15040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 결과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89765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96" name="Google Shape;96;p14"/>
          <p:cNvCxnSpPr>
            <a:stCxn id="90" idx="4"/>
            <a:endCxn id="92" idx="0"/>
          </p:cNvCxnSpPr>
          <p:nvPr/>
        </p:nvCxnSpPr>
        <p:spPr>
          <a:xfrm>
            <a:off x="2486400" y="10965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92" idx="2"/>
            <a:endCxn id="93" idx="0"/>
          </p:cNvCxnSpPr>
          <p:nvPr/>
        </p:nvCxnSpPr>
        <p:spPr>
          <a:xfrm>
            <a:off x="2486400" y="14805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3" idx="2"/>
            <a:endCxn id="94" idx="0"/>
          </p:cNvCxnSpPr>
          <p:nvPr/>
        </p:nvCxnSpPr>
        <p:spPr>
          <a:xfrm>
            <a:off x="2486400" y="18646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91" idx="4"/>
            <a:endCxn id="95" idx="0"/>
          </p:cNvCxnSpPr>
          <p:nvPr/>
        </p:nvCxnSpPr>
        <p:spPr>
          <a:xfrm>
            <a:off x="7233650" y="10965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/>
          <p:nvPr/>
        </p:nvSpPr>
        <p:spPr>
          <a:xfrm>
            <a:off x="592610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01" name="Google Shape;101;p14"/>
          <p:cNvCxnSpPr>
            <a:stCxn id="92" idx="3"/>
            <a:endCxn id="100" idx="1"/>
          </p:cNvCxnSpPr>
          <p:nvPr/>
        </p:nvCxnSpPr>
        <p:spPr>
          <a:xfrm>
            <a:off x="2822400" y="135712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100" idx="3"/>
            <a:endCxn id="95" idx="1"/>
          </p:cNvCxnSpPr>
          <p:nvPr/>
        </p:nvCxnSpPr>
        <p:spPr>
          <a:xfrm>
            <a:off x="6598100" y="135712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/>
          <p:nvPr/>
        </p:nvSpPr>
        <p:spPr>
          <a:xfrm>
            <a:off x="6897650" y="16177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121950" y="16177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05" name="Google Shape;105;p14"/>
          <p:cNvCxnSpPr>
            <a:stCxn id="103" idx="1"/>
            <a:endCxn id="104" idx="3"/>
          </p:cNvCxnSpPr>
          <p:nvPr/>
        </p:nvCxnSpPr>
        <p:spPr>
          <a:xfrm rot="10800000">
            <a:off x="3793850" y="1741200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>
            <a:stCxn id="104" idx="1"/>
            <a:endCxn id="93" idx="3"/>
          </p:cNvCxnSpPr>
          <p:nvPr/>
        </p:nvCxnSpPr>
        <p:spPr>
          <a:xfrm rot="10800000">
            <a:off x="2822250" y="1741200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/>
          <p:nvPr/>
        </p:nvSpPr>
        <p:spPr>
          <a:xfrm>
            <a:off x="592610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 결과</a:t>
            </a:r>
            <a:r>
              <a:rPr lang="ko" sz="700">
                <a:solidFill>
                  <a:schemeClr val="lt1"/>
                </a:solidFill>
              </a:rPr>
              <a:t>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08" name="Google Shape;108;p14"/>
          <p:cNvCxnSpPr>
            <a:stCxn id="94" idx="3"/>
            <a:endCxn id="107" idx="1"/>
          </p:cNvCxnSpPr>
          <p:nvPr/>
        </p:nvCxnSpPr>
        <p:spPr>
          <a:xfrm>
            <a:off x="2822400" y="212527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/>
          <p:nvPr/>
        </p:nvSpPr>
        <p:spPr>
          <a:xfrm>
            <a:off x="689765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10" name="Google Shape;110;p14"/>
          <p:cNvCxnSpPr>
            <a:stCxn id="107" idx="3"/>
            <a:endCxn id="109" idx="1"/>
          </p:cNvCxnSpPr>
          <p:nvPr/>
        </p:nvCxnSpPr>
        <p:spPr>
          <a:xfrm>
            <a:off x="6598100" y="21252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4"/>
          <p:cNvSpPr/>
          <p:nvPr/>
        </p:nvSpPr>
        <p:spPr>
          <a:xfrm>
            <a:off x="1874924" y="2984850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완료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130155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생성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13" name="Google Shape;113;p14"/>
          <p:cNvCxnSpPr>
            <a:stCxn id="112" idx="3"/>
            <a:endCxn id="92" idx="1"/>
          </p:cNvCxnSpPr>
          <p:nvPr/>
        </p:nvCxnSpPr>
        <p:spPr>
          <a:xfrm>
            <a:off x="1973550" y="1357125"/>
            <a:ext cx="1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/>
          <p:nvPr/>
        </p:nvSpPr>
        <p:spPr>
          <a:xfrm>
            <a:off x="130155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15" name="Google Shape;115;p14"/>
          <p:cNvCxnSpPr>
            <a:stCxn id="112" idx="2"/>
            <a:endCxn id="114" idx="0"/>
          </p:cNvCxnSpPr>
          <p:nvPr/>
        </p:nvCxnSpPr>
        <p:spPr>
          <a:xfrm>
            <a:off x="1637550" y="1480575"/>
            <a:ext cx="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stCxn id="114" idx="3"/>
            <a:endCxn id="94" idx="1"/>
          </p:cNvCxnSpPr>
          <p:nvPr/>
        </p:nvCxnSpPr>
        <p:spPr>
          <a:xfrm>
            <a:off x="1973550" y="2125275"/>
            <a:ext cx="1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4"/>
          <p:cNvCxnSpPr>
            <a:stCxn id="94" idx="2"/>
            <a:endCxn id="111" idx="0"/>
          </p:cNvCxnSpPr>
          <p:nvPr/>
        </p:nvCxnSpPr>
        <p:spPr>
          <a:xfrm>
            <a:off x="2486400" y="2248725"/>
            <a:ext cx="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/>
          <p:nvPr/>
        </p:nvSpPr>
        <p:spPr>
          <a:xfrm>
            <a:off x="1850850" y="37529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19" name="Google Shape;119;p14"/>
          <p:cNvCxnSpPr>
            <a:stCxn id="111" idx="2"/>
            <a:endCxn id="118" idx="0"/>
          </p:cNvCxnSpPr>
          <p:nvPr/>
        </p:nvCxnSpPr>
        <p:spPr>
          <a:xfrm>
            <a:off x="2486412" y="352422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4"/>
          <p:cNvSpPr txBox="1"/>
          <p:nvPr/>
        </p:nvSpPr>
        <p:spPr>
          <a:xfrm>
            <a:off x="2150550" y="34450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121" name="Google Shape;121;p14"/>
          <p:cNvSpPr/>
          <p:nvPr/>
        </p:nvSpPr>
        <p:spPr>
          <a:xfrm>
            <a:off x="341799" y="2984850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완료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22" name="Google Shape;122;p14"/>
          <p:cNvCxnSpPr>
            <a:stCxn id="111" idx="1"/>
            <a:endCxn id="121" idx="3"/>
          </p:cNvCxnSpPr>
          <p:nvPr/>
        </p:nvCxnSpPr>
        <p:spPr>
          <a:xfrm rot="10800000">
            <a:off x="1564724" y="3254538"/>
            <a:ext cx="31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4"/>
          <p:cNvSpPr txBox="1"/>
          <p:nvPr/>
        </p:nvSpPr>
        <p:spPr>
          <a:xfrm>
            <a:off x="1574325" y="29849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cxnSp>
        <p:nvCxnSpPr>
          <p:cNvPr id="124" name="Google Shape;124;p14"/>
          <p:cNvCxnSpPr/>
          <p:nvPr/>
        </p:nvCxnSpPr>
        <p:spPr>
          <a:xfrm flipH="1" rot="10800000">
            <a:off x="950975" y="4011225"/>
            <a:ext cx="900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>
            <a:stCxn id="121" idx="2"/>
          </p:cNvCxnSpPr>
          <p:nvPr/>
        </p:nvCxnSpPr>
        <p:spPr>
          <a:xfrm>
            <a:off x="953287" y="3524225"/>
            <a:ext cx="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4"/>
          <p:cNvSpPr txBox="1"/>
          <p:nvPr/>
        </p:nvSpPr>
        <p:spPr>
          <a:xfrm>
            <a:off x="913050" y="358827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cxnSp>
        <p:nvCxnSpPr>
          <p:cNvPr id="127" name="Google Shape;127;p14"/>
          <p:cNvCxnSpPr>
            <a:stCxn id="121" idx="0"/>
          </p:cNvCxnSpPr>
          <p:nvPr/>
        </p:nvCxnSpPr>
        <p:spPr>
          <a:xfrm flipH="1" rot="10800000">
            <a:off x="953287" y="2130450"/>
            <a:ext cx="6900" cy="8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>
            <a:endCxn id="114" idx="1"/>
          </p:cNvCxnSpPr>
          <p:nvPr/>
        </p:nvCxnSpPr>
        <p:spPr>
          <a:xfrm flipH="1" rot="10800000">
            <a:off x="950850" y="2125275"/>
            <a:ext cx="350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4"/>
          <p:cNvSpPr txBox="1"/>
          <p:nvPr/>
        </p:nvSpPr>
        <p:spPr>
          <a:xfrm>
            <a:off x="904625" y="241785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130" name="Google Shape;130;p14"/>
          <p:cNvSpPr/>
          <p:nvPr/>
        </p:nvSpPr>
        <p:spPr>
          <a:xfrm>
            <a:off x="6598100" y="37544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31" name="Google Shape;131;p14"/>
          <p:cNvCxnSpPr>
            <a:stCxn id="95" idx="2"/>
            <a:endCxn id="103" idx="0"/>
          </p:cNvCxnSpPr>
          <p:nvPr/>
        </p:nvCxnSpPr>
        <p:spPr>
          <a:xfrm>
            <a:off x="7233650" y="14805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4"/>
          <p:cNvCxnSpPr>
            <a:stCxn id="103" idx="2"/>
            <a:endCxn id="109" idx="0"/>
          </p:cNvCxnSpPr>
          <p:nvPr/>
        </p:nvCxnSpPr>
        <p:spPr>
          <a:xfrm>
            <a:off x="7233650" y="18646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4"/>
          <p:cNvCxnSpPr>
            <a:stCxn id="109" idx="2"/>
            <a:endCxn id="130" idx="0"/>
          </p:cNvCxnSpPr>
          <p:nvPr/>
        </p:nvCxnSpPr>
        <p:spPr>
          <a:xfrm>
            <a:off x="7233650" y="2248725"/>
            <a:ext cx="0" cy="15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1850850" y="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6598100" y="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2150400" y="653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897650" y="653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2" name="Google Shape;142;p15"/>
          <p:cNvCxnSpPr>
            <a:stCxn id="138" idx="4"/>
            <a:endCxn id="140" idx="0"/>
          </p:cNvCxnSpPr>
          <p:nvPr/>
        </p:nvCxnSpPr>
        <p:spPr>
          <a:xfrm>
            <a:off x="2486400" y="516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>
            <a:stCxn id="139" idx="4"/>
            <a:endCxn id="141" idx="0"/>
          </p:cNvCxnSpPr>
          <p:nvPr/>
        </p:nvCxnSpPr>
        <p:spPr>
          <a:xfrm>
            <a:off x="7233650" y="516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5"/>
          <p:cNvSpPr/>
          <p:nvPr/>
        </p:nvSpPr>
        <p:spPr>
          <a:xfrm>
            <a:off x="5926100" y="653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5" name="Google Shape;145;p15"/>
          <p:cNvCxnSpPr>
            <a:stCxn id="140" idx="3"/>
            <a:endCxn id="144" idx="1"/>
          </p:cNvCxnSpPr>
          <p:nvPr/>
        </p:nvCxnSpPr>
        <p:spPr>
          <a:xfrm>
            <a:off x="2822400" y="77722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5"/>
          <p:cNvCxnSpPr>
            <a:stCxn id="144" idx="3"/>
            <a:endCxn id="141" idx="1"/>
          </p:cNvCxnSpPr>
          <p:nvPr/>
        </p:nvCxnSpPr>
        <p:spPr>
          <a:xfrm>
            <a:off x="6598100" y="77722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5"/>
          <p:cNvSpPr/>
          <p:nvPr/>
        </p:nvSpPr>
        <p:spPr>
          <a:xfrm>
            <a:off x="1301550" y="653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생성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8" name="Google Shape;148;p15"/>
          <p:cNvCxnSpPr>
            <a:stCxn id="147" idx="3"/>
            <a:endCxn id="140" idx="1"/>
          </p:cNvCxnSpPr>
          <p:nvPr/>
        </p:nvCxnSpPr>
        <p:spPr>
          <a:xfrm>
            <a:off x="1973550" y="777225"/>
            <a:ext cx="1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5"/>
          <p:cNvSpPr/>
          <p:nvPr/>
        </p:nvSpPr>
        <p:spPr>
          <a:xfrm>
            <a:off x="6819875" y="1037850"/>
            <a:ext cx="827550" cy="246900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50" name="Google Shape;150;p15"/>
          <p:cNvCxnSpPr>
            <a:stCxn id="141" idx="2"/>
            <a:endCxn id="149" idx="1"/>
          </p:cNvCxnSpPr>
          <p:nvPr/>
        </p:nvCxnSpPr>
        <p:spPr>
          <a:xfrm>
            <a:off x="7233650" y="9006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>
            <a:stCxn id="149" idx="5"/>
          </p:cNvCxnSpPr>
          <p:nvPr/>
        </p:nvCxnSpPr>
        <p:spPr>
          <a:xfrm>
            <a:off x="7564670" y="1161300"/>
            <a:ext cx="55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8115300" y="1166600"/>
            <a:ext cx="0" cy="11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5"/>
          <p:cNvSpPr/>
          <p:nvPr/>
        </p:nvSpPr>
        <p:spPr>
          <a:xfrm>
            <a:off x="6892675" y="1421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방향키 및 점멸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6897650" y="2148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공격키</a:t>
            </a:r>
            <a:r>
              <a:rPr lang="ko" sz="700">
                <a:solidFill>
                  <a:schemeClr val="lt1"/>
                </a:solidFill>
              </a:rPr>
              <a:t>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3121950" y="1421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</a:t>
            </a:r>
            <a:r>
              <a:rPr lang="ko" sz="700">
                <a:solidFill>
                  <a:schemeClr val="lt1"/>
                </a:solidFill>
              </a:rPr>
              <a:t>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56" name="Google Shape;156;p15"/>
          <p:cNvCxnSpPr>
            <a:stCxn id="153" idx="1"/>
            <a:endCxn id="155" idx="3"/>
          </p:cNvCxnSpPr>
          <p:nvPr/>
        </p:nvCxnSpPr>
        <p:spPr>
          <a:xfrm rot="10800000">
            <a:off x="3793975" y="1545375"/>
            <a:ext cx="30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5"/>
          <p:cNvSpPr/>
          <p:nvPr/>
        </p:nvSpPr>
        <p:spPr>
          <a:xfrm>
            <a:off x="2150400" y="1421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58" name="Google Shape;158;p15"/>
          <p:cNvCxnSpPr>
            <a:stCxn id="155" idx="1"/>
            <a:endCxn id="157" idx="3"/>
          </p:cNvCxnSpPr>
          <p:nvPr/>
        </p:nvCxnSpPr>
        <p:spPr>
          <a:xfrm rot="10800000">
            <a:off x="2822250" y="15453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/>
          <p:nvPr/>
        </p:nvSpPr>
        <p:spPr>
          <a:xfrm>
            <a:off x="3121950" y="21542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0" name="Google Shape;160;p15"/>
          <p:cNvCxnSpPr>
            <a:endCxn id="159" idx="3"/>
          </p:cNvCxnSpPr>
          <p:nvPr/>
        </p:nvCxnSpPr>
        <p:spPr>
          <a:xfrm rot="10800000">
            <a:off x="3793950" y="2277675"/>
            <a:ext cx="30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5"/>
          <p:cNvSpPr/>
          <p:nvPr/>
        </p:nvSpPr>
        <p:spPr>
          <a:xfrm>
            <a:off x="2150400" y="21542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공격 범위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2" name="Google Shape;162;p15"/>
          <p:cNvCxnSpPr>
            <a:stCxn id="159" idx="1"/>
            <a:endCxn id="161" idx="3"/>
          </p:cNvCxnSpPr>
          <p:nvPr/>
        </p:nvCxnSpPr>
        <p:spPr>
          <a:xfrm rot="10800000">
            <a:off x="2822250" y="22776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5"/>
          <p:cNvSpPr/>
          <p:nvPr/>
        </p:nvSpPr>
        <p:spPr>
          <a:xfrm>
            <a:off x="750574" y="2007988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충돌 체크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4" name="Google Shape;164;p15"/>
          <p:cNvCxnSpPr>
            <a:stCxn id="161" idx="1"/>
            <a:endCxn id="163" idx="3"/>
          </p:cNvCxnSpPr>
          <p:nvPr/>
        </p:nvCxnSpPr>
        <p:spPr>
          <a:xfrm rot="10800000">
            <a:off x="1973400" y="2277675"/>
            <a:ext cx="1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5"/>
          <p:cNvSpPr/>
          <p:nvPr/>
        </p:nvSpPr>
        <p:spPr>
          <a:xfrm>
            <a:off x="2150400" y="25203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상태 변화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5926050" y="25203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상태</a:t>
            </a:r>
            <a:r>
              <a:rPr lang="ko" sz="700">
                <a:solidFill>
                  <a:schemeClr val="lt1"/>
                </a:solidFill>
              </a:rPr>
              <a:t> 결과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7" name="Google Shape;167;p15"/>
          <p:cNvCxnSpPr>
            <a:endCxn id="166" idx="1"/>
          </p:cNvCxnSpPr>
          <p:nvPr/>
        </p:nvCxnSpPr>
        <p:spPr>
          <a:xfrm>
            <a:off x="2822250" y="264382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5"/>
          <p:cNvCxnSpPr>
            <a:stCxn id="166" idx="3"/>
          </p:cNvCxnSpPr>
          <p:nvPr/>
        </p:nvCxnSpPr>
        <p:spPr>
          <a:xfrm flipH="1" rot="10800000">
            <a:off x="6598050" y="2641125"/>
            <a:ext cx="294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stCxn id="163" idx="2"/>
            <a:endCxn id="165" idx="1"/>
          </p:cNvCxnSpPr>
          <p:nvPr/>
        </p:nvCxnSpPr>
        <p:spPr>
          <a:xfrm flipH="1" rot="-5400000">
            <a:off x="1707962" y="2201463"/>
            <a:ext cx="96600" cy="78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5"/>
          <p:cNvSpPr txBox="1"/>
          <p:nvPr/>
        </p:nvSpPr>
        <p:spPr>
          <a:xfrm>
            <a:off x="1599575" y="24011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171" name="Google Shape;171;p15"/>
          <p:cNvSpPr/>
          <p:nvPr/>
        </p:nvSpPr>
        <p:spPr>
          <a:xfrm>
            <a:off x="78575" y="29410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</a:t>
            </a:r>
            <a:r>
              <a:rPr lang="ko" sz="700">
                <a:solidFill>
                  <a:schemeClr val="lt1"/>
                </a:solidFill>
              </a:rPr>
              <a:t>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307175" y="20291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173" name="Google Shape;173;p15"/>
          <p:cNvSpPr/>
          <p:nvPr/>
        </p:nvSpPr>
        <p:spPr>
          <a:xfrm>
            <a:off x="6897650" y="25383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상태 결과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74" name="Google Shape;174;p15"/>
          <p:cNvCxnSpPr>
            <a:endCxn id="163" idx="0"/>
          </p:cNvCxnSpPr>
          <p:nvPr/>
        </p:nvCxnSpPr>
        <p:spPr>
          <a:xfrm>
            <a:off x="1362062" y="1545988"/>
            <a:ext cx="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>
            <a:stCxn id="157" idx="1"/>
          </p:cNvCxnSpPr>
          <p:nvPr/>
        </p:nvCxnSpPr>
        <p:spPr>
          <a:xfrm rot="10800000">
            <a:off x="1367100" y="1545375"/>
            <a:ext cx="7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5"/>
          <p:cNvCxnSpPr>
            <a:endCxn id="154" idx="3"/>
          </p:cNvCxnSpPr>
          <p:nvPr/>
        </p:nvCxnSpPr>
        <p:spPr>
          <a:xfrm rot="10800000">
            <a:off x="7569650" y="2272375"/>
            <a:ext cx="5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5"/>
          <p:cNvCxnSpPr>
            <a:endCxn id="153" idx="3"/>
          </p:cNvCxnSpPr>
          <p:nvPr/>
        </p:nvCxnSpPr>
        <p:spPr>
          <a:xfrm rot="10800000">
            <a:off x="7564675" y="1545375"/>
            <a:ext cx="5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>
            <a:stCxn id="163" idx="1"/>
          </p:cNvCxnSpPr>
          <p:nvPr/>
        </p:nvCxnSpPr>
        <p:spPr>
          <a:xfrm rot="10800000">
            <a:off x="406774" y="2277675"/>
            <a:ext cx="3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5"/>
          <p:cNvCxnSpPr>
            <a:endCxn id="171" idx="0"/>
          </p:cNvCxnSpPr>
          <p:nvPr/>
        </p:nvCxnSpPr>
        <p:spPr>
          <a:xfrm>
            <a:off x="414575" y="2268400"/>
            <a:ext cx="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>
            <a:stCxn id="171" idx="3"/>
          </p:cNvCxnSpPr>
          <p:nvPr/>
        </p:nvCxnSpPr>
        <p:spPr>
          <a:xfrm>
            <a:off x="750575" y="3064450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5"/>
          <p:cNvCxnSpPr>
            <a:endCxn id="165" idx="2"/>
          </p:cNvCxnSpPr>
          <p:nvPr/>
        </p:nvCxnSpPr>
        <p:spPr>
          <a:xfrm rot="10800000">
            <a:off x="2486400" y="2767275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5"/>
          <p:cNvSpPr/>
          <p:nvPr/>
        </p:nvSpPr>
        <p:spPr>
          <a:xfrm>
            <a:off x="406775" y="708675"/>
            <a:ext cx="137100" cy="13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406775" y="3645125"/>
            <a:ext cx="137100" cy="13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5"/>
          <p:cNvCxnSpPr>
            <a:stCxn id="147" idx="1"/>
            <a:endCxn id="182" idx="6"/>
          </p:cNvCxnSpPr>
          <p:nvPr/>
        </p:nvCxnSpPr>
        <p:spPr>
          <a:xfrm rot="10800000">
            <a:off x="543750" y="777225"/>
            <a:ext cx="75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5"/>
          <p:cNvSpPr/>
          <p:nvPr/>
        </p:nvSpPr>
        <p:spPr>
          <a:xfrm>
            <a:off x="1026063" y="35815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86" name="Google Shape;186;p15"/>
          <p:cNvCxnSpPr>
            <a:stCxn id="183" idx="6"/>
            <a:endCxn id="185" idx="1"/>
          </p:cNvCxnSpPr>
          <p:nvPr/>
        </p:nvCxnSpPr>
        <p:spPr>
          <a:xfrm flipH="1" rot="10800000">
            <a:off x="543875" y="3704975"/>
            <a:ext cx="482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5"/>
          <p:cNvSpPr/>
          <p:nvPr/>
        </p:nvSpPr>
        <p:spPr>
          <a:xfrm>
            <a:off x="2150388" y="35815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88" name="Google Shape;188;p15"/>
          <p:cNvCxnSpPr>
            <a:stCxn id="185" idx="3"/>
            <a:endCxn id="187" idx="1"/>
          </p:cNvCxnSpPr>
          <p:nvPr/>
        </p:nvCxnSpPr>
        <p:spPr>
          <a:xfrm>
            <a:off x="1698063" y="3704975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5"/>
          <p:cNvSpPr/>
          <p:nvPr/>
        </p:nvSpPr>
        <p:spPr>
          <a:xfrm>
            <a:off x="5926375" y="3572563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</a:t>
            </a:r>
            <a:r>
              <a:rPr lang="ko" sz="700">
                <a:solidFill>
                  <a:schemeClr val="lt1"/>
                </a:solidFill>
              </a:rPr>
              <a:t>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90" name="Google Shape;190;p15"/>
          <p:cNvCxnSpPr>
            <a:endCxn id="189" idx="1"/>
          </p:cNvCxnSpPr>
          <p:nvPr/>
        </p:nvCxnSpPr>
        <p:spPr>
          <a:xfrm>
            <a:off x="2822575" y="3696013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5"/>
          <p:cNvCxnSpPr>
            <a:stCxn id="189" idx="3"/>
          </p:cNvCxnSpPr>
          <p:nvPr/>
        </p:nvCxnSpPr>
        <p:spPr>
          <a:xfrm flipH="1" rot="10800000">
            <a:off x="6598375" y="3693313"/>
            <a:ext cx="294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5"/>
          <p:cNvSpPr/>
          <p:nvPr/>
        </p:nvSpPr>
        <p:spPr>
          <a:xfrm>
            <a:off x="6897975" y="35904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</a:t>
            </a:r>
            <a:r>
              <a:rPr lang="ko" sz="700">
                <a:solidFill>
                  <a:schemeClr val="lt1"/>
                </a:solidFill>
              </a:rPr>
              <a:t>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2150238" y="44441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결과</a:t>
            </a:r>
            <a:r>
              <a:rPr lang="ko" sz="700">
                <a:solidFill>
                  <a:schemeClr val="lt1"/>
                </a:solidFill>
              </a:rPr>
              <a:t>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1026038" y="44441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결과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95" name="Google Shape;195;p15"/>
          <p:cNvCxnSpPr>
            <a:stCxn id="194" idx="3"/>
            <a:endCxn id="193" idx="1"/>
          </p:cNvCxnSpPr>
          <p:nvPr/>
        </p:nvCxnSpPr>
        <p:spPr>
          <a:xfrm>
            <a:off x="1698038" y="4567575"/>
            <a:ext cx="4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5"/>
          <p:cNvSpPr/>
          <p:nvPr/>
        </p:nvSpPr>
        <p:spPr>
          <a:xfrm>
            <a:off x="888328" y="3958525"/>
            <a:ext cx="947500" cy="30120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체크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97" name="Google Shape;197;p15"/>
          <p:cNvCxnSpPr>
            <a:stCxn id="185" idx="2"/>
            <a:endCxn id="196" idx="0"/>
          </p:cNvCxnSpPr>
          <p:nvPr/>
        </p:nvCxnSpPr>
        <p:spPr>
          <a:xfrm>
            <a:off x="1362063" y="3828425"/>
            <a:ext cx="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5"/>
          <p:cNvCxnSpPr>
            <a:stCxn id="196" idx="2"/>
            <a:endCxn id="194" idx="0"/>
          </p:cNvCxnSpPr>
          <p:nvPr/>
        </p:nvCxnSpPr>
        <p:spPr>
          <a:xfrm>
            <a:off x="1362078" y="4259725"/>
            <a:ext cx="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5"/>
          <p:cNvSpPr txBox="1"/>
          <p:nvPr/>
        </p:nvSpPr>
        <p:spPr>
          <a:xfrm>
            <a:off x="1362050" y="416517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cxnSp>
        <p:nvCxnSpPr>
          <p:cNvPr id="200" name="Google Shape;200;p15"/>
          <p:cNvCxnSpPr>
            <a:stCxn id="196" idx="1"/>
          </p:cNvCxnSpPr>
          <p:nvPr/>
        </p:nvCxnSpPr>
        <p:spPr>
          <a:xfrm rot="10800000">
            <a:off x="722428" y="4109125"/>
            <a:ext cx="1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5"/>
          <p:cNvCxnSpPr/>
          <p:nvPr/>
        </p:nvCxnSpPr>
        <p:spPr>
          <a:xfrm rot="10800000">
            <a:off x="722375" y="3713225"/>
            <a:ext cx="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5"/>
          <p:cNvSpPr txBox="1"/>
          <p:nvPr/>
        </p:nvSpPr>
        <p:spPr>
          <a:xfrm>
            <a:off x="444925" y="38284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203" name="Google Shape;203;p15"/>
          <p:cNvSpPr/>
          <p:nvPr/>
        </p:nvSpPr>
        <p:spPr>
          <a:xfrm>
            <a:off x="5926050" y="4422813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결과</a:t>
            </a:r>
            <a:r>
              <a:rPr lang="ko" sz="700">
                <a:solidFill>
                  <a:schemeClr val="lt1"/>
                </a:solidFill>
              </a:rPr>
              <a:t>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04" name="Google Shape;204;p15"/>
          <p:cNvCxnSpPr>
            <a:endCxn id="203" idx="1"/>
          </p:cNvCxnSpPr>
          <p:nvPr/>
        </p:nvCxnSpPr>
        <p:spPr>
          <a:xfrm>
            <a:off x="2822250" y="4546263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5"/>
          <p:cNvCxnSpPr>
            <a:stCxn id="203" idx="3"/>
          </p:cNvCxnSpPr>
          <p:nvPr/>
        </p:nvCxnSpPr>
        <p:spPr>
          <a:xfrm flipH="1" rot="10800000">
            <a:off x="6598050" y="4543563"/>
            <a:ext cx="294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15"/>
          <p:cNvSpPr/>
          <p:nvPr/>
        </p:nvSpPr>
        <p:spPr>
          <a:xfrm>
            <a:off x="6897650" y="444073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종료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