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3D4DC-4898-2B72-EE97-26AC5F1A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98F1BB-7FE4-3F8F-4BF2-57AEA7C7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740A7-090D-0C05-3628-086FDCEA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0AD39-0288-644E-DBDD-42E37C43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16358-24D2-BFD9-5488-3290520B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7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D690C-88E3-7959-226A-E7AF6B7B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B47F4-E0F2-2094-E7A7-45611BF0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556E5-B255-503E-902F-D89C367E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86C30-7335-557C-376E-778075F6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E0346-3590-780F-56C4-985B4BF2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D4D35D-EE04-0E17-8FA4-76A4F66E4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0250F-E8FA-9F27-8637-3AFEEE0CF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47E53-0A1A-EECA-8997-53A5E9D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C8EE0-03F4-FABE-B4E7-9DB5B5E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31346-C9DF-91A9-305F-FC56B06E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4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D0FCC-BEAB-F43C-6138-2221BB80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5F98C-9E33-BA8F-21A1-1822E78B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545F5-6E65-7443-D283-86DD947B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23699-2AB3-BAE0-6126-8960A846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3E9D-E9E8-33AC-FD68-84DF9376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5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6F8AE-8134-C220-1F52-B23F540F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D2009-EADD-8AAD-2892-086D4669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BCAA4-7232-1E73-A052-39D282C8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41EB6-7507-BF41-2B50-2EFC14D9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F5FB3-2F1A-E226-614D-0497D79D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7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9259-0221-456C-415B-4D042F3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9EC69-C5D0-C566-CC40-40085E5DB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F76A4-D7A8-F7EF-D1F5-D28FC300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ED099-E58D-40B2-9718-83424953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0E268-B230-599B-B7A6-0BE9BD7E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98CCB-2B7E-F06E-E12E-C1A1FFB6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4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75AFD-DF69-9FFB-0B63-2149B15E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03F4B-364C-5F3D-CA9F-BFAB100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A6AE9-64E9-B5D9-EE81-204286B5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E735C2-D8A1-E327-67E3-8230BDC87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369C1E-AAEE-5EBC-2D71-4950B9BFC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22CD34-E7F3-BE7C-FD6A-87734A06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44166-DA71-806D-E3E4-1F9A3AC0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C4E8AB-AEA0-7D4A-0FF5-B4CC79E9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34AB-A27B-B468-A8E2-CD9D2318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4A5E8E-2189-60FC-0C45-587D9EA3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E1B6E-1BA0-1716-E8CF-C35FEE36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6473AD-6C48-5F00-91BF-75BFB905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6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455ABF-C2D7-441C-2074-5915E5A8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8326F-0E44-ABC8-CE3E-6E6A42BF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7C152-C9CF-1CB5-EC89-5ADD7B01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6E95-A177-3518-188D-E46BC671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E89A1-86A4-D711-6E8D-B4329139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E7736-7461-136F-1AC7-5F428A7FD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A0138-E3EE-990D-E913-DE7BAD00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2AB38-B7B0-C481-1000-82CBD99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34329-AB66-EDD2-7E30-6A8A91DF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9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C6CB6-D828-6F8D-EF3D-D9EC9A31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CD8A26-B04A-1678-8AF6-D6BE526E3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ECE90-4239-E280-9A31-D72F3042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9C0AC-D338-EE7A-D2D7-6B796997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C7EB1-6B02-EDB4-5AB2-A70E39A1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5AA87-E5E8-83A5-BB39-ABCD220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F7171B-70F8-C425-AC38-68B191AF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8EEAE-5987-40F4-4F63-C8A804AE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99B50-7ABF-D2C1-F860-49EFF4722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F32C-A398-4EE4-9D81-A374A25D6CA9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F2E66-32BD-30E9-B9CD-3CDEB3371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C82DE-E6FE-0424-F80C-7B08F8DB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0129-FAB3-4C52-91E8-96448672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7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4">
            <a:extLst>
              <a:ext uri="{FF2B5EF4-FFF2-40B4-BE49-F238E27FC236}">
                <a16:creationId xmlns:a16="http://schemas.microsoft.com/office/drawing/2014/main" id="{A0B1BA21-24BD-1ABC-2AC4-336DE647BA3C}"/>
              </a:ext>
            </a:extLst>
          </p:cNvPr>
          <p:cNvSpPr/>
          <p:nvPr/>
        </p:nvSpPr>
        <p:spPr>
          <a:xfrm>
            <a:off x="3650981" y="250994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Scene </a:t>
            </a:r>
            <a:r>
              <a:rPr lang="ko-KR" altLang="en-US" b="1" dirty="0">
                <a:solidFill>
                  <a:prstClr val="white"/>
                </a:solidFill>
              </a:rPr>
              <a:t>클래스 구성</a:t>
            </a:r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A5478A75-3014-7F70-4BBE-CDFE99F026BD}"/>
              </a:ext>
            </a:extLst>
          </p:cNvPr>
          <p:cNvSpPr/>
          <p:nvPr/>
        </p:nvSpPr>
        <p:spPr>
          <a:xfrm>
            <a:off x="859552" y="1485051"/>
            <a:ext cx="1805782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CScene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4">
            <a:extLst>
              <a:ext uri="{FF2B5EF4-FFF2-40B4-BE49-F238E27FC236}">
                <a16:creationId xmlns:a16="http://schemas.microsoft.com/office/drawing/2014/main" id="{9D52DCAC-E26D-594F-A6A3-B17331AD8B90}"/>
              </a:ext>
            </a:extLst>
          </p:cNvPr>
          <p:cNvSpPr/>
          <p:nvPr/>
        </p:nvSpPr>
        <p:spPr>
          <a:xfrm>
            <a:off x="693007" y="2386895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OnCreate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4">
            <a:extLst>
              <a:ext uri="{FF2B5EF4-FFF2-40B4-BE49-F238E27FC236}">
                <a16:creationId xmlns:a16="http://schemas.microsoft.com/office/drawing/2014/main" id="{8C65CCA7-81DF-3EF0-0F84-976FA29A2DDF}"/>
              </a:ext>
            </a:extLst>
          </p:cNvPr>
          <p:cNvSpPr/>
          <p:nvPr/>
        </p:nvSpPr>
        <p:spPr>
          <a:xfrm>
            <a:off x="648448" y="2979852"/>
            <a:ext cx="2462741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BuildObject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7" name="사각형: 둥근 모서리 4">
            <a:extLst>
              <a:ext uri="{FF2B5EF4-FFF2-40B4-BE49-F238E27FC236}">
                <a16:creationId xmlns:a16="http://schemas.microsoft.com/office/drawing/2014/main" id="{E70A9B87-2B36-C5F2-5579-797ACEAB8BA7}"/>
              </a:ext>
            </a:extLst>
          </p:cNvPr>
          <p:cNvSpPr/>
          <p:nvPr/>
        </p:nvSpPr>
        <p:spPr>
          <a:xfrm>
            <a:off x="648448" y="4188686"/>
            <a:ext cx="2328928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8" name="사각형: 둥근 모서리 4">
            <a:extLst>
              <a:ext uri="{FF2B5EF4-FFF2-40B4-BE49-F238E27FC236}">
                <a16:creationId xmlns:a16="http://schemas.microsoft.com/office/drawing/2014/main" id="{8E31E8E6-ED52-3A35-9524-27B4262A41C2}"/>
              </a:ext>
            </a:extLst>
          </p:cNvPr>
          <p:cNvSpPr/>
          <p:nvPr/>
        </p:nvSpPr>
        <p:spPr>
          <a:xfrm>
            <a:off x="648447" y="3595730"/>
            <a:ext cx="2328929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4">
            <a:extLst>
              <a:ext uri="{FF2B5EF4-FFF2-40B4-BE49-F238E27FC236}">
                <a16:creationId xmlns:a16="http://schemas.microsoft.com/office/drawing/2014/main" id="{E54D37BE-CA5E-DC6C-790B-2DEB5AB48D0E}"/>
              </a:ext>
            </a:extLst>
          </p:cNvPr>
          <p:cNvSpPr/>
          <p:nvPr/>
        </p:nvSpPr>
        <p:spPr>
          <a:xfrm>
            <a:off x="3635744" y="1477685"/>
            <a:ext cx="2117824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Scene_CharSel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5F2C2854-F520-0D94-37ED-F553BF4BFD98}"/>
              </a:ext>
            </a:extLst>
          </p:cNvPr>
          <p:cNvSpPr/>
          <p:nvPr/>
        </p:nvSpPr>
        <p:spPr>
          <a:xfrm>
            <a:off x="3549244" y="2329199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OnDestroy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8CB89A68-CCBB-5430-ADAA-F68E7032E6F9}"/>
              </a:ext>
            </a:extLst>
          </p:cNvPr>
          <p:cNvSpPr/>
          <p:nvPr/>
        </p:nvSpPr>
        <p:spPr>
          <a:xfrm>
            <a:off x="461159" y="2311444"/>
            <a:ext cx="2792627" cy="232113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6B2B0E6B-7147-0BAD-11AF-941AA2F101E6}"/>
              </a:ext>
            </a:extLst>
          </p:cNvPr>
          <p:cNvSpPr/>
          <p:nvPr/>
        </p:nvSpPr>
        <p:spPr>
          <a:xfrm>
            <a:off x="3283186" y="3045941"/>
            <a:ext cx="532117" cy="38854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4D2E6-8059-FA0F-68C7-F9D6224391B7}"/>
              </a:ext>
            </a:extLst>
          </p:cNvPr>
          <p:cNvSpPr txBox="1"/>
          <p:nvPr/>
        </p:nvSpPr>
        <p:spPr>
          <a:xfrm>
            <a:off x="4240749" y="301046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</a:t>
            </a:r>
            <a:endParaRPr lang="ko-KR" altLang="en-US" dirty="0"/>
          </a:p>
        </p:txBody>
      </p:sp>
      <p:sp>
        <p:nvSpPr>
          <p:cNvPr id="38" name="사각형: 둥근 모서리 4">
            <a:extLst>
              <a:ext uri="{FF2B5EF4-FFF2-40B4-BE49-F238E27FC236}">
                <a16:creationId xmlns:a16="http://schemas.microsoft.com/office/drawing/2014/main" id="{E4AD6CD1-863D-7AE6-B8E8-B42B744C0ECB}"/>
              </a:ext>
            </a:extLst>
          </p:cNvPr>
          <p:cNvSpPr/>
          <p:nvPr/>
        </p:nvSpPr>
        <p:spPr>
          <a:xfrm>
            <a:off x="3578861" y="3543963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KeyState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9" name="사각형: 둥근 모서리 4">
            <a:extLst>
              <a:ext uri="{FF2B5EF4-FFF2-40B4-BE49-F238E27FC236}">
                <a16:creationId xmlns:a16="http://schemas.microsoft.com/office/drawing/2014/main" id="{1500FFD2-D632-77E8-DB6E-18A30C11CB37}"/>
              </a:ext>
            </a:extLst>
          </p:cNvPr>
          <p:cNvSpPr/>
          <p:nvPr/>
        </p:nvSpPr>
        <p:spPr>
          <a:xfrm>
            <a:off x="3601553" y="4097336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CalcImage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0" name="사각형: 둥근 모서리 4">
            <a:extLst>
              <a:ext uri="{FF2B5EF4-FFF2-40B4-BE49-F238E27FC236}">
                <a16:creationId xmlns:a16="http://schemas.microsoft.com/office/drawing/2014/main" id="{4C9ACE36-36D8-8770-F6D3-AE005E6C8074}"/>
              </a:ext>
            </a:extLst>
          </p:cNvPr>
          <p:cNvSpPr/>
          <p:nvPr/>
        </p:nvSpPr>
        <p:spPr>
          <a:xfrm>
            <a:off x="6259503" y="1477685"/>
            <a:ext cx="2117824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CIngameScene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1" name="사각형: 둥근 모서리 4">
            <a:extLst>
              <a:ext uri="{FF2B5EF4-FFF2-40B4-BE49-F238E27FC236}">
                <a16:creationId xmlns:a16="http://schemas.microsoft.com/office/drawing/2014/main" id="{7AD6030B-7722-F716-8AE8-12D74871A3D3}"/>
              </a:ext>
            </a:extLst>
          </p:cNvPr>
          <p:cNvSpPr/>
          <p:nvPr/>
        </p:nvSpPr>
        <p:spPr>
          <a:xfrm>
            <a:off x="6153950" y="236906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OnDestroy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FBF59F-FF06-4C53-C437-0FC74B1FDD5A}"/>
              </a:ext>
            </a:extLst>
          </p:cNvPr>
          <p:cNvSpPr txBox="1"/>
          <p:nvPr/>
        </p:nvSpPr>
        <p:spPr>
          <a:xfrm>
            <a:off x="6864505" y="302694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</a:t>
            </a:r>
            <a:endParaRPr lang="ko-KR" altLang="en-US" dirty="0"/>
          </a:p>
        </p:txBody>
      </p:sp>
      <p:sp>
        <p:nvSpPr>
          <p:cNvPr id="43" name="사각형: 둥근 모서리 4">
            <a:extLst>
              <a:ext uri="{FF2B5EF4-FFF2-40B4-BE49-F238E27FC236}">
                <a16:creationId xmlns:a16="http://schemas.microsoft.com/office/drawing/2014/main" id="{D0BDDE56-F7F9-4E17-B20C-1105074F8C4C}"/>
              </a:ext>
            </a:extLst>
          </p:cNvPr>
          <p:cNvSpPr/>
          <p:nvPr/>
        </p:nvSpPr>
        <p:spPr>
          <a:xfrm>
            <a:off x="6202617" y="3560436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KeyState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4" name="사각형: 둥근 모서리 4">
            <a:extLst>
              <a:ext uri="{FF2B5EF4-FFF2-40B4-BE49-F238E27FC236}">
                <a16:creationId xmlns:a16="http://schemas.microsoft.com/office/drawing/2014/main" id="{EB2BBA91-8826-1C1D-0A90-F23686542292}"/>
              </a:ext>
            </a:extLst>
          </p:cNvPr>
          <p:cNvSpPr/>
          <p:nvPr/>
        </p:nvSpPr>
        <p:spPr>
          <a:xfrm>
            <a:off x="6225309" y="4113809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CharacterState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5" name="사각형: 둥근 모서리 4">
            <a:extLst>
              <a:ext uri="{FF2B5EF4-FFF2-40B4-BE49-F238E27FC236}">
                <a16:creationId xmlns:a16="http://schemas.microsoft.com/office/drawing/2014/main" id="{F72CF196-420E-03FD-17C6-3A49192A1467}"/>
              </a:ext>
            </a:extLst>
          </p:cNvPr>
          <p:cNvSpPr/>
          <p:nvPr/>
        </p:nvSpPr>
        <p:spPr>
          <a:xfrm>
            <a:off x="6202617" y="4719385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Nevigator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6" name="사각형: 둥근 모서리 4">
            <a:extLst>
              <a:ext uri="{FF2B5EF4-FFF2-40B4-BE49-F238E27FC236}">
                <a16:creationId xmlns:a16="http://schemas.microsoft.com/office/drawing/2014/main" id="{810FE5F9-F358-4A9B-FBD0-8B7DCFA7C4A2}"/>
              </a:ext>
            </a:extLst>
          </p:cNvPr>
          <p:cNvSpPr/>
          <p:nvPr/>
        </p:nvSpPr>
        <p:spPr>
          <a:xfrm>
            <a:off x="6202617" y="5380315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AngleRender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7" name="사각형: 둥근 모서리 4">
            <a:extLst>
              <a:ext uri="{FF2B5EF4-FFF2-40B4-BE49-F238E27FC236}">
                <a16:creationId xmlns:a16="http://schemas.microsoft.com/office/drawing/2014/main" id="{857BBE36-BBEF-27A9-5101-E87612902067}"/>
              </a:ext>
            </a:extLst>
          </p:cNvPr>
          <p:cNvSpPr/>
          <p:nvPr/>
        </p:nvSpPr>
        <p:spPr>
          <a:xfrm>
            <a:off x="8883262" y="1472564"/>
            <a:ext cx="2117824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CMainScene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21206E-462F-D1CC-9849-15A6E3B79758}"/>
              </a:ext>
            </a:extLst>
          </p:cNvPr>
          <p:cNvSpPr txBox="1"/>
          <p:nvPr/>
        </p:nvSpPr>
        <p:spPr>
          <a:xfrm>
            <a:off x="9942174" y="301713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</a:t>
            </a:r>
            <a:endParaRPr lang="ko-KR" altLang="en-US" dirty="0"/>
          </a:p>
        </p:txBody>
      </p:sp>
      <p:sp>
        <p:nvSpPr>
          <p:cNvPr id="49" name="사각형: 둥근 모서리 4">
            <a:extLst>
              <a:ext uri="{FF2B5EF4-FFF2-40B4-BE49-F238E27FC236}">
                <a16:creationId xmlns:a16="http://schemas.microsoft.com/office/drawing/2014/main" id="{6B448AEE-B145-3526-8A9D-928D79F678F4}"/>
              </a:ext>
            </a:extLst>
          </p:cNvPr>
          <p:cNvSpPr/>
          <p:nvPr/>
        </p:nvSpPr>
        <p:spPr>
          <a:xfrm>
            <a:off x="8845638" y="236906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OnDestroy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0" name="사각형: 둥근 모서리 4">
            <a:extLst>
              <a:ext uri="{FF2B5EF4-FFF2-40B4-BE49-F238E27FC236}">
                <a16:creationId xmlns:a16="http://schemas.microsoft.com/office/drawing/2014/main" id="{4F00FC91-C4C2-E3A9-5542-CD5A6D79B650}"/>
              </a:ext>
            </a:extLst>
          </p:cNvPr>
          <p:cNvSpPr/>
          <p:nvPr/>
        </p:nvSpPr>
        <p:spPr>
          <a:xfrm>
            <a:off x="8883262" y="3595730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KeyState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1" name="사각형: 둥근 모서리 4">
            <a:extLst>
              <a:ext uri="{FF2B5EF4-FFF2-40B4-BE49-F238E27FC236}">
                <a16:creationId xmlns:a16="http://schemas.microsoft.com/office/drawing/2014/main" id="{32361F04-CF1D-B9AD-9790-094A67139D4C}"/>
              </a:ext>
            </a:extLst>
          </p:cNvPr>
          <p:cNvSpPr/>
          <p:nvPr/>
        </p:nvSpPr>
        <p:spPr>
          <a:xfrm>
            <a:off x="680048" y="5026510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SceneTag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BC76A3-CB33-93EF-B72C-7C98064EF6D6}"/>
              </a:ext>
            </a:extLst>
          </p:cNvPr>
          <p:cNvSpPr txBox="1"/>
          <p:nvPr/>
        </p:nvSpPr>
        <p:spPr>
          <a:xfrm>
            <a:off x="292897" y="46431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람다함수</a:t>
            </a:r>
          </a:p>
        </p:txBody>
      </p:sp>
    </p:spTree>
    <p:extLst>
      <p:ext uri="{BB962C8B-B14F-4D97-AF65-F5344CB8AC3E}">
        <p14:creationId xmlns:p14="http://schemas.microsoft.com/office/powerpoint/2010/main" val="247096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4">
            <a:extLst>
              <a:ext uri="{FF2B5EF4-FFF2-40B4-BE49-F238E27FC236}">
                <a16:creationId xmlns:a16="http://schemas.microsoft.com/office/drawing/2014/main" id="{A0B1BA21-24BD-1ABC-2AC4-336DE647BA3C}"/>
              </a:ext>
            </a:extLst>
          </p:cNvPr>
          <p:cNvSpPr/>
          <p:nvPr/>
        </p:nvSpPr>
        <p:spPr>
          <a:xfrm>
            <a:off x="3650981" y="250994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Object </a:t>
            </a:r>
            <a:r>
              <a:rPr lang="ko-KR" altLang="en-US" b="1" dirty="0">
                <a:solidFill>
                  <a:prstClr val="white"/>
                </a:solidFill>
              </a:rPr>
              <a:t>클래스 구성</a:t>
            </a:r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A5478A75-3014-7F70-4BBE-CDFE99F026BD}"/>
              </a:ext>
            </a:extLst>
          </p:cNvPr>
          <p:cNvSpPr/>
          <p:nvPr/>
        </p:nvSpPr>
        <p:spPr>
          <a:xfrm>
            <a:off x="859552" y="1200846"/>
            <a:ext cx="1805782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CObject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4">
            <a:extLst>
              <a:ext uri="{FF2B5EF4-FFF2-40B4-BE49-F238E27FC236}">
                <a16:creationId xmlns:a16="http://schemas.microsoft.com/office/drawing/2014/main" id="{9D52DCAC-E26D-594F-A6A3-B17331AD8B90}"/>
              </a:ext>
            </a:extLst>
          </p:cNvPr>
          <p:cNvSpPr/>
          <p:nvPr/>
        </p:nvSpPr>
        <p:spPr>
          <a:xfrm>
            <a:off x="693007" y="2102690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사각형: 둥근 모서리 4">
            <a:extLst>
              <a:ext uri="{FF2B5EF4-FFF2-40B4-BE49-F238E27FC236}">
                <a16:creationId xmlns:a16="http://schemas.microsoft.com/office/drawing/2014/main" id="{7FF2AB6C-0E9F-016F-F6C6-241A7E6B6AF5}"/>
              </a:ext>
            </a:extLst>
          </p:cNvPr>
          <p:cNvSpPr/>
          <p:nvPr/>
        </p:nvSpPr>
        <p:spPr>
          <a:xfrm>
            <a:off x="3810818" y="1177068"/>
            <a:ext cx="1805782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OBJECT_Coin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BD9287-6FE1-92B1-1A44-2AC465DB2B76}"/>
              </a:ext>
            </a:extLst>
          </p:cNvPr>
          <p:cNvSpPr/>
          <p:nvPr/>
        </p:nvSpPr>
        <p:spPr>
          <a:xfrm>
            <a:off x="693007" y="2700903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B10C487D-59FE-3CBB-84A7-DA56CA70AF6B}"/>
              </a:ext>
            </a:extLst>
          </p:cNvPr>
          <p:cNvSpPr/>
          <p:nvPr/>
        </p:nvSpPr>
        <p:spPr>
          <a:xfrm>
            <a:off x="3549244" y="2044994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OnCreate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사각형: 둥근 모서리 4">
            <a:extLst>
              <a:ext uri="{FF2B5EF4-FFF2-40B4-BE49-F238E27FC236}">
                <a16:creationId xmlns:a16="http://schemas.microsoft.com/office/drawing/2014/main" id="{30BCF21C-85AD-6ECC-D5A8-74ED18A1D0DD}"/>
              </a:ext>
            </a:extLst>
          </p:cNvPr>
          <p:cNvSpPr/>
          <p:nvPr/>
        </p:nvSpPr>
        <p:spPr>
          <a:xfrm>
            <a:off x="3549244" y="3356812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SetDrawFalse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4">
            <a:extLst>
              <a:ext uri="{FF2B5EF4-FFF2-40B4-BE49-F238E27FC236}">
                <a16:creationId xmlns:a16="http://schemas.microsoft.com/office/drawing/2014/main" id="{992A286C-CC46-1C18-CA6F-307373B456C4}"/>
              </a:ext>
            </a:extLst>
          </p:cNvPr>
          <p:cNvSpPr/>
          <p:nvPr/>
        </p:nvSpPr>
        <p:spPr>
          <a:xfrm>
            <a:off x="3549244" y="401272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SetDrawTrue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1" name="사각형: 둥근 모서리 4">
            <a:extLst>
              <a:ext uri="{FF2B5EF4-FFF2-40B4-BE49-F238E27FC236}">
                <a16:creationId xmlns:a16="http://schemas.microsoft.com/office/drawing/2014/main" id="{B1701900-C92A-FF3B-23D1-A8053200D55A}"/>
              </a:ext>
            </a:extLst>
          </p:cNvPr>
          <p:cNvSpPr/>
          <p:nvPr/>
        </p:nvSpPr>
        <p:spPr>
          <a:xfrm>
            <a:off x="3719601" y="4668630"/>
            <a:ext cx="935346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사각형: 둥근 모서리 4">
            <a:extLst>
              <a:ext uri="{FF2B5EF4-FFF2-40B4-BE49-F238E27FC236}">
                <a16:creationId xmlns:a16="http://schemas.microsoft.com/office/drawing/2014/main" id="{FE3ED035-D69C-22CC-252E-34023A14282C}"/>
              </a:ext>
            </a:extLst>
          </p:cNvPr>
          <p:cNvSpPr/>
          <p:nvPr/>
        </p:nvSpPr>
        <p:spPr>
          <a:xfrm>
            <a:off x="3524531" y="5324539"/>
            <a:ext cx="1184428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Setx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4">
            <a:extLst>
              <a:ext uri="{FF2B5EF4-FFF2-40B4-BE49-F238E27FC236}">
                <a16:creationId xmlns:a16="http://schemas.microsoft.com/office/drawing/2014/main" id="{E65D6F14-A2F6-AD24-B108-E125C691033C}"/>
              </a:ext>
            </a:extLst>
          </p:cNvPr>
          <p:cNvSpPr/>
          <p:nvPr/>
        </p:nvSpPr>
        <p:spPr>
          <a:xfrm>
            <a:off x="3589590" y="5931472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GetbDraw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428B6A9E-A95D-4BA2-0C27-3093D63BDCB8}"/>
              </a:ext>
            </a:extLst>
          </p:cNvPr>
          <p:cNvSpPr/>
          <p:nvPr/>
        </p:nvSpPr>
        <p:spPr>
          <a:xfrm>
            <a:off x="461159" y="2102690"/>
            <a:ext cx="2792627" cy="10599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A7C22-A65B-299C-B211-E1519C604E6C}"/>
              </a:ext>
            </a:extLst>
          </p:cNvPr>
          <p:cNvSpPr txBox="1"/>
          <p:nvPr/>
        </p:nvSpPr>
        <p:spPr>
          <a:xfrm>
            <a:off x="4517664" y="2678236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</a:t>
            </a:r>
            <a:endParaRPr lang="ko-KR" altLang="en-US" sz="1400" dirty="0"/>
          </a:p>
        </p:txBody>
      </p:sp>
      <p:sp>
        <p:nvSpPr>
          <p:cNvPr id="17" name="사각형: 둥근 모서리 4">
            <a:extLst>
              <a:ext uri="{FF2B5EF4-FFF2-40B4-BE49-F238E27FC236}">
                <a16:creationId xmlns:a16="http://schemas.microsoft.com/office/drawing/2014/main" id="{3D21224A-DDF2-72B4-CB52-D6088EB23613}"/>
              </a:ext>
            </a:extLst>
          </p:cNvPr>
          <p:cNvSpPr/>
          <p:nvPr/>
        </p:nvSpPr>
        <p:spPr>
          <a:xfrm>
            <a:off x="4859001" y="4668630"/>
            <a:ext cx="935346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FCEE8-0232-BDB2-3826-9B1AB6555F00}"/>
              </a:ext>
            </a:extLst>
          </p:cNvPr>
          <p:cNvSpPr txBox="1"/>
          <p:nvPr/>
        </p:nvSpPr>
        <p:spPr>
          <a:xfrm>
            <a:off x="2873733" y="484260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xx, 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 </a:t>
            </a:r>
            <a:r>
              <a:rPr lang="ko-KR" altLang="en-US" sz="1200" dirty="0"/>
              <a:t>리턴</a:t>
            </a:r>
          </a:p>
        </p:txBody>
      </p:sp>
      <p:sp>
        <p:nvSpPr>
          <p:cNvPr id="19" name="사각형: 둥근 모서리 4">
            <a:extLst>
              <a:ext uri="{FF2B5EF4-FFF2-40B4-BE49-F238E27FC236}">
                <a16:creationId xmlns:a16="http://schemas.microsoft.com/office/drawing/2014/main" id="{558A34CD-9793-F567-658A-34C6BCABC658}"/>
              </a:ext>
            </a:extLst>
          </p:cNvPr>
          <p:cNvSpPr/>
          <p:nvPr/>
        </p:nvSpPr>
        <p:spPr>
          <a:xfrm>
            <a:off x="4818680" y="5324539"/>
            <a:ext cx="1184428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Sety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4">
            <a:extLst>
              <a:ext uri="{FF2B5EF4-FFF2-40B4-BE49-F238E27FC236}">
                <a16:creationId xmlns:a16="http://schemas.microsoft.com/office/drawing/2014/main" id="{E8AC3316-18B1-E586-2D32-0ED69B59E7C6}"/>
              </a:ext>
            </a:extLst>
          </p:cNvPr>
          <p:cNvSpPr/>
          <p:nvPr/>
        </p:nvSpPr>
        <p:spPr>
          <a:xfrm>
            <a:off x="6816811" y="1177068"/>
            <a:ext cx="1805782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COBJECT_Player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1" name="사각형: 둥근 모서리 4">
            <a:extLst>
              <a:ext uri="{FF2B5EF4-FFF2-40B4-BE49-F238E27FC236}">
                <a16:creationId xmlns:a16="http://schemas.microsoft.com/office/drawing/2014/main" id="{A3ECF567-9010-F7E2-FCE1-E5D20760FABE}"/>
              </a:ext>
            </a:extLst>
          </p:cNvPr>
          <p:cNvSpPr/>
          <p:nvPr/>
        </p:nvSpPr>
        <p:spPr>
          <a:xfrm>
            <a:off x="6623645" y="5290412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PlayerImage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93B76-B253-2339-B7BD-0E349D49096D}"/>
              </a:ext>
            </a:extLst>
          </p:cNvPr>
          <p:cNvSpPr txBox="1"/>
          <p:nvPr/>
        </p:nvSpPr>
        <p:spPr>
          <a:xfrm>
            <a:off x="6623645" y="572058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플레이어상태이미지</a:t>
            </a:r>
            <a:endParaRPr lang="ko-KR" altLang="en-US" sz="1000" dirty="0"/>
          </a:p>
        </p:txBody>
      </p:sp>
      <p:sp>
        <p:nvSpPr>
          <p:cNvPr id="23" name="사각형: 둥근 모서리 4">
            <a:extLst>
              <a:ext uri="{FF2B5EF4-FFF2-40B4-BE49-F238E27FC236}">
                <a16:creationId xmlns:a16="http://schemas.microsoft.com/office/drawing/2014/main" id="{266CF6AC-1409-55EF-3151-E5C8568DDECE}"/>
              </a:ext>
            </a:extLst>
          </p:cNvPr>
          <p:cNvSpPr/>
          <p:nvPr/>
        </p:nvSpPr>
        <p:spPr>
          <a:xfrm>
            <a:off x="6586574" y="2051478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OnCreate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00D0ECF5-CABA-D8BE-523F-A736EBFA652E}"/>
              </a:ext>
            </a:extLst>
          </p:cNvPr>
          <p:cNvSpPr/>
          <p:nvPr/>
        </p:nvSpPr>
        <p:spPr>
          <a:xfrm>
            <a:off x="6586574" y="2618912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getRECT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4">
            <a:extLst>
              <a:ext uri="{FF2B5EF4-FFF2-40B4-BE49-F238E27FC236}">
                <a16:creationId xmlns:a16="http://schemas.microsoft.com/office/drawing/2014/main" id="{5D7BE513-E491-E226-EC84-9B86ECD24C10}"/>
              </a:ext>
            </a:extLst>
          </p:cNvPr>
          <p:cNvSpPr/>
          <p:nvPr/>
        </p:nvSpPr>
        <p:spPr>
          <a:xfrm>
            <a:off x="6586574" y="3259098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35445CC-DDEF-C502-A1F0-8EB576876868}"/>
              </a:ext>
            </a:extLst>
          </p:cNvPr>
          <p:cNvSpPr/>
          <p:nvPr/>
        </p:nvSpPr>
        <p:spPr>
          <a:xfrm>
            <a:off x="6586574" y="385731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B37E976-38F6-40E8-0582-55916BF595E4}"/>
              </a:ext>
            </a:extLst>
          </p:cNvPr>
          <p:cNvSpPr/>
          <p:nvPr/>
        </p:nvSpPr>
        <p:spPr>
          <a:xfrm>
            <a:off x="6586574" y="449663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SkillCast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3" name="사각형: 둥근 모서리 4">
            <a:extLst>
              <a:ext uri="{FF2B5EF4-FFF2-40B4-BE49-F238E27FC236}">
                <a16:creationId xmlns:a16="http://schemas.microsoft.com/office/drawing/2014/main" id="{F2D7BEC7-C6E4-BF4F-6C82-34DB4CFF3AF8}"/>
              </a:ext>
            </a:extLst>
          </p:cNvPr>
          <p:cNvSpPr/>
          <p:nvPr/>
        </p:nvSpPr>
        <p:spPr>
          <a:xfrm>
            <a:off x="9516808" y="1177068"/>
            <a:ext cx="1805782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OBJECT_Skill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2" name="사각형: 둥근 모서리 4">
            <a:extLst>
              <a:ext uri="{FF2B5EF4-FFF2-40B4-BE49-F238E27FC236}">
                <a16:creationId xmlns:a16="http://schemas.microsoft.com/office/drawing/2014/main" id="{57E161F5-5BF9-84AF-704D-A04DBCB85AC2}"/>
              </a:ext>
            </a:extLst>
          </p:cNvPr>
          <p:cNvSpPr/>
          <p:nvPr/>
        </p:nvSpPr>
        <p:spPr>
          <a:xfrm>
            <a:off x="9284472" y="2080308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OnCreate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3" name="사각형: 둥근 모서리 4">
            <a:extLst>
              <a:ext uri="{FF2B5EF4-FFF2-40B4-BE49-F238E27FC236}">
                <a16:creationId xmlns:a16="http://schemas.microsoft.com/office/drawing/2014/main" id="{B7E8760C-E3B0-7D0A-19A7-31E5466E4807}"/>
              </a:ext>
            </a:extLst>
          </p:cNvPr>
          <p:cNvSpPr/>
          <p:nvPr/>
        </p:nvSpPr>
        <p:spPr>
          <a:xfrm>
            <a:off x="9284472" y="2647742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getRECT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4" name="사각형: 둥근 모서리 4">
            <a:extLst>
              <a:ext uri="{FF2B5EF4-FFF2-40B4-BE49-F238E27FC236}">
                <a16:creationId xmlns:a16="http://schemas.microsoft.com/office/drawing/2014/main" id="{6F2CFE69-6300-C8A0-693C-8272BA78DCB0}"/>
              </a:ext>
            </a:extLst>
          </p:cNvPr>
          <p:cNvSpPr/>
          <p:nvPr/>
        </p:nvSpPr>
        <p:spPr>
          <a:xfrm>
            <a:off x="9284472" y="3287928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2079227-31BA-0938-56EC-6FCE523BA9A6}"/>
              </a:ext>
            </a:extLst>
          </p:cNvPr>
          <p:cNvSpPr/>
          <p:nvPr/>
        </p:nvSpPr>
        <p:spPr>
          <a:xfrm>
            <a:off x="9284472" y="388614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6" name="사각형: 둥근 모서리 4">
            <a:extLst>
              <a:ext uri="{FF2B5EF4-FFF2-40B4-BE49-F238E27FC236}">
                <a16:creationId xmlns:a16="http://schemas.microsoft.com/office/drawing/2014/main" id="{AF35F5F0-6AAF-200B-2661-A07DED7D310E}"/>
              </a:ext>
            </a:extLst>
          </p:cNvPr>
          <p:cNvSpPr/>
          <p:nvPr/>
        </p:nvSpPr>
        <p:spPr>
          <a:xfrm>
            <a:off x="9284472" y="449663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OnDestroy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4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4">
            <a:extLst>
              <a:ext uri="{FF2B5EF4-FFF2-40B4-BE49-F238E27FC236}">
                <a16:creationId xmlns:a16="http://schemas.microsoft.com/office/drawing/2014/main" id="{A0B1BA21-24BD-1ABC-2AC4-336DE647BA3C}"/>
              </a:ext>
            </a:extLst>
          </p:cNvPr>
          <p:cNvSpPr/>
          <p:nvPr/>
        </p:nvSpPr>
        <p:spPr>
          <a:xfrm>
            <a:off x="3650981" y="250994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Timer </a:t>
            </a:r>
            <a:r>
              <a:rPr lang="ko-KR" altLang="en-US" b="1" dirty="0">
                <a:solidFill>
                  <a:prstClr val="white"/>
                </a:solidFill>
              </a:rPr>
              <a:t>클래스 구성</a:t>
            </a:r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A5478A75-3014-7F70-4BBE-CDFE99F026BD}"/>
              </a:ext>
            </a:extLst>
          </p:cNvPr>
          <p:cNvSpPr/>
          <p:nvPr/>
        </p:nvSpPr>
        <p:spPr>
          <a:xfrm>
            <a:off x="2086232" y="1200846"/>
            <a:ext cx="2780269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CGameTimer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4">
            <a:extLst>
              <a:ext uri="{FF2B5EF4-FFF2-40B4-BE49-F238E27FC236}">
                <a16:creationId xmlns:a16="http://schemas.microsoft.com/office/drawing/2014/main" id="{266CF6AC-1409-55EF-3151-E5C8568DDECE}"/>
              </a:ext>
            </a:extLst>
          </p:cNvPr>
          <p:cNvSpPr/>
          <p:nvPr/>
        </p:nvSpPr>
        <p:spPr>
          <a:xfrm>
            <a:off x="2259633" y="2051478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00D0ECF5-CABA-D8BE-523F-A736EBFA652E}"/>
              </a:ext>
            </a:extLst>
          </p:cNvPr>
          <p:cNvSpPr/>
          <p:nvPr/>
        </p:nvSpPr>
        <p:spPr>
          <a:xfrm>
            <a:off x="2259633" y="2618912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GetFrameRate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4">
            <a:extLst>
              <a:ext uri="{FF2B5EF4-FFF2-40B4-BE49-F238E27FC236}">
                <a16:creationId xmlns:a16="http://schemas.microsoft.com/office/drawing/2014/main" id="{5D7BE513-E491-E226-EC84-9B86ECD24C10}"/>
              </a:ext>
            </a:extLst>
          </p:cNvPr>
          <p:cNvSpPr/>
          <p:nvPr/>
        </p:nvSpPr>
        <p:spPr>
          <a:xfrm>
            <a:off x="2259633" y="3259098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GetTimeElapsed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35445CC-DDEF-C502-A1F0-8EB576876868}"/>
              </a:ext>
            </a:extLst>
          </p:cNvPr>
          <p:cNvSpPr/>
          <p:nvPr/>
        </p:nvSpPr>
        <p:spPr>
          <a:xfrm>
            <a:off x="2259633" y="385731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GetTotalTime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B37E976-38F6-40E8-0582-55916BF595E4}"/>
              </a:ext>
            </a:extLst>
          </p:cNvPr>
          <p:cNvSpPr/>
          <p:nvPr/>
        </p:nvSpPr>
        <p:spPr>
          <a:xfrm>
            <a:off x="2259633" y="449663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5F7BCD-CAAB-DC71-9A18-1CA06E8E5C65}"/>
              </a:ext>
            </a:extLst>
          </p:cNvPr>
          <p:cNvSpPr/>
          <p:nvPr/>
        </p:nvSpPr>
        <p:spPr>
          <a:xfrm>
            <a:off x="2259633" y="5201957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Stop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4">
            <a:extLst>
              <a:ext uri="{FF2B5EF4-FFF2-40B4-BE49-F238E27FC236}">
                <a16:creationId xmlns:a16="http://schemas.microsoft.com/office/drawing/2014/main" id="{B9FA78A0-C39C-0F76-0221-765047FFEF0A}"/>
              </a:ext>
            </a:extLst>
          </p:cNvPr>
          <p:cNvSpPr/>
          <p:nvPr/>
        </p:nvSpPr>
        <p:spPr>
          <a:xfrm>
            <a:off x="2234920" y="5820717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Reset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2B194-BA22-F563-49F7-3F9277C38331}"/>
              </a:ext>
            </a:extLst>
          </p:cNvPr>
          <p:cNvSpPr txBox="1"/>
          <p:nvPr/>
        </p:nvSpPr>
        <p:spPr>
          <a:xfrm>
            <a:off x="7152548" y="2144468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WINDOWPROGRAMMIN2018FinalTerm </a:t>
            </a:r>
            <a:r>
              <a:rPr lang="ko-KR" altLang="en-US" sz="1000" dirty="0"/>
              <a:t>은 </a:t>
            </a:r>
            <a:endParaRPr lang="en-US" altLang="ko-KR" sz="1000" dirty="0"/>
          </a:p>
          <a:p>
            <a:r>
              <a:rPr lang="ko-KR" altLang="en-US" sz="1000" dirty="0"/>
              <a:t>기본 </a:t>
            </a:r>
            <a:r>
              <a:rPr lang="ko-KR" altLang="en-US" sz="1000" dirty="0" err="1"/>
              <a:t>윈플</a:t>
            </a:r>
            <a:r>
              <a:rPr lang="ko-KR" altLang="en-US" sz="1000" dirty="0"/>
              <a:t> 프로세싱</a:t>
            </a:r>
            <a:r>
              <a:rPr lang="en-US" altLang="ko-KR" sz="1000" dirty="0"/>
              <a:t>. </a:t>
            </a:r>
            <a:r>
              <a:rPr lang="ko-KR" altLang="en-US" sz="1000" dirty="0"/>
              <a:t>거의 수정</a:t>
            </a:r>
            <a:r>
              <a:rPr lang="en-US" altLang="ko-KR" sz="1000" dirty="0"/>
              <a:t>X </a:t>
            </a:r>
            <a:endParaRPr lang="ko-KR" altLang="en-US" sz="1000" dirty="0"/>
          </a:p>
        </p:txBody>
      </p:sp>
      <p:sp>
        <p:nvSpPr>
          <p:cNvPr id="3" name="사각형: 둥근 모서리 4">
            <a:extLst>
              <a:ext uri="{FF2B5EF4-FFF2-40B4-BE49-F238E27FC236}">
                <a16:creationId xmlns:a16="http://schemas.microsoft.com/office/drawing/2014/main" id="{CE2522C9-2B3E-7E51-EA38-AA9FA56EA1E4}"/>
              </a:ext>
            </a:extLst>
          </p:cNvPr>
          <p:cNvSpPr/>
          <p:nvPr/>
        </p:nvSpPr>
        <p:spPr>
          <a:xfrm>
            <a:off x="7106693" y="1275145"/>
            <a:ext cx="2780269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WINDOWPROGRAMMIN2018FinalTerm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4">
            <a:extLst>
              <a:ext uri="{FF2B5EF4-FFF2-40B4-BE49-F238E27FC236}">
                <a16:creationId xmlns:a16="http://schemas.microsoft.com/office/drawing/2014/main" id="{A0B1BA21-24BD-1ABC-2AC4-336DE647BA3C}"/>
              </a:ext>
            </a:extLst>
          </p:cNvPr>
          <p:cNvSpPr/>
          <p:nvPr/>
        </p:nvSpPr>
        <p:spPr>
          <a:xfrm>
            <a:off x="3650981" y="250994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Frame </a:t>
            </a:r>
            <a:r>
              <a:rPr lang="ko-KR" altLang="en-US" b="1" dirty="0">
                <a:solidFill>
                  <a:prstClr val="white"/>
                </a:solidFill>
              </a:rPr>
              <a:t>클래스 구성</a:t>
            </a:r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A5478A75-3014-7F70-4BBE-CDFE99F026BD}"/>
              </a:ext>
            </a:extLst>
          </p:cNvPr>
          <p:cNvSpPr/>
          <p:nvPr/>
        </p:nvSpPr>
        <p:spPr>
          <a:xfrm>
            <a:off x="655311" y="1200846"/>
            <a:ext cx="10576981" cy="60187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prstClr val="white"/>
                </a:solidFill>
              </a:rPr>
              <a:t>CFramework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4">
            <a:extLst>
              <a:ext uri="{FF2B5EF4-FFF2-40B4-BE49-F238E27FC236}">
                <a16:creationId xmlns:a16="http://schemas.microsoft.com/office/drawing/2014/main" id="{266CF6AC-1409-55EF-3151-E5C8568DDECE}"/>
              </a:ext>
            </a:extLst>
          </p:cNvPr>
          <p:cNvSpPr/>
          <p:nvPr/>
        </p:nvSpPr>
        <p:spPr>
          <a:xfrm>
            <a:off x="655312" y="2051478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OnCreate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00D0ECF5-CABA-D8BE-523F-A736EBFA652E}"/>
              </a:ext>
            </a:extLst>
          </p:cNvPr>
          <p:cNvSpPr/>
          <p:nvPr/>
        </p:nvSpPr>
        <p:spPr>
          <a:xfrm>
            <a:off x="655312" y="2618912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GetRect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4">
            <a:extLst>
              <a:ext uri="{FF2B5EF4-FFF2-40B4-BE49-F238E27FC236}">
                <a16:creationId xmlns:a16="http://schemas.microsoft.com/office/drawing/2014/main" id="{5D7BE513-E491-E226-EC84-9B86ECD24C10}"/>
              </a:ext>
            </a:extLst>
          </p:cNvPr>
          <p:cNvSpPr/>
          <p:nvPr/>
        </p:nvSpPr>
        <p:spPr>
          <a:xfrm>
            <a:off x="655312" y="3259098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GetTileDC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35445CC-DDEF-C502-A1F0-8EB576876868}"/>
              </a:ext>
            </a:extLst>
          </p:cNvPr>
          <p:cNvSpPr/>
          <p:nvPr/>
        </p:nvSpPr>
        <p:spPr>
          <a:xfrm>
            <a:off x="655312" y="385731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GetPlayerDC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B37E976-38F6-40E8-0582-55916BF595E4}"/>
              </a:ext>
            </a:extLst>
          </p:cNvPr>
          <p:cNvSpPr/>
          <p:nvPr/>
        </p:nvSpPr>
        <p:spPr>
          <a:xfrm>
            <a:off x="655312" y="449663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GetPlayer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04F17-28AD-3D61-2F84-F6419F11ABE4}"/>
              </a:ext>
            </a:extLst>
          </p:cNvPr>
          <p:cNvSpPr txBox="1"/>
          <p:nvPr/>
        </p:nvSpPr>
        <p:spPr>
          <a:xfrm>
            <a:off x="7091445" y="371445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Include</a:t>
            </a:r>
            <a:r>
              <a:rPr lang="ko-KR" altLang="en-US" sz="1000" dirty="0"/>
              <a:t> </a:t>
            </a:r>
            <a:r>
              <a:rPr lang="en-US" altLang="ko-KR" sz="1000" dirty="0"/>
              <a:t>Scene, Timer</a:t>
            </a:r>
            <a:endParaRPr lang="ko-KR" altLang="en-US" sz="1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5F7BCD-CAAB-DC71-9A18-1CA06E8E5C65}"/>
              </a:ext>
            </a:extLst>
          </p:cNvPr>
          <p:cNvSpPr/>
          <p:nvPr/>
        </p:nvSpPr>
        <p:spPr>
          <a:xfrm>
            <a:off x="655312" y="5201957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GetTotalDC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4">
            <a:extLst>
              <a:ext uri="{FF2B5EF4-FFF2-40B4-BE49-F238E27FC236}">
                <a16:creationId xmlns:a16="http://schemas.microsoft.com/office/drawing/2014/main" id="{B9FA78A0-C39C-0F76-0221-765047FFEF0A}"/>
              </a:ext>
            </a:extLst>
          </p:cNvPr>
          <p:cNvSpPr/>
          <p:nvPr/>
        </p:nvSpPr>
        <p:spPr>
          <a:xfrm>
            <a:off x="630599" y="5820717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CreatebackBuffer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7" name="사각형: 둥근 모서리 4">
            <a:extLst>
              <a:ext uri="{FF2B5EF4-FFF2-40B4-BE49-F238E27FC236}">
                <a16:creationId xmlns:a16="http://schemas.microsoft.com/office/drawing/2014/main" id="{5BC77408-0361-B798-0159-CFEAF5DA6B20}"/>
              </a:ext>
            </a:extLst>
          </p:cNvPr>
          <p:cNvSpPr/>
          <p:nvPr/>
        </p:nvSpPr>
        <p:spPr>
          <a:xfrm>
            <a:off x="3291425" y="2005187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BuildScene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8" name="사각형: 둥근 모서리 4">
            <a:extLst>
              <a:ext uri="{FF2B5EF4-FFF2-40B4-BE49-F238E27FC236}">
                <a16:creationId xmlns:a16="http://schemas.microsoft.com/office/drawing/2014/main" id="{8E633BFE-0700-A4E0-D360-867BA5D8F3F6}"/>
              </a:ext>
            </a:extLst>
          </p:cNvPr>
          <p:cNvSpPr/>
          <p:nvPr/>
        </p:nvSpPr>
        <p:spPr>
          <a:xfrm>
            <a:off x="3291425" y="2645373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BuildPlayer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2277E9F-D90A-C432-8EC3-10C1859982ED}"/>
              </a:ext>
            </a:extLst>
          </p:cNvPr>
          <p:cNvSpPr/>
          <p:nvPr/>
        </p:nvSpPr>
        <p:spPr>
          <a:xfrm>
            <a:off x="3291425" y="3243586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ReleaseScene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D2D2628-0474-2FC8-A8EB-FAD2D0B91D30}"/>
              </a:ext>
            </a:extLst>
          </p:cNvPr>
          <p:cNvSpPr/>
          <p:nvPr/>
        </p:nvSpPr>
        <p:spPr>
          <a:xfrm>
            <a:off x="3291425" y="3882906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OnDestroy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B44435-C57C-B1EF-2E32-1C34E0F8C69A}"/>
              </a:ext>
            </a:extLst>
          </p:cNvPr>
          <p:cNvSpPr/>
          <p:nvPr/>
        </p:nvSpPr>
        <p:spPr>
          <a:xfrm>
            <a:off x="3291424" y="4588232"/>
            <a:ext cx="2804575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OnProcessingKeyboardMessage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9F7CB58-FB41-C227-5719-E8A5EBB3C633}"/>
              </a:ext>
            </a:extLst>
          </p:cNvPr>
          <p:cNvSpPr/>
          <p:nvPr/>
        </p:nvSpPr>
        <p:spPr>
          <a:xfrm>
            <a:off x="3291425" y="5226433"/>
            <a:ext cx="2804574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OnProcessingMouseMessage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98FFC6-D7B7-6A66-A45E-1203111A8C5C}"/>
              </a:ext>
            </a:extLst>
          </p:cNvPr>
          <p:cNvSpPr txBox="1"/>
          <p:nvPr/>
        </p:nvSpPr>
        <p:spPr>
          <a:xfrm>
            <a:off x="5387546" y="454916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Esc </a:t>
            </a:r>
            <a:r>
              <a:rPr lang="ko-KR" altLang="en-US" sz="1000" dirty="0"/>
              <a:t>구현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1522599-CCA3-B1C4-1378-DA68229CC47C}"/>
              </a:ext>
            </a:extLst>
          </p:cNvPr>
          <p:cNvSpPr/>
          <p:nvPr/>
        </p:nvSpPr>
        <p:spPr>
          <a:xfrm>
            <a:off x="3291424" y="5874773"/>
            <a:ext cx="2804574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OnProcessingWindowMessage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8" name="사각형: 둥근 모서리 4">
            <a:extLst>
              <a:ext uri="{FF2B5EF4-FFF2-40B4-BE49-F238E27FC236}">
                <a16:creationId xmlns:a16="http://schemas.microsoft.com/office/drawing/2014/main" id="{B0061973-760A-665A-5B2E-0C4ABDEB8CA6}"/>
              </a:ext>
            </a:extLst>
          </p:cNvPr>
          <p:cNvSpPr/>
          <p:nvPr/>
        </p:nvSpPr>
        <p:spPr>
          <a:xfrm>
            <a:off x="6306485" y="2043237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9" name="사각형: 둥근 모서리 4">
            <a:extLst>
              <a:ext uri="{FF2B5EF4-FFF2-40B4-BE49-F238E27FC236}">
                <a16:creationId xmlns:a16="http://schemas.microsoft.com/office/drawing/2014/main" id="{A2835B05-FCC4-1B95-7B5F-0573C6399CF8}"/>
              </a:ext>
            </a:extLst>
          </p:cNvPr>
          <p:cNvSpPr/>
          <p:nvPr/>
        </p:nvSpPr>
        <p:spPr>
          <a:xfrm>
            <a:off x="6306485" y="2610671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SetBKColor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0" name="사각형: 둥근 모서리 4">
            <a:extLst>
              <a:ext uri="{FF2B5EF4-FFF2-40B4-BE49-F238E27FC236}">
                <a16:creationId xmlns:a16="http://schemas.microsoft.com/office/drawing/2014/main" id="{4E247DBC-E4DB-CFF1-7666-AD4E9DD44F90}"/>
              </a:ext>
            </a:extLst>
          </p:cNvPr>
          <p:cNvSpPr/>
          <p:nvPr/>
        </p:nvSpPr>
        <p:spPr>
          <a:xfrm>
            <a:off x="6306485" y="3250857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ClearBackgroundColor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6E6FCD2-97A2-4048-F103-2DC5EC00DD22}"/>
              </a:ext>
            </a:extLst>
          </p:cNvPr>
          <p:cNvSpPr/>
          <p:nvPr/>
        </p:nvSpPr>
        <p:spPr>
          <a:xfrm>
            <a:off x="6306485" y="3849070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PreprocessingForDraw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B24FEAB-D8E8-7B62-131F-6A0470EA91D7}"/>
              </a:ext>
            </a:extLst>
          </p:cNvPr>
          <p:cNvSpPr/>
          <p:nvPr/>
        </p:nvSpPr>
        <p:spPr>
          <a:xfrm>
            <a:off x="6306485" y="4488390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OnDraw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4F2CDE2-8E4F-25B8-00A0-ACEE6C76480F}"/>
              </a:ext>
            </a:extLst>
          </p:cNvPr>
          <p:cNvSpPr/>
          <p:nvPr/>
        </p:nvSpPr>
        <p:spPr>
          <a:xfrm>
            <a:off x="6306485" y="5193716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FrameAdvance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4" name="사각형: 둥근 모서리 4">
            <a:extLst>
              <a:ext uri="{FF2B5EF4-FFF2-40B4-BE49-F238E27FC236}">
                <a16:creationId xmlns:a16="http://schemas.microsoft.com/office/drawing/2014/main" id="{13131E90-DE37-4A91-C499-2317724BDC9E}"/>
              </a:ext>
            </a:extLst>
          </p:cNvPr>
          <p:cNvSpPr/>
          <p:nvPr/>
        </p:nvSpPr>
        <p:spPr>
          <a:xfrm>
            <a:off x="6281772" y="5812476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CALLBACK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WndProc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5" name="사각형: 둥근 모서리 4">
            <a:extLst>
              <a:ext uri="{FF2B5EF4-FFF2-40B4-BE49-F238E27FC236}">
                <a16:creationId xmlns:a16="http://schemas.microsoft.com/office/drawing/2014/main" id="{2AC0D44B-3804-8D95-060F-E2281A573876}"/>
              </a:ext>
            </a:extLst>
          </p:cNvPr>
          <p:cNvSpPr/>
          <p:nvPr/>
        </p:nvSpPr>
        <p:spPr>
          <a:xfrm>
            <a:off x="8815028" y="2000846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curSceneCreate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6" name="사각형: 둥근 모서리 4">
            <a:extLst>
              <a:ext uri="{FF2B5EF4-FFF2-40B4-BE49-F238E27FC236}">
                <a16:creationId xmlns:a16="http://schemas.microsoft.com/office/drawing/2014/main" id="{C34C5DF8-5C90-DF74-DB25-CE1F3A122EE0}"/>
              </a:ext>
            </a:extLst>
          </p:cNvPr>
          <p:cNvSpPr/>
          <p:nvPr/>
        </p:nvSpPr>
        <p:spPr>
          <a:xfrm>
            <a:off x="8787815" y="2645373"/>
            <a:ext cx="2328930" cy="4438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ChangeScene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5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204</Words>
  <Application>Microsoft Office PowerPoint</Application>
  <PresentationFormat>와이드스크린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하은</dc:creator>
  <cp:lastModifiedBy>전 하은</cp:lastModifiedBy>
  <cp:revision>45</cp:revision>
  <dcterms:created xsi:type="dcterms:W3CDTF">2022-10-25T16:08:59Z</dcterms:created>
  <dcterms:modified xsi:type="dcterms:W3CDTF">2022-10-25T19:48:16Z</dcterms:modified>
</cp:coreProperties>
</file>