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6827bff6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6827bff6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6827bff6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6827bff6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a3dd5f24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7a3dd5f24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50875" y="109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서버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598125" y="1090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클라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50425" y="7627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socket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150425" y="11468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bind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150425" y="15309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listen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150425" y="191500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accept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897675" y="7627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socket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897675" y="191500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connect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150388" y="23424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thread 생성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874912" y="3154050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인원이 3명인가?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454950" y="3300288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게임 시작 요청 recv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897650" y="3300288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게임 시작 요청 send</a:t>
            </a:r>
            <a:endParaRPr sz="700" dirty="0">
              <a:solidFill>
                <a:schemeClr val="lt1"/>
              </a:solidFill>
            </a:endParaRPr>
          </a:p>
        </p:txBody>
      </p:sp>
      <p:cxnSp>
        <p:nvCxnSpPr>
          <p:cNvPr id="66" name="Google Shape;66;p13"/>
          <p:cNvCxnSpPr>
            <a:stCxn id="54" idx="4"/>
            <a:endCxn id="56" idx="0"/>
          </p:cNvCxnSpPr>
          <p:nvPr/>
        </p:nvCxnSpPr>
        <p:spPr>
          <a:xfrm>
            <a:off x="2486425" y="62560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6" idx="2"/>
            <a:endCxn id="57" idx="0"/>
          </p:cNvCxnSpPr>
          <p:nvPr/>
        </p:nvCxnSpPr>
        <p:spPr>
          <a:xfrm>
            <a:off x="2486425" y="10096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57" idx="2"/>
            <a:endCxn id="58" idx="0"/>
          </p:cNvCxnSpPr>
          <p:nvPr/>
        </p:nvCxnSpPr>
        <p:spPr>
          <a:xfrm>
            <a:off x="2486425" y="139375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8" idx="2"/>
            <a:endCxn id="59" idx="0"/>
          </p:cNvCxnSpPr>
          <p:nvPr/>
        </p:nvCxnSpPr>
        <p:spPr>
          <a:xfrm>
            <a:off x="2486425" y="177782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>
            <a:stCxn id="59" idx="2"/>
            <a:endCxn id="62" idx="0"/>
          </p:cNvCxnSpPr>
          <p:nvPr/>
        </p:nvCxnSpPr>
        <p:spPr>
          <a:xfrm>
            <a:off x="2486425" y="2161900"/>
            <a:ext cx="0" cy="1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64" idx="1"/>
            <a:endCxn id="63" idx="3"/>
          </p:cNvCxnSpPr>
          <p:nvPr/>
        </p:nvCxnSpPr>
        <p:spPr>
          <a:xfrm rot="10800000">
            <a:off x="3097950" y="3423738"/>
            <a:ext cx="35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stCxn id="65" idx="1"/>
            <a:endCxn id="64" idx="3"/>
          </p:cNvCxnSpPr>
          <p:nvPr/>
        </p:nvCxnSpPr>
        <p:spPr>
          <a:xfrm rot="10800000">
            <a:off x="4126850" y="3423738"/>
            <a:ext cx="277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55" idx="4"/>
            <a:endCxn id="60" idx="0"/>
          </p:cNvCxnSpPr>
          <p:nvPr/>
        </p:nvCxnSpPr>
        <p:spPr>
          <a:xfrm>
            <a:off x="7233675" y="62560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60" idx="2"/>
            <a:endCxn id="61" idx="0"/>
          </p:cNvCxnSpPr>
          <p:nvPr/>
        </p:nvCxnSpPr>
        <p:spPr>
          <a:xfrm>
            <a:off x="7233675" y="1009675"/>
            <a:ext cx="0" cy="9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stCxn id="61" idx="1"/>
            <a:endCxn id="59" idx="3"/>
          </p:cNvCxnSpPr>
          <p:nvPr/>
        </p:nvCxnSpPr>
        <p:spPr>
          <a:xfrm rot="10800000">
            <a:off x="2822475" y="2038450"/>
            <a:ext cx="407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3"/>
          <p:cNvSpPr txBox="1"/>
          <p:nvPr/>
        </p:nvSpPr>
        <p:spPr>
          <a:xfrm>
            <a:off x="1485125" y="26709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77" name="Google Shape;77;p13"/>
          <p:cNvSpPr/>
          <p:nvPr/>
        </p:nvSpPr>
        <p:spPr>
          <a:xfrm>
            <a:off x="1850863" y="42390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창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119200" y="35914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79" name="Google Shape;79;p13"/>
          <p:cNvSpPr/>
          <p:nvPr/>
        </p:nvSpPr>
        <p:spPr>
          <a:xfrm>
            <a:off x="6598113" y="42390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창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150425" y="275320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데이터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5926100" y="27699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>
                <a:solidFill>
                  <a:schemeClr val="lt1"/>
                </a:solidFill>
              </a:rPr>
              <a:t>유저 접속데이터 recv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897650" y="27700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데이터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83" name="Google Shape;83;p13"/>
          <p:cNvCxnSpPr>
            <a:stCxn id="81" idx="3"/>
            <a:endCxn id="82" idx="1"/>
          </p:cNvCxnSpPr>
          <p:nvPr/>
        </p:nvCxnSpPr>
        <p:spPr>
          <a:xfrm>
            <a:off x="6598100" y="28934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stCxn id="80" idx="3"/>
            <a:endCxn id="81" idx="1"/>
          </p:cNvCxnSpPr>
          <p:nvPr/>
        </p:nvCxnSpPr>
        <p:spPr>
          <a:xfrm>
            <a:off x="2822425" y="2876650"/>
            <a:ext cx="3103800" cy="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  <a:stCxn id="61" idx="2"/>
            <a:endCxn id="4" idx="0"/>
          </p:cNvCxnSpPr>
          <p:nvPr/>
        </p:nvCxnSpPr>
        <p:spPr>
          <a:xfrm flipH="1">
            <a:off x="7233650" y="2161900"/>
            <a:ext cx="25" cy="1857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>
            <a:stCxn id="82" idx="2"/>
            <a:endCxn id="65" idx="0"/>
          </p:cNvCxnSpPr>
          <p:nvPr/>
        </p:nvCxnSpPr>
        <p:spPr>
          <a:xfrm>
            <a:off x="7233650" y="3016950"/>
            <a:ext cx="0" cy="2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2150388" y="38427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씬 데이터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88" name="Google Shape;88;p13"/>
          <p:cNvCxnSpPr>
            <a:stCxn id="63" idx="2"/>
            <a:endCxn id="87" idx="0"/>
          </p:cNvCxnSpPr>
          <p:nvPr/>
        </p:nvCxnSpPr>
        <p:spPr>
          <a:xfrm>
            <a:off x="2486399" y="3693425"/>
            <a:ext cx="0" cy="1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>
            <a:stCxn id="87" idx="2"/>
            <a:endCxn id="77" idx="0"/>
          </p:cNvCxnSpPr>
          <p:nvPr/>
        </p:nvCxnSpPr>
        <p:spPr>
          <a:xfrm>
            <a:off x="2486388" y="4089675"/>
            <a:ext cx="0" cy="1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3"/>
          <p:cNvCxnSpPr>
            <a:stCxn id="62" idx="2"/>
            <a:endCxn id="80" idx="0"/>
          </p:cNvCxnSpPr>
          <p:nvPr/>
        </p:nvCxnSpPr>
        <p:spPr>
          <a:xfrm>
            <a:off x="2486388" y="2589350"/>
            <a:ext cx="0" cy="1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3"/>
          <p:cNvCxnSpPr>
            <a:stCxn id="80" idx="2"/>
            <a:endCxn id="63" idx="0"/>
          </p:cNvCxnSpPr>
          <p:nvPr/>
        </p:nvCxnSpPr>
        <p:spPr>
          <a:xfrm>
            <a:off x="2486425" y="3000100"/>
            <a:ext cx="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3"/>
          <p:cNvCxnSpPr>
            <a:stCxn id="63" idx="1"/>
          </p:cNvCxnSpPr>
          <p:nvPr/>
        </p:nvCxnSpPr>
        <p:spPr>
          <a:xfrm rot="10800000">
            <a:off x="1874912" y="2043738"/>
            <a:ext cx="0" cy="13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endCxn id="59" idx="1"/>
          </p:cNvCxnSpPr>
          <p:nvPr/>
        </p:nvCxnSpPr>
        <p:spPr>
          <a:xfrm>
            <a:off x="1874425" y="2038450"/>
            <a:ext cx="27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3"/>
          <p:cNvSpPr/>
          <p:nvPr/>
        </p:nvSpPr>
        <p:spPr>
          <a:xfrm>
            <a:off x="6897675" y="38305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solidFill>
                  <a:schemeClr val="lt1"/>
                </a:solidFill>
              </a:rPr>
              <a:t>Scene</a:t>
            </a:r>
            <a:r>
              <a:rPr lang="ko-KR" altLang="en-US" sz="700" dirty="0">
                <a:solidFill>
                  <a:schemeClr val="lt1"/>
                </a:solidFill>
              </a:rPr>
              <a:t> </a:t>
            </a:r>
            <a:r>
              <a:rPr lang="en-US" altLang="ko-KR" sz="700" dirty="0">
                <a:solidFill>
                  <a:schemeClr val="lt1"/>
                </a:solidFill>
              </a:rPr>
              <a:t>Update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26100" y="38306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500" dirty="0">
                <a:solidFill>
                  <a:schemeClr val="lt1"/>
                </a:solidFill>
              </a:rPr>
              <a:t>Scene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dirty="0">
                <a:solidFill>
                  <a:schemeClr val="lt1"/>
                </a:solidFill>
              </a:rPr>
              <a:t>recv</a:t>
            </a:r>
            <a:endParaRPr sz="500" dirty="0">
              <a:solidFill>
                <a:schemeClr val="lt1"/>
              </a:solidFill>
            </a:endParaRPr>
          </a:p>
        </p:txBody>
      </p:sp>
      <p:cxnSp>
        <p:nvCxnSpPr>
          <p:cNvPr id="96" name="Google Shape;96;p13"/>
          <p:cNvCxnSpPr>
            <a:stCxn id="87" idx="3"/>
            <a:endCxn id="95" idx="1"/>
          </p:cNvCxnSpPr>
          <p:nvPr/>
        </p:nvCxnSpPr>
        <p:spPr>
          <a:xfrm rot="10800000" flipH="1">
            <a:off x="2822388" y="3954225"/>
            <a:ext cx="31038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3"/>
          <p:cNvCxnSpPr>
            <a:stCxn id="95" idx="3"/>
            <a:endCxn id="94" idx="1"/>
          </p:cNvCxnSpPr>
          <p:nvPr/>
        </p:nvCxnSpPr>
        <p:spPr>
          <a:xfrm>
            <a:off x="6598100" y="395407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4357879-D2A2-76F5-1A7B-4F410DB97629}"/>
              </a:ext>
            </a:extLst>
          </p:cNvPr>
          <p:cNvCxnSpPr>
            <a:stCxn id="62" idx="3"/>
            <a:endCxn id="64" idx="0"/>
          </p:cNvCxnSpPr>
          <p:nvPr/>
        </p:nvCxnSpPr>
        <p:spPr>
          <a:xfrm>
            <a:off x="2822388" y="2465900"/>
            <a:ext cx="968562" cy="83438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2;p13">
            <a:extLst>
              <a:ext uri="{FF2B5EF4-FFF2-40B4-BE49-F238E27FC236}">
                <a16:creationId xmlns:a16="http://schemas.microsoft.com/office/drawing/2014/main" id="{8AEA65C4-F1FE-6520-A392-883915EC809C}"/>
              </a:ext>
            </a:extLst>
          </p:cNvPr>
          <p:cNvSpPr/>
          <p:nvPr/>
        </p:nvSpPr>
        <p:spPr>
          <a:xfrm>
            <a:off x="6897650" y="2347641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thread 생성</a:t>
            </a:r>
            <a:endParaRPr sz="700" dirty="0">
              <a:solidFill>
                <a:schemeClr val="lt1"/>
              </a:solidFill>
            </a:endParaRPr>
          </a:p>
        </p:txBody>
      </p:sp>
      <p:cxnSp>
        <p:nvCxnSpPr>
          <p:cNvPr id="6" name="Google Shape;85;p13">
            <a:extLst>
              <a:ext uri="{FF2B5EF4-FFF2-40B4-BE49-F238E27FC236}">
                <a16:creationId xmlns:a16="http://schemas.microsoft.com/office/drawing/2014/main" id="{AF7AB8B7-9353-8BC1-F4FF-3F5562DD243C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7233650" y="2594541"/>
            <a:ext cx="0" cy="1755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1525FC7-947A-77D0-DAE8-896D5FC5374A}"/>
              </a:ext>
            </a:extLst>
          </p:cNvPr>
          <p:cNvCxnSpPr>
            <a:cxnSpLocks/>
            <a:stCxn id="4" idx="1"/>
            <a:endCxn id="81" idx="0"/>
          </p:cNvCxnSpPr>
          <p:nvPr/>
        </p:nvCxnSpPr>
        <p:spPr>
          <a:xfrm rot="10800000" flipV="1">
            <a:off x="6262100" y="2471091"/>
            <a:ext cx="635550" cy="29888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FC5BF8-FE98-7C95-43E4-9E8D49577FBD}"/>
              </a:ext>
            </a:extLst>
          </p:cNvPr>
          <p:cNvSpPr txBox="1"/>
          <p:nvPr/>
        </p:nvSpPr>
        <p:spPr>
          <a:xfrm>
            <a:off x="2794637" y="2310573"/>
            <a:ext cx="9973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/>
              <a:t>recv</a:t>
            </a:r>
            <a:r>
              <a:rPr lang="ko-KR" altLang="en-US" sz="600" dirty="0"/>
              <a:t> </a:t>
            </a:r>
            <a:r>
              <a:rPr lang="en-US" altLang="ko-KR" sz="600" dirty="0"/>
              <a:t>THREAD </a:t>
            </a:r>
            <a:r>
              <a:rPr lang="ko-KR" altLang="en-US" sz="600" dirty="0"/>
              <a:t>생성시점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36A1E-3E84-60B7-02D6-876A146C31F3}"/>
              </a:ext>
            </a:extLst>
          </p:cNvPr>
          <p:cNvSpPr txBox="1"/>
          <p:nvPr/>
        </p:nvSpPr>
        <p:spPr>
          <a:xfrm>
            <a:off x="5976866" y="2317580"/>
            <a:ext cx="9973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/>
              <a:t>recv</a:t>
            </a:r>
            <a:r>
              <a:rPr lang="ko-KR" altLang="en-US" sz="600" dirty="0"/>
              <a:t> </a:t>
            </a:r>
            <a:r>
              <a:rPr lang="en-US" altLang="ko-KR" sz="600" dirty="0"/>
              <a:t>THREAD </a:t>
            </a:r>
            <a:r>
              <a:rPr lang="ko-KR" altLang="en-US" sz="600" dirty="0"/>
              <a:t>생성시점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1850850" y="32401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598100" y="57990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5040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초기 위치 send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50400" y="16177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15040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89765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09" name="Google Shape;109;p14"/>
          <p:cNvCxnSpPr>
            <a:stCxn id="104" idx="2"/>
            <a:endCxn id="105" idx="0"/>
          </p:cNvCxnSpPr>
          <p:nvPr/>
        </p:nvCxnSpPr>
        <p:spPr>
          <a:xfrm>
            <a:off x="2486400" y="14805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4"/>
          <p:cNvCxnSpPr>
            <a:stCxn id="105" idx="2"/>
            <a:endCxn id="106" idx="0"/>
          </p:cNvCxnSpPr>
          <p:nvPr/>
        </p:nvCxnSpPr>
        <p:spPr>
          <a:xfrm>
            <a:off x="2486400" y="186465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4"/>
          <p:cNvCxnSpPr>
            <a:stCxn id="103" idx="4"/>
            <a:endCxn id="107" idx="0"/>
          </p:cNvCxnSpPr>
          <p:nvPr/>
        </p:nvCxnSpPr>
        <p:spPr>
          <a:xfrm>
            <a:off x="7233650" y="109650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592610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3" name="Google Shape;113;p14"/>
          <p:cNvCxnSpPr>
            <a:stCxn id="104" idx="3"/>
            <a:endCxn id="112" idx="1"/>
          </p:cNvCxnSpPr>
          <p:nvPr/>
        </p:nvCxnSpPr>
        <p:spPr>
          <a:xfrm>
            <a:off x="2822400" y="135712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stCxn id="112" idx="3"/>
            <a:endCxn id="107" idx="1"/>
          </p:cNvCxnSpPr>
          <p:nvPr/>
        </p:nvCxnSpPr>
        <p:spPr>
          <a:xfrm>
            <a:off x="6598100" y="13571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4"/>
          <p:cNvSpPr/>
          <p:nvPr/>
        </p:nvSpPr>
        <p:spPr>
          <a:xfrm>
            <a:off x="6897650" y="16177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121950" y="16177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17" name="Google Shape;117;p14"/>
          <p:cNvCxnSpPr>
            <a:stCxn id="115" idx="1"/>
            <a:endCxn id="116" idx="3"/>
          </p:cNvCxnSpPr>
          <p:nvPr/>
        </p:nvCxnSpPr>
        <p:spPr>
          <a:xfrm rot="10800000">
            <a:off x="3793850" y="1741200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4"/>
          <p:cNvCxnSpPr>
            <a:stCxn id="116" idx="1"/>
            <a:endCxn id="105" idx="3"/>
          </p:cNvCxnSpPr>
          <p:nvPr/>
        </p:nvCxnSpPr>
        <p:spPr>
          <a:xfrm rot="10800000">
            <a:off x="2822250" y="174120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4"/>
          <p:cNvSpPr/>
          <p:nvPr/>
        </p:nvSpPr>
        <p:spPr>
          <a:xfrm>
            <a:off x="592610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 결과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0" name="Google Shape;120;p14"/>
          <p:cNvCxnSpPr>
            <a:stCxn id="106" idx="3"/>
            <a:endCxn id="119" idx="1"/>
          </p:cNvCxnSpPr>
          <p:nvPr/>
        </p:nvCxnSpPr>
        <p:spPr>
          <a:xfrm>
            <a:off x="2822400" y="212527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/>
          <p:nvPr/>
        </p:nvSpPr>
        <p:spPr>
          <a:xfrm>
            <a:off x="689765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2" name="Google Shape;122;p14"/>
          <p:cNvCxnSpPr>
            <a:stCxn id="119" idx="3"/>
            <a:endCxn id="121" idx="1"/>
          </p:cNvCxnSpPr>
          <p:nvPr/>
        </p:nvCxnSpPr>
        <p:spPr>
          <a:xfrm>
            <a:off x="6598100" y="212527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4"/>
          <p:cNvSpPr/>
          <p:nvPr/>
        </p:nvSpPr>
        <p:spPr>
          <a:xfrm>
            <a:off x="1874912" y="2445475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선택 완료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98750" y="12336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dk1"/>
                </a:solidFill>
              </a:rPr>
              <a:t>타이머 생</a:t>
            </a:r>
            <a:r>
              <a:rPr lang="ko-KR" altLang="en-US" sz="600" dirty="0">
                <a:solidFill>
                  <a:schemeClr val="dk1"/>
                </a:solidFill>
              </a:rPr>
              <a:t>성</a:t>
            </a:r>
            <a:endParaRPr lang="en-US" altLang="ko-KR" sz="600" dirty="0">
              <a:solidFill>
                <a:schemeClr val="dk1"/>
              </a:solidFill>
            </a:endParaRPr>
          </a:p>
        </p:txBody>
      </p:sp>
      <p:cxnSp>
        <p:nvCxnSpPr>
          <p:cNvPr id="125" name="Google Shape;125;p14"/>
          <p:cNvCxnSpPr>
            <a:stCxn id="124" idx="3"/>
            <a:endCxn id="104" idx="1"/>
          </p:cNvCxnSpPr>
          <p:nvPr/>
        </p:nvCxnSpPr>
        <p:spPr>
          <a:xfrm>
            <a:off x="1470750" y="1357125"/>
            <a:ext cx="67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4"/>
          <p:cNvSpPr/>
          <p:nvPr/>
        </p:nvSpPr>
        <p:spPr>
          <a:xfrm>
            <a:off x="798750" y="20018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업데이트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27" name="Google Shape;127;p14"/>
          <p:cNvCxnSpPr>
            <a:stCxn id="124" idx="2"/>
            <a:endCxn id="126" idx="0"/>
          </p:cNvCxnSpPr>
          <p:nvPr/>
        </p:nvCxnSpPr>
        <p:spPr>
          <a:xfrm>
            <a:off x="1134750" y="1480575"/>
            <a:ext cx="0" cy="5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4"/>
          <p:cNvCxnSpPr>
            <a:stCxn id="106" idx="2"/>
            <a:endCxn id="123" idx="0"/>
          </p:cNvCxnSpPr>
          <p:nvPr/>
        </p:nvCxnSpPr>
        <p:spPr>
          <a:xfrm>
            <a:off x="2486400" y="2248725"/>
            <a:ext cx="0" cy="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4"/>
          <p:cNvSpPr/>
          <p:nvPr/>
        </p:nvSpPr>
        <p:spPr>
          <a:xfrm>
            <a:off x="1850850" y="37529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119200" y="28934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131" name="Google Shape;131;p14"/>
          <p:cNvSpPr/>
          <p:nvPr/>
        </p:nvSpPr>
        <p:spPr>
          <a:xfrm>
            <a:off x="523274" y="2445475"/>
            <a:ext cx="1222975" cy="539375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완료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6598100" y="3754425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33" name="Google Shape;133;p14"/>
          <p:cNvCxnSpPr>
            <a:stCxn id="107" idx="2"/>
            <a:endCxn id="115" idx="0"/>
          </p:cNvCxnSpPr>
          <p:nvPr/>
        </p:nvCxnSpPr>
        <p:spPr>
          <a:xfrm>
            <a:off x="7233650" y="14805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4"/>
          <p:cNvCxnSpPr>
            <a:stCxn id="115" idx="2"/>
            <a:endCxn id="121" idx="0"/>
          </p:cNvCxnSpPr>
          <p:nvPr/>
        </p:nvCxnSpPr>
        <p:spPr>
          <a:xfrm>
            <a:off x="7233650" y="186465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4"/>
          <p:cNvCxnSpPr>
            <a:stCxn id="126" idx="3"/>
            <a:endCxn id="106" idx="1"/>
          </p:cNvCxnSpPr>
          <p:nvPr/>
        </p:nvCxnSpPr>
        <p:spPr>
          <a:xfrm>
            <a:off x="1470750" y="2125275"/>
            <a:ext cx="67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4"/>
          <p:cNvCxnSpPr>
            <a:stCxn id="126" idx="2"/>
            <a:endCxn id="131" idx="0"/>
          </p:cNvCxnSpPr>
          <p:nvPr/>
        </p:nvCxnSpPr>
        <p:spPr>
          <a:xfrm>
            <a:off x="1134750" y="2248725"/>
            <a:ext cx="0" cy="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4"/>
          <p:cNvCxnSpPr>
            <a:stCxn id="131" idx="2"/>
          </p:cNvCxnSpPr>
          <p:nvPr/>
        </p:nvCxnSpPr>
        <p:spPr>
          <a:xfrm>
            <a:off x="1134762" y="2984850"/>
            <a:ext cx="0" cy="10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4"/>
          <p:cNvCxnSpPr>
            <a:endCxn id="129" idx="2"/>
          </p:cNvCxnSpPr>
          <p:nvPr/>
        </p:nvCxnSpPr>
        <p:spPr>
          <a:xfrm rot="10800000" flipH="1">
            <a:off x="1133850" y="4011225"/>
            <a:ext cx="717000" cy="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4"/>
          <p:cNvSpPr txBox="1"/>
          <p:nvPr/>
        </p:nvSpPr>
        <p:spPr>
          <a:xfrm>
            <a:off x="1105100" y="330505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140" name="Google Shape;140;p14"/>
          <p:cNvCxnSpPr>
            <a:stCxn id="131" idx="1"/>
          </p:cNvCxnSpPr>
          <p:nvPr/>
        </p:nvCxnSpPr>
        <p:spPr>
          <a:xfrm rot="10800000">
            <a:off x="523274" y="2112163"/>
            <a:ext cx="0" cy="6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4"/>
          <p:cNvCxnSpPr>
            <a:endCxn id="126" idx="1"/>
          </p:cNvCxnSpPr>
          <p:nvPr/>
        </p:nvCxnSpPr>
        <p:spPr>
          <a:xfrm>
            <a:off x="516750" y="2125275"/>
            <a:ext cx="28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4"/>
          <p:cNvSpPr txBox="1"/>
          <p:nvPr/>
        </p:nvSpPr>
        <p:spPr>
          <a:xfrm>
            <a:off x="457375" y="22597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143" name="Google Shape;143;p14"/>
          <p:cNvSpPr/>
          <p:nvPr/>
        </p:nvSpPr>
        <p:spPr>
          <a:xfrm>
            <a:off x="2150375" y="31540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씬 데이터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4" name="Google Shape;144;p14"/>
          <p:cNvCxnSpPr>
            <a:stCxn id="123" idx="2"/>
            <a:endCxn id="143" idx="0"/>
          </p:cNvCxnSpPr>
          <p:nvPr/>
        </p:nvCxnSpPr>
        <p:spPr>
          <a:xfrm>
            <a:off x="2486399" y="2984850"/>
            <a:ext cx="0" cy="1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4"/>
          <p:cNvCxnSpPr>
            <a:stCxn id="143" idx="2"/>
            <a:endCxn id="129" idx="0"/>
          </p:cNvCxnSpPr>
          <p:nvPr/>
        </p:nvCxnSpPr>
        <p:spPr>
          <a:xfrm>
            <a:off x="2486375" y="3400950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4"/>
          <p:cNvSpPr/>
          <p:nvPr/>
        </p:nvSpPr>
        <p:spPr>
          <a:xfrm>
            <a:off x="5926100" y="31540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씬 데이터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7" name="Google Shape;147;p14"/>
          <p:cNvCxnSpPr>
            <a:stCxn id="143" idx="3"/>
            <a:endCxn id="146" idx="1"/>
          </p:cNvCxnSpPr>
          <p:nvPr/>
        </p:nvCxnSpPr>
        <p:spPr>
          <a:xfrm>
            <a:off x="2822375" y="3277500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4"/>
          <p:cNvSpPr/>
          <p:nvPr/>
        </p:nvSpPr>
        <p:spPr>
          <a:xfrm>
            <a:off x="6897650" y="315405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9" name="Google Shape;149;p14"/>
          <p:cNvCxnSpPr>
            <a:stCxn id="146" idx="3"/>
            <a:endCxn id="148" idx="1"/>
          </p:cNvCxnSpPr>
          <p:nvPr/>
        </p:nvCxnSpPr>
        <p:spPr>
          <a:xfrm>
            <a:off x="6598100" y="3277500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4"/>
          <p:cNvCxnSpPr>
            <a:stCxn id="121" idx="2"/>
            <a:endCxn id="148" idx="0"/>
          </p:cNvCxnSpPr>
          <p:nvPr/>
        </p:nvCxnSpPr>
        <p:spPr>
          <a:xfrm>
            <a:off x="7233650" y="2248725"/>
            <a:ext cx="0" cy="9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4"/>
          <p:cNvCxnSpPr>
            <a:stCxn id="148" idx="2"/>
            <a:endCxn id="132" idx="0"/>
          </p:cNvCxnSpPr>
          <p:nvPr/>
        </p:nvCxnSpPr>
        <p:spPr>
          <a:xfrm>
            <a:off x="7233650" y="3400950"/>
            <a:ext cx="0" cy="35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7680975" y="1714875"/>
            <a:ext cx="122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업데이트 내역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캐릭터 선택 여부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타이머</a:t>
            </a:r>
            <a:endParaRPr sz="900"/>
          </a:p>
        </p:txBody>
      </p:sp>
      <p:sp>
        <p:nvSpPr>
          <p:cNvPr id="153" name="Google Shape;153;p14"/>
          <p:cNvSpPr txBox="1"/>
          <p:nvPr/>
        </p:nvSpPr>
        <p:spPr>
          <a:xfrm>
            <a:off x="7680975" y="2984850"/>
            <a:ext cx="97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업데이트 내역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씬 넘버</a:t>
            </a:r>
            <a:endParaRPr sz="900"/>
          </a:p>
        </p:txBody>
      </p:sp>
      <p:sp>
        <p:nvSpPr>
          <p:cNvPr id="6" name="Google Shape;104;p14">
            <a:extLst>
              <a:ext uri="{FF2B5EF4-FFF2-40B4-BE49-F238E27FC236}">
                <a16:creationId xmlns:a16="http://schemas.microsoft.com/office/drawing/2014/main" id="{F3EF8E5B-E591-120A-1C0F-FFDBBCC37C2F}"/>
              </a:ext>
            </a:extLst>
          </p:cNvPr>
          <p:cNvSpPr/>
          <p:nvPr/>
        </p:nvSpPr>
        <p:spPr>
          <a:xfrm>
            <a:off x="2150250" y="82029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</a:rPr>
              <a:t>Timer Thread Create</a:t>
            </a:r>
            <a:endParaRPr sz="600" dirty="0">
              <a:solidFill>
                <a:schemeClr val="lt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D238C0C-6090-477A-2EAE-738500AB7E75}"/>
              </a:ext>
            </a:extLst>
          </p:cNvPr>
          <p:cNvCxnSpPr>
            <a:stCxn id="6" idx="1"/>
            <a:endCxn id="124" idx="0"/>
          </p:cNvCxnSpPr>
          <p:nvPr/>
        </p:nvCxnSpPr>
        <p:spPr>
          <a:xfrm rot="10800000" flipV="1">
            <a:off x="1134750" y="943739"/>
            <a:ext cx="1015500" cy="28993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oogle Shape;125;p14">
            <a:extLst>
              <a:ext uri="{FF2B5EF4-FFF2-40B4-BE49-F238E27FC236}">
                <a16:creationId xmlns:a16="http://schemas.microsoft.com/office/drawing/2014/main" id="{700F6C66-4A3C-A27A-D1DF-91E23BCCA1DF}"/>
              </a:ext>
            </a:extLst>
          </p:cNvPr>
          <p:cNvCxnSpPr>
            <a:cxnSpLocks/>
            <a:stCxn id="102" idx="4"/>
            <a:endCxn id="6" idx="0"/>
          </p:cNvCxnSpPr>
          <p:nvPr/>
        </p:nvCxnSpPr>
        <p:spPr>
          <a:xfrm flipH="1">
            <a:off x="2486250" y="549001"/>
            <a:ext cx="150" cy="2712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25;p14">
            <a:extLst>
              <a:ext uri="{FF2B5EF4-FFF2-40B4-BE49-F238E27FC236}">
                <a16:creationId xmlns:a16="http://schemas.microsoft.com/office/drawing/2014/main" id="{0BCFED67-4E87-DA3A-C50D-696522436440}"/>
              </a:ext>
            </a:extLst>
          </p:cNvPr>
          <p:cNvCxnSpPr>
            <a:cxnSpLocks/>
            <a:stCxn id="6" idx="2"/>
            <a:endCxn id="104" idx="0"/>
          </p:cNvCxnSpPr>
          <p:nvPr/>
        </p:nvCxnSpPr>
        <p:spPr>
          <a:xfrm>
            <a:off x="2486250" y="1067190"/>
            <a:ext cx="150" cy="166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724BAB-A8F5-1693-A669-13ACA2C955B2}"/>
              </a:ext>
            </a:extLst>
          </p:cNvPr>
          <p:cNvSpPr txBox="1"/>
          <p:nvPr/>
        </p:nvSpPr>
        <p:spPr>
          <a:xfrm>
            <a:off x="1105100" y="774539"/>
            <a:ext cx="10903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TIMER</a:t>
            </a:r>
            <a:r>
              <a:rPr lang="ko-KR" altLang="en-US" sz="600" dirty="0"/>
              <a:t> </a:t>
            </a:r>
            <a:r>
              <a:rPr lang="en-US" altLang="ko-KR" sz="600" dirty="0"/>
              <a:t>THREAD </a:t>
            </a:r>
            <a:r>
              <a:rPr lang="ko-KR" altLang="en-US" sz="600" dirty="0"/>
              <a:t>생성시점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E41FCC-491A-A70B-F054-E045AD458C24}"/>
              </a:ext>
            </a:extLst>
          </p:cNvPr>
          <p:cNvSpPr/>
          <p:nvPr/>
        </p:nvSpPr>
        <p:spPr>
          <a:xfrm>
            <a:off x="8830" y="1338975"/>
            <a:ext cx="8384595" cy="19996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Google Shape;158;p15"/>
          <p:cNvSpPr/>
          <p:nvPr/>
        </p:nvSpPr>
        <p:spPr>
          <a:xfrm>
            <a:off x="185085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메인 게임 화면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598100" y="0"/>
            <a:ext cx="1271100" cy="516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메인 게임 화면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2150400" y="6537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초기 위치 send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897650" y="6537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2" name="Google Shape;162;p15"/>
          <p:cNvCxnSpPr>
            <a:stCxn id="158" idx="4"/>
            <a:endCxn id="160" idx="0"/>
          </p:cNvCxnSpPr>
          <p:nvPr/>
        </p:nvCxnSpPr>
        <p:spPr>
          <a:xfrm>
            <a:off x="2486400" y="51660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5"/>
          <p:cNvCxnSpPr>
            <a:stCxn id="159" idx="4"/>
            <a:endCxn id="161" idx="0"/>
          </p:cNvCxnSpPr>
          <p:nvPr/>
        </p:nvCxnSpPr>
        <p:spPr>
          <a:xfrm>
            <a:off x="7233650" y="516600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5"/>
          <p:cNvSpPr/>
          <p:nvPr/>
        </p:nvSpPr>
        <p:spPr>
          <a:xfrm>
            <a:off x="5926100" y="6537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초기 위치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5" name="Google Shape;165;p15"/>
          <p:cNvCxnSpPr>
            <a:stCxn id="160" idx="3"/>
            <a:endCxn id="164" idx="1"/>
          </p:cNvCxnSpPr>
          <p:nvPr/>
        </p:nvCxnSpPr>
        <p:spPr>
          <a:xfrm>
            <a:off x="2822400" y="77722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5"/>
          <p:cNvCxnSpPr>
            <a:stCxn id="164" idx="3"/>
            <a:endCxn id="161" idx="1"/>
          </p:cNvCxnSpPr>
          <p:nvPr/>
        </p:nvCxnSpPr>
        <p:spPr>
          <a:xfrm>
            <a:off x="6598100" y="7772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5"/>
          <p:cNvSpPr/>
          <p:nvPr/>
        </p:nvSpPr>
        <p:spPr>
          <a:xfrm>
            <a:off x="722375" y="6537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dk1"/>
                </a:solidFill>
              </a:rPr>
              <a:t>타이머 </a:t>
            </a:r>
            <a:r>
              <a:rPr lang="ko-KR" altLang="en-US" sz="600" dirty="0">
                <a:solidFill>
                  <a:schemeClr val="dk1"/>
                </a:solidFill>
              </a:rPr>
              <a:t>세팅</a:t>
            </a:r>
            <a:r>
              <a:rPr lang="en-US" altLang="ko-KR" sz="600" dirty="0">
                <a:solidFill>
                  <a:schemeClr val="dk1"/>
                </a:solidFill>
              </a:rPr>
              <a:t>(</a:t>
            </a:r>
            <a:r>
              <a:rPr lang="ko-KR" altLang="en-US" sz="600" dirty="0">
                <a:solidFill>
                  <a:schemeClr val="dk1"/>
                </a:solidFill>
              </a:rPr>
              <a:t>초기화</a:t>
            </a:r>
            <a:r>
              <a:rPr lang="en-US" altLang="ko-KR" sz="600" dirty="0">
                <a:solidFill>
                  <a:schemeClr val="dk1"/>
                </a:solidFill>
              </a:rPr>
              <a:t>)</a:t>
            </a:r>
            <a:endParaRPr sz="600" dirty="0">
              <a:solidFill>
                <a:schemeClr val="dk1"/>
              </a:solidFill>
            </a:endParaRPr>
          </a:p>
        </p:txBody>
      </p:sp>
      <p:cxnSp>
        <p:nvCxnSpPr>
          <p:cNvPr id="168" name="Google Shape;168;p15"/>
          <p:cNvCxnSpPr>
            <a:cxnSpLocks/>
            <a:stCxn id="160" idx="1"/>
            <a:endCxn id="167" idx="3"/>
          </p:cNvCxnSpPr>
          <p:nvPr/>
        </p:nvCxnSpPr>
        <p:spPr>
          <a:xfrm flipH="1">
            <a:off x="1394375" y="777225"/>
            <a:ext cx="7560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5"/>
          <p:cNvSpPr/>
          <p:nvPr/>
        </p:nvSpPr>
        <p:spPr>
          <a:xfrm>
            <a:off x="6819875" y="1037850"/>
            <a:ext cx="827550" cy="246900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실행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0" name="Google Shape;170;p15"/>
          <p:cNvCxnSpPr>
            <a:stCxn id="161" idx="2"/>
            <a:endCxn id="169" idx="1"/>
          </p:cNvCxnSpPr>
          <p:nvPr/>
        </p:nvCxnSpPr>
        <p:spPr>
          <a:xfrm>
            <a:off x="7233650" y="9006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5"/>
          <p:cNvCxnSpPr>
            <a:stCxn id="169" idx="5"/>
          </p:cNvCxnSpPr>
          <p:nvPr/>
        </p:nvCxnSpPr>
        <p:spPr>
          <a:xfrm>
            <a:off x="7564670" y="1161300"/>
            <a:ext cx="55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5"/>
          <p:cNvCxnSpPr/>
          <p:nvPr/>
        </p:nvCxnSpPr>
        <p:spPr>
          <a:xfrm>
            <a:off x="8115300" y="1166600"/>
            <a:ext cx="0" cy="11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5"/>
          <p:cNvSpPr/>
          <p:nvPr/>
        </p:nvSpPr>
        <p:spPr>
          <a:xfrm>
            <a:off x="6892675" y="14219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방향키 및 점멸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6897650" y="21489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공격키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3121950" y="14219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6" name="Google Shape;176;p15"/>
          <p:cNvCxnSpPr>
            <a:stCxn id="173" idx="1"/>
            <a:endCxn id="175" idx="3"/>
          </p:cNvCxnSpPr>
          <p:nvPr/>
        </p:nvCxnSpPr>
        <p:spPr>
          <a:xfrm rot="10800000">
            <a:off x="3793975" y="1545375"/>
            <a:ext cx="309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5"/>
          <p:cNvSpPr/>
          <p:nvPr/>
        </p:nvSpPr>
        <p:spPr>
          <a:xfrm>
            <a:off x="2150400" y="14219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78" name="Google Shape;178;p15"/>
          <p:cNvCxnSpPr>
            <a:stCxn id="175" idx="1"/>
            <a:endCxn id="177" idx="3"/>
          </p:cNvCxnSpPr>
          <p:nvPr/>
        </p:nvCxnSpPr>
        <p:spPr>
          <a:xfrm rot="10800000">
            <a:off x="2822250" y="154537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5"/>
          <p:cNvSpPr/>
          <p:nvPr/>
        </p:nvSpPr>
        <p:spPr>
          <a:xfrm>
            <a:off x="3121950" y="21542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키 입력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0" name="Google Shape;180;p15"/>
          <p:cNvCxnSpPr>
            <a:endCxn id="179" idx="3"/>
          </p:cNvCxnSpPr>
          <p:nvPr/>
        </p:nvCxnSpPr>
        <p:spPr>
          <a:xfrm rot="10800000">
            <a:off x="3793950" y="2277675"/>
            <a:ext cx="309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5"/>
          <p:cNvSpPr/>
          <p:nvPr/>
        </p:nvSpPr>
        <p:spPr>
          <a:xfrm>
            <a:off x="2150400" y="21542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공격 범위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2" name="Google Shape;182;p15"/>
          <p:cNvCxnSpPr>
            <a:stCxn id="179" idx="1"/>
            <a:endCxn id="181" idx="3"/>
          </p:cNvCxnSpPr>
          <p:nvPr/>
        </p:nvCxnSpPr>
        <p:spPr>
          <a:xfrm rot="10800000">
            <a:off x="2822250" y="227767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5"/>
          <p:cNvSpPr/>
          <p:nvPr/>
        </p:nvSpPr>
        <p:spPr>
          <a:xfrm>
            <a:off x="750574" y="2007988"/>
            <a:ext cx="1222975" cy="53937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충돌 체크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84" name="Google Shape;184;p15"/>
          <p:cNvCxnSpPr>
            <a:stCxn id="181" idx="1"/>
            <a:endCxn id="183" idx="3"/>
          </p:cNvCxnSpPr>
          <p:nvPr/>
        </p:nvCxnSpPr>
        <p:spPr>
          <a:xfrm rot="10800000">
            <a:off x="1973400" y="2277675"/>
            <a:ext cx="17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5"/>
          <p:cNvSpPr/>
          <p:nvPr/>
        </p:nvSpPr>
        <p:spPr>
          <a:xfrm>
            <a:off x="2150400" y="25203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상태 변화 send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5926050" y="252037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상태 결과 recv</a:t>
            </a:r>
            <a:endParaRPr sz="700" dirty="0">
              <a:solidFill>
                <a:schemeClr val="lt1"/>
              </a:solidFill>
            </a:endParaRPr>
          </a:p>
        </p:txBody>
      </p:sp>
      <p:cxnSp>
        <p:nvCxnSpPr>
          <p:cNvPr id="187" name="Google Shape;187;p15"/>
          <p:cNvCxnSpPr>
            <a:endCxn id="186" idx="1"/>
          </p:cNvCxnSpPr>
          <p:nvPr/>
        </p:nvCxnSpPr>
        <p:spPr>
          <a:xfrm>
            <a:off x="2822250" y="2643825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5"/>
          <p:cNvCxnSpPr>
            <a:stCxn id="186" idx="3"/>
          </p:cNvCxnSpPr>
          <p:nvPr/>
        </p:nvCxnSpPr>
        <p:spPr>
          <a:xfrm rot="10800000" flipH="1">
            <a:off x="6598050" y="2641125"/>
            <a:ext cx="294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5"/>
          <p:cNvCxnSpPr>
            <a:stCxn id="183" idx="2"/>
            <a:endCxn id="185" idx="1"/>
          </p:cNvCxnSpPr>
          <p:nvPr/>
        </p:nvCxnSpPr>
        <p:spPr>
          <a:xfrm rot="-5400000" flipH="1">
            <a:off x="1707962" y="2201463"/>
            <a:ext cx="96600" cy="788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15"/>
          <p:cNvSpPr txBox="1"/>
          <p:nvPr/>
        </p:nvSpPr>
        <p:spPr>
          <a:xfrm>
            <a:off x="1599575" y="24011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191" name="Google Shape;191;p15"/>
          <p:cNvSpPr/>
          <p:nvPr/>
        </p:nvSpPr>
        <p:spPr>
          <a:xfrm>
            <a:off x="78575" y="294100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캐릭터 업데이트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307175" y="20291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193" name="Google Shape;193;p15"/>
          <p:cNvSpPr/>
          <p:nvPr/>
        </p:nvSpPr>
        <p:spPr>
          <a:xfrm>
            <a:off x="6897650" y="2538300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상태 결과 업데이트</a:t>
            </a:r>
            <a:endParaRPr sz="700" dirty="0">
              <a:solidFill>
                <a:schemeClr val="lt1"/>
              </a:solidFill>
            </a:endParaRPr>
          </a:p>
        </p:txBody>
      </p:sp>
      <p:cxnSp>
        <p:nvCxnSpPr>
          <p:cNvPr id="194" name="Google Shape;194;p15"/>
          <p:cNvCxnSpPr>
            <a:endCxn id="183" idx="0"/>
          </p:cNvCxnSpPr>
          <p:nvPr/>
        </p:nvCxnSpPr>
        <p:spPr>
          <a:xfrm>
            <a:off x="1362062" y="1545988"/>
            <a:ext cx="0" cy="4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5"/>
          <p:cNvCxnSpPr>
            <a:stCxn id="177" idx="1"/>
          </p:cNvCxnSpPr>
          <p:nvPr/>
        </p:nvCxnSpPr>
        <p:spPr>
          <a:xfrm rot="10800000">
            <a:off x="1367100" y="1545375"/>
            <a:ext cx="78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5"/>
          <p:cNvCxnSpPr>
            <a:endCxn id="174" idx="3"/>
          </p:cNvCxnSpPr>
          <p:nvPr/>
        </p:nvCxnSpPr>
        <p:spPr>
          <a:xfrm rot="10800000">
            <a:off x="7569650" y="2272375"/>
            <a:ext cx="55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5"/>
          <p:cNvCxnSpPr>
            <a:endCxn id="173" idx="3"/>
          </p:cNvCxnSpPr>
          <p:nvPr/>
        </p:nvCxnSpPr>
        <p:spPr>
          <a:xfrm rot="10800000">
            <a:off x="7564675" y="1545375"/>
            <a:ext cx="54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5"/>
          <p:cNvCxnSpPr>
            <a:stCxn id="183" idx="1"/>
          </p:cNvCxnSpPr>
          <p:nvPr/>
        </p:nvCxnSpPr>
        <p:spPr>
          <a:xfrm rot="10800000">
            <a:off x="406774" y="2277675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5"/>
          <p:cNvCxnSpPr>
            <a:endCxn id="191" idx="0"/>
          </p:cNvCxnSpPr>
          <p:nvPr/>
        </p:nvCxnSpPr>
        <p:spPr>
          <a:xfrm>
            <a:off x="414575" y="2268400"/>
            <a:ext cx="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15"/>
          <p:cNvCxnSpPr>
            <a:stCxn id="191" idx="3"/>
          </p:cNvCxnSpPr>
          <p:nvPr/>
        </p:nvCxnSpPr>
        <p:spPr>
          <a:xfrm>
            <a:off x="750575" y="3064450"/>
            <a:ext cx="173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5"/>
          <p:cNvCxnSpPr>
            <a:endCxn id="185" idx="2"/>
          </p:cNvCxnSpPr>
          <p:nvPr/>
        </p:nvCxnSpPr>
        <p:spPr>
          <a:xfrm rot="10800000">
            <a:off x="2486400" y="2767275"/>
            <a:ext cx="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5"/>
          <p:cNvSpPr/>
          <p:nvPr/>
        </p:nvSpPr>
        <p:spPr>
          <a:xfrm>
            <a:off x="406775" y="708675"/>
            <a:ext cx="137100" cy="13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406775" y="3645125"/>
            <a:ext cx="137100" cy="1371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15"/>
          <p:cNvCxnSpPr>
            <a:stCxn id="167" idx="1"/>
            <a:endCxn id="202" idx="6"/>
          </p:cNvCxnSpPr>
          <p:nvPr/>
        </p:nvCxnSpPr>
        <p:spPr>
          <a:xfrm rot="10800000">
            <a:off x="543875" y="777225"/>
            <a:ext cx="17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5"/>
          <p:cNvSpPr/>
          <p:nvPr/>
        </p:nvSpPr>
        <p:spPr>
          <a:xfrm>
            <a:off x="1026063" y="35815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타이머 업데이트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206" name="Google Shape;206;p15"/>
          <p:cNvCxnSpPr>
            <a:stCxn id="203" idx="6"/>
            <a:endCxn id="205" idx="1"/>
          </p:cNvCxnSpPr>
          <p:nvPr/>
        </p:nvCxnSpPr>
        <p:spPr>
          <a:xfrm rot="10800000" flipH="1">
            <a:off x="543875" y="3704975"/>
            <a:ext cx="4821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15"/>
          <p:cNvSpPr/>
          <p:nvPr/>
        </p:nvSpPr>
        <p:spPr>
          <a:xfrm>
            <a:off x="2150388" y="35815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send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08" name="Google Shape;208;p15"/>
          <p:cNvCxnSpPr>
            <a:stCxn id="205" idx="3"/>
            <a:endCxn id="207" idx="1"/>
          </p:cNvCxnSpPr>
          <p:nvPr/>
        </p:nvCxnSpPr>
        <p:spPr>
          <a:xfrm>
            <a:off x="1698063" y="3704975"/>
            <a:ext cx="45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15"/>
          <p:cNvSpPr/>
          <p:nvPr/>
        </p:nvSpPr>
        <p:spPr>
          <a:xfrm>
            <a:off x="5926375" y="3572563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타이머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10" name="Google Shape;210;p15"/>
          <p:cNvCxnSpPr>
            <a:endCxn id="209" idx="1"/>
          </p:cNvCxnSpPr>
          <p:nvPr/>
        </p:nvCxnSpPr>
        <p:spPr>
          <a:xfrm>
            <a:off x="2822575" y="3696013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209" idx="3"/>
          </p:cNvCxnSpPr>
          <p:nvPr/>
        </p:nvCxnSpPr>
        <p:spPr>
          <a:xfrm rot="10800000" flipH="1">
            <a:off x="6598375" y="3693313"/>
            <a:ext cx="294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15"/>
          <p:cNvSpPr/>
          <p:nvPr/>
        </p:nvSpPr>
        <p:spPr>
          <a:xfrm>
            <a:off x="6897975" y="3590488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</a:rPr>
              <a:t>타이머 업데이트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2150238" y="44441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 send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026038" y="4444125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결과 업데이트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15" name="Google Shape;215;p15"/>
          <p:cNvCxnSpPr>
            <a:stCxn id="214" idx="3"/>
            <a:endCxn id="213" idx="1"/>
          </p:cNvCxnSpPr>
          <p:nvPr/>
        </p:nvCxnSpPr>
        <p:spPr>
          <a:xfrm>
            <a:off x="1698038" y="4567575"/>
            <a:ext cx="45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15"/>
          <p:cNvSpPr/>
          <p:nvPr/>
        </p:nvSpPr>
        <p:spPr>
          <a:xfrm>
            <a:off x="750574" y="3958525"/>
            <a:ext cx="1223008" cy="301200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</a:rPr>
              <a:t>진행시간 </a:t>
            </a:r>
            <a:r>
              <a:rPr lang="en-US" altLang="ko-KR" sz="500" dirty="0">
                <a:solidFill>
                  <a:schemeClr val="dk1"/>
                </a:solidFill>
              </a:rPr>
              <a:t>&gt;= </a:t>
            </a:r>
            <a:r>
              <a:rPr lang="ko-KR" altLang="en-US" sz="500" dirty="0">
                <a:solidFill>
                  <a:schemeClr val="dk1"/>
                </a:solidFill>
              </a:rPr>
              <a:t> 지정시간</a:t>
            </a:r>
            <a:endParaRPr sz="500" dirty="0">
              <a:solidFill>
                <a:schemeClr val="dk1"/>
              </a:solidFill>
            </a:endParaRPr>
          </a:p>
        </p:txBody>
      </p:sp>
      <p:cxnSp>
        <p:nvCxnSpPr>
          <p:cNvPr id="217" name="Google Shape;217;p15"/>
          <p:cNvCxnSpPr>
            <a:cxnSpLocks/>
            <a:stCxn id="205" idx="2"/>
            <a:endCxn id="216" idx="0"/>
          </p:cNvCxnSpPr>
          <p:nvPr/>
        </p:nvCxnSpPr>
        <p:spPr>
          <a:xfrm>
            <a:off x="1362063" y="3828425"/>
            <a:ext cx="15" cy="1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5"/>
          <p:cNvCxnSpPr>
            <a:cxnSpLocks/>
            <a:stCxn id="216" idx="2"/>
            <a:endCxn id="214" idx="0"/>
          </p:cNvCxnSpPr>
          <p:nvPr/>
        </p:nvCxnSpPr>
        <p:spPr>
          <a:xfrm flipH="1">
            <a:off x="1362038" y="4259725"/>
            <a:ext cx="40" cy="1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15"/>
          <p:cNvSpPr txBox="1"/>
          <p:nvPr/>
        </p:nvSpPr>
        <p:spPr>
          <a:xfrm>
            <a:off x="1362050" y="416517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220" name="Google Shape;220;p15"/>
          <p:cNvCxnSpPr>
            <a:cxnSpLocks/>
            <a:stCxn id="216" idx="1"/>
          </p:cNvCxnSpPr>
          <p:nvPr/>
        </p:nvCxnSpPr>
        <p:spPr>
          <a:xfrm flipH="1">
            <a:off x="722428" y="4109125"/>
            <a:ext cx="281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5"/>
          <p:cNvCxnSpPr/>
          <p:nvPr/>
        </p:nvCxnSpPr>
        <p:spPr>
          <a:xfrm rot="10800000">
            <a:off x="722375" y="3713225"/>
            <a:ext cx="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15"/>
          <p:cNvSpPr txBox="1"/>
          <p:nvPr/>
        </p:nvSpPr>
        <p:spPr>
          <a:xfrm>
            <a:off x="444925" y="3828425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223" name="Google Shape;223;p15"/>
          <p:cNvSpPr/>
          <p:nvPr/>
        </p:nvSpPr>
        <p:spPr>
          <a:xfrm>
            <a:off x="5926050" y="4422813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결과 recv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224" name="Google Shape;224;p15"/>
          <p:cNvCxnSpPr>
            <a:endCxn id="223" idx="1"/>
          </p:cNvCxnSpPr>
          <p:nvPr/>
        </p:nvCxnSpPr>
        <p:spPr>
          <a:xfrm>
            <a:off x="2822250" y="4546263"/>
            <a:ext cx="31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15"/>
          <p:cNvCxnSpPr>
            <a:stCxn id="223" idx="3"/>
          </p:cNvCxnSpPr>
          <p:nvPr/>
        </p:nvCxnSpPr>
        <p:spPr>
          <a:xfrm rot="10800000" flipH="1">
            <a:off x="6598050" y="4543563"/>
            <a:ext cx="294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15"/>
          <p:cNvSpPr/>
          <p:nvPr/>
        </p:nvSpPr>
        <p:spPr>
          <a:xfrm>
            <a:off x="6897650" y="4440738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게임 종료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" name="Google Shape;160;p15">
            <a:extLst>
              <a:ext uri="{FF2B5EF4-FFF2-40B4-BE49-F238E27FC236}">
                <a16:creationId xmlns:a16="http://schemas.microsoft.com/office/drawing/2014/main" id="{5DC37872-D104-8C9B-8D95-C442C41D3C53}"/>
              </a:ext>
            </a:extLst>
          </p:cNvPr>
          <p:cNvSpPr/>
          <p:nvPr/>
        </p:nvSpPr>
        <p:spPr>
          <a:xfrm>
            <a:off x="6892650" y="2938437"/>
            <a:ext cx="672000" cy="2469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700" dirty="0">
                <a:solidFill>
                  <a:schemeClr val="lt1"/>
                </a:solidFill>
              </a:rPr>
              <a:t>Render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</a:rPr>
              <a:t>(draw)</a:t>
            </a:r>
            <a:endParaRPr sz="700" dirty="0">
              <a:solidFill>
                <a:schemeClr val="lt1"/>
              </a:solidFill>
            </a:endParaRPr>
          </a:p>
        </p:txBody>
      </p:sp>
      <p:cxnSp>
        <p:nvCxnSpPr>
          <p:cNvPr id="10" name="Google Shape;182;p15">
            <a:extLst>
              <a:ext uri="{FF2B5EF4-FFF2-40B4-BE49-F238E27FC236}">
                <a16:creationId xmlns:a16="http://schemas.microsoft.com/office/drawing/2014/main" id="{4CE71F1D-10A7-311E-BC2F-1BAACD797171}"/>
              </a:ext>
            </a:extLst>
          </p:cNvPr>
          <p:cNvCxnSpPr/>
          <p:nvPr/>
        </p:nvCxnSpPr>
        <p:spPr>
          <a:xfrm rot="10800000">
            <a:off x="2974650" y="243007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1BE2C-A2DA-4EE0-F716-23361E4318C8}"/>
              </a:ext>
            </a:extLst>
          </p:cNvPr>
          <p:cNvSpPr txBox="1"/>
          <p:nvPr/>
        </p:nvSpPr>
        <p:spPr>
          <a:xfrm>
            <a:off x="852292" y="3403344"/>
            <a:ext cx="16001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Timer Update </a:t>
            </a:r>
            <a:r>
              <a:rPr lang="ko-KR" altLang="en-US" sz="600" dirty="0"/>
              <a:t>주기 </a:t>
            </a:r>
            <a:r>
              <a:rPr lang="en-US" altLang="ko-KR" sz="600" dirty="0"/>
              <a:t>: 5fps </a:t>
            </a:r>
            <a:r>
              <a:rPr lang="ko-KR" altLang="en-US" sz="600" dirty="0"/>
              <a:t>정도</a:t>
            </a:r>
            <a:r>
              <a:rPr lang="en-US" altLang="ko-KR" sz="600" dirty="0"/>
              <a:t>(1</a:t>
            </a:r>
            <a:r>
              <a:rPr lang="ko-KR" altLang="en-US" sz="600" dirty="0"/>
              <a:t>초당 </a:t>
            </a:r>
            <a:r>
              <a:rPr lang="en-US" altLang="ko-KR" sz="600" dirty="0"/>
              <a:t>5</a:t>
            </a:r>
            <a:r>
              <a:rPr lang="ko-KR" altLang="en-US" sz="600" dirty="0"/>
              <a:t>번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/>
        </p:nvSpPr>
        <p:spPr>
          <a:xfrm>
            <a:off x="1974500" y="276475"/>
            <a:ext cx="52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서버</a:t>
            </a:r>
            <a:endParaRPr sz="1000"/>
          </a:p>
        </p:txBody>
      </p:sp>
      <p:sp>
        <p:nvSpPr>
          <p:cNvPr id="232" name="Google Shape;232;p16"/>
          <p:cNvSpPr/>
          <p:nvPr/>
        </p:nvSpPr>
        <p:spPr>
          <a:xfrm>
            <a:off x="219450" y="553200"/>
            <a:ext cx="4037100" cy="2445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219450" y="5532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Main Thread</a:t>
            </a:r>
            <a:endParaRPr sz="900"/>
          </a:p>
        </p:txBody>
      </p:sp>
      <p:sp>
        <p:nvSpPr>
          <p:cNvPr id="234" name="Google Shape;234;p16"/>
          <p:cNvSpPr/>
          <p:nvPr/>
        </p:nvSpPr>
        <p:spPr>
          <a:xfrm>
            <a:off x="291537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1678260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3064983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219450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219450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239" name="Google Shape;239;p16"/>
          <p:cNvSpPr txBox="1"/>
          <p:nvPr/>
        </p:nvSpPr>
        <p:spPr>
          <a:xfrm>
            <a:off x="6607450" y="276475"/>
            <a:ext cx="52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클라</a:t>
            </a:r>
            <a:endParaRPr sz="1000"/>
          </a:p>
        </p:txBody>
      </p:sp>
      <p:sp>
        <p:nvSpPr>
          <p:cNvPr id="240" name="Google Shape;240;p16"/>
          <p:cNvSpPr/>
          <p:nvPr/>
        </p:nvSpPr>
        <p:spPr>
          <a:xfrm>
            <a:off x="4852400" y="553200"/>
            <a:ext cx="4037100" cy="2445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4852400" y="5532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Main Thread</a:t>
            </a:r>
            <a:endParaRPr sz="900"/>
          </a:p>
        </p:txBody>
      </p:sp>
      <p:sp>
        <p:nvSpPr>
          <p:cNvPr id="242" name="Google Shape;242;p16"/>
          <p:cNvSpPr/>
          <p:nvPr/>
        </p:nvSpPr>
        <p:spPr>
          <a:xfrm>
            <a:off x="4924487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6311210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7697933" y="907425"/>
            <a:ext cx="1119300" cy="201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4852400" y="3089800"/>
            <a:ext cx="40371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4852400" y="3089800"/>
            <a:ext cx="40371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247" name="Google Shape;247;p16"/>
          <p:cNvSpPr/>
          <p:nvPr/>
        </p:nvSpPr>
        <p:spPr>
          <a:xfrm>
            <a:off x="1249315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1249315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249" name="Google Shape;249;p16"/>
          <p:cNvSpPr/>
          <p:nvPr/>
        </p:nvSpPr>
        <p:spPr>
          <a:xfrm>
            <a:off x="2279181" y="3089800"/>
            <a:ext cx="947400" cy="2018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2279181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251" name="Google Shape;251;p16"/>
          <p:cNvSpPr/>
          <p:nvPr/>
        </p:nvSpPr>
        <p:spPr>
          <a:xfrm>
            <a:off x="3309046" y="3089800"/>
            <a:ext cx="947400" cy="201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3309046" y="3089800"/>
            <a:ext cx="9474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Timer Thread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240</Words>
  <Application>Microsoft Office PowerPoint</Application>
  <PresentationFormat>화면 슬라이드 쇼(16:9)</PresentationFormat>
  <Paragraphs>101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10</cp:revision>
  <dcterms:modified xsi:type="dcterms:W3CDTF">2022-11-01T01:33:19Z</dcterms:modified>
</cp:coreProperties>
</file>