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5DPWa1Q0EMrPHmKYahsJJuEJ9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850875" y="1090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 실행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598125" y="1090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클라 실행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150425" y="762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150425" y="11468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150425" y="1530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150425" y="19150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6897675" y="762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897675" y="19150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150388" y="23424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thread 생성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874912" y="3154050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인원이 3명인가?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454950" y="33002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시작 요청 recv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6897650" y="33002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시작 요청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"/>
          <p:cNvCxnSpPr>
            <a:stCxn id="54" idx="4"/>
            <a:endCxn id="56" idx="0"/>
          </p:cNvCxnSpPr>
          <p:nvPr/>
        </p:nvCxnSpPr>
        <p:spPr>
          <a:xfrm>
            <a:off x="2486425" y="625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"/>
          <p:cNvCxnSpPr>
            <a:stCxn id="56" idx="2"/>
            <a:endCxn id="57" idx="0"/>
          </p:cNvCxnSpPr>
          <p:nvPr/>
        </p:nvCxnSpPr>
        <p:spPr>
          <a:xfrm>
            <a:off x="2486425" y="10096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"/>
          <p:cNvCxnSpPr>
            <a:stCxn id="57" idx="2"/>
            <a:endCxn id="58" idx="0"/>
          </p:cNvCxnSpPr>
          <p:nvPr/>
        </p:nvCxnSpPr>
        <p:spPr>
          <a:xfrm>
            <a:off x="2486425" y="13937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1"/>
          <p:cNvCxnSpPr>
            <a:stCxn id="58" idx="2"/>
            <a:endCxn id="59" idx="0"/>
          </p:cNvCxnSpPr>
          <p:nvPr/>
        </p:nvCxnSpPr>
        <p:spPr>
          <a:xfrm>
            <a:off x="2486425" y="177782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"/>
          <p:cNvCxnSpPr>
            <a:stCxn id="59" idx="2"/>
            <a:endCxn id="62" idx="0"/>
          </p:cNvCxnSpPr>
          <p:nvPr/>
        </p:nvCxnSpPr>
        <p:spPr>
          <a:xfrm>
            <a:off x="2486425" y="2161900"/>
            <a:ext cx="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>
            <a:stCxn id="64" idx="1"/>
            <a:endCxn id="63" idx="3"/>
          </p:cNvCxnSpPr>
          <p:nvPr/>
        </p:nvCxnSpPr>
        <p:spPr>
          <a:xfrm rot="10800000">
            <a:off x="3097950" y="3423738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"/>
          <p:cNvCxnSpPr>
            <a:stCxn id="65" idx="1"/>
            <a:endCxn id="64" idx="3"/>
          </p:cNvCxnSpPr>
          <p:nvPr/>
        </p:nvCxnSpPr>
        <p:spPr>
          <a:xfrm rot="10800000">
            <a:off x="4126850" y="3423738"/>
            <a:ext cx="27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stCxn id="55" idx="4"/>
            <a:endCxn id="60" idx="0"/>
          </p:cNvCxnSpPr>
          <p:nvPr/>
        </p:nvCxnSpPr>
        <p:spPr>
          <a:xfrm>
            <a:off x="7233675" y="625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>
            <a:stCxn id="60" idx="2"/>
            <a:endCxn id="61" idx="0"/>
          </p:cNvCxnSpPr>
          <p:nvPr/>
        </p:nvCxnSpPr>
        <p:spPr>
          <a:xfrm>
            <a:off x="7233675" y="1009675"/>
            <a:ext cx="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"/>
          <p:cNvCxnSpPr>
            <a:stCxn id="61" idx="1"/>
            <a:endCxn id="59" idx="3"/>
          </p:cNvCxnSpPr>
          <p:nvPr/>
        </p:nvCxnSpPr>
        <p:spPr>
          <a:xfrm rot="10800000">
            <a:off x="2822475" y="2038450"/>
            <a:ext cx="40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1"/>
          <p:cNvSpPr txBox="1"/>
          <p:nvPr/>
        </p:nvSpPr>
        <p:spPr>
          <a:xfrm>
            <a:off x="1485125" y="26709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850863" y="42390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캐릭터 선택 창 실행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119200" y="35914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6598088" y="456365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캐릭터 선택 창 실행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2150425" y="27532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5926100" y="27699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 접속데이터 recv</a:t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897650" y="27700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" sz="700">
                <a:solidFill>
                  <a:schemeClr val="lt1"/>
                </a:solidFill>
              </a:rPr>
              <a:t>Update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"/>
          <p:cNvCxnSpPr>
            <a:stCxn id="81" idx="3"/>
            <a:endCxn id="82" idx="1"/>
          </p:cNvCxnSpPr>
          <p:nvPr/>
        </p:nvCxnSpPr>
        <p:spPr>
          <a:xfrm>
            <a:off x="6598100" y="289342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"/>
          <p:cNvCxnSpPr>
            <a:stCxn id="80" idx="3"/>
            <a:endCxn id="81" idx="1"/>
          </p:cNvCxnSpPr>
          <p:nvPr/>
        </p:nvCxnSpPr>
        <p:spPr>
          <a:xfrm>
            <a:off x="2822425" y="2876650"/>
            <a:ext cx="31038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1"/>
          <p:cNvCxnSpPr>
            <a:stCxn id="61" idx="2"/>
            <a:endCxn id="86" idx="0"/>
          </p:cNvCxnSpPr>
          <p:nvPr/>
        </p:nvCxnSpPr>
        <p:spPr>
          <a:xfrm>
            <a:off x="7233675" y="2161900"/>
            <a:ext cx="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1"/>
          <p:cNvCxnSpPr>
            <a:stCxn id="82" idx="2"/>
            <a:endCxn id="65" idx="0"/>
          </p:cNvCxnSpPr>
          <p:nvPr/>
        </p:nvCxnSpPr>
        <p:spPr>
          <a:xfrm>
            <a:off x="7233650" y="3016950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1"/>
          <p:cNvSpPr/>
          <p:nvPr/>
        </p:nvSpPr>
        <p:spPr>
          <a:xfrm>
            <a:off x="2150388" y="3842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씬 </a:t>
            </a:r>
            <a:r>
              <a:rPr lang="ko" sz="600">
                <a:solidFill>
                  <a:schemeClr val="lt1"/>
                </a:solidFill>
              </a:rPr>
              <a:t>+ 초기</a:t>
            </a:r>
            <a:r>
              <a:rPr b="0" i="0" lang="ko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데이터 send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>
            <a:stCxn id="63" idx="2"/>
            <a:endCxn id="88" idx="0"/>
          </p:cNvCxnSpPr>
          <p:nvPr/>
        </p:nvCxnSpPr>
        <p:spPr>
          <a:xfrm>
            <a:off x="2486400" y="3693425"/>
            <a:ext cx="0" cy="1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1"/>
          <p:cNvCxnSpPr>
            <a:stCxn id="88" idx="2"/>
            <a:endCxn id="77" idx="0"/>
          </p:cNvCxnSpPr>
          <p:nvPr/>
        </p:nvCxnSpPr>
        <p:spPr>
          <a:xfrm>
            <a:off x="2486388" y="4089675"/>
            <a:ext cx="0" cy="1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1"/>
          <p:cNvCxnSpPr>
            <a:stCxn id="62" idx="2"/>
            <a:endCxn id="80" idx="0"/>
          </p:cNvCxnSpPr>
          <p:nvPr/>
        </p:nvCxnSpPr>
        <p:spPr>
          <a:xfrm>
            <a:off x="2486388" y="2589350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1"/>
          <p:cNvCxnSpPr>
            <a:stCxn id="80" idx="2"/>
            <a:endCxn id="63" idx="0"/>
          </p:cNvCxnSpPr>
          <p:nvPr/>
        </p:nvCxnSpPr>
        <p:spPr>
          <a:xfrm>
            <a:off x="2486425" y="3000100"/>
            <a:ext cx="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>
            <a:stCxn id="63" idx="1"/>
          </p:cNvCxnSpPr>
          <p:nvPr/>
        </p:nvCxnSpPr>
        <p:spPr>
          <a:xfrm rot="10800000">
            <a:off x="1874912" y="2043738"/>
            <a:ext cx="0" cy="13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"/>
          <p:cNvCxnSpPr>
            <a:endCxn id="59" idx="1"/>
          </p:cNvCxnSpPr>
          <p:nvPr/>
        </p:nvCxnSpPr>
        <p:spPr>
          <a:xfrm>
            <a:off x="1874425" y="2038450"/>
            <a:ext cx="2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1"/>
          <p:cNvSpPr/>
          <p:nvPr/>
        </p:nvSpPr>
        <p:spPr>
          <a:xfrm>
            <a:off x="6897675" y="38305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씬 </a:t>
            </a: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926100" y="38306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" sz="500">
                <a:solidFill>
                  <a:schemeClr val="lt1"/>
                </a:solidFill>
              </a:rPr>
              <a:t>씬, 초기 </a:t>
            </a:r>
            <a:r>
              <a:rPr b="0" i="0" lang="ko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recv</a:t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>
            <a:stCxn id="88" idx="3"/>
            <a:endCxn id="96" idx="1"/>
          </p:cNvCxnSpPr>
          <p:nvPr/>
        </p:nvCxnSpPr>
        <p:spPr>
          <a:xfrm flipH="1" rot="10800000">
            <a:off x="2822388" y="3954225"/>
            <a:ext cx="3103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>
            <a:stCxn id="96" idx="3"/>
            <a:endCxn id="95" idx="1"/>
          </p:cNvCxnSpPr>
          <p:nvPr/>
        </p:nvCxnSpPr>
        <p:spPr>
          <a:xfrm>
            <a:off x="6598100" y="39540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>
            <a:stCxn id="62" idx="3"/>
            <a:endCxn id="64" idx="0"/>
          </p:cNvCxnSpPr>
          <p:nvPr/>
        </p:nvCxnSpPr>
        <p:spPr>
          <a:xfrm>
            <a:off x="2822388" y="2465900"/>
            <a:ext cx="968700" cy="834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6" name="Google Shape;86;p1"/>
          <p:cNvSpPr/>
          <p:nvPr/>
        </p:nvSpPr>
        <p:spPr>
          <a:xfrm>
            <a:off x="6897650" y="2347641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thread 생성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"/>
          <p:cNvCxnSpPr>
            <a:stCxn id="86" idx="2"/>
            <a:endCxn id="82" idx="0"/>
          </p:cNvCxnSpPr>
          <p:nvPr/>
        </p:nvCxnSpPr>
        <p:spPr>
          <a:xfrm>
            <a:off x="7233650" y="2594541"/>
            <a:ext cx="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1"/>
          <p:cNvCxnSpPr>
            <a:stCxn id="86" idx="1"/>
            <a:endCxn id="81" idx="0"/>
          </p:cNvCxnSpPr>
          <p:nvPr/>
        </p:nvCxnSpPr>
        <p:spPr>
          <a:xfrm flipH="1">
            <a:off x="6262250" y="2471091"/>
            <a:ext cx="635400" cy="298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02" name="Google Shape;102;p1"/>
          <p:cNvSpPr txBox="1"/>
          <p:nvPr/>
        </p:nvSpPr>
        <p:spPr>
          <a:xfrm>
            <a:off x="2794637" y="2310573"/>
            <a:ext cx="99738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recv THREAD 생성시점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976866" y="2317580"/>
            <a:ext cx="99738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recv THREAD 생성시점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897650" y="41971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600">
                <a:solidFill>
                  <a:schemeClr val="lt1"/>
                </a:solidFill>
              </a:rPr>
              <a:t>초기 데이터</a:t>
            </a:r>
            <a:r>
              <a:rPr lang="ko" sz="600">
                <a:solidFill>
                  <a:schemeClr val="lt1"/>
                </a:solidFill>
              </a:rPr>
              <a:t> </a:t>
            </a:r>
            <a:r>
              <a:rPr b="0" i="0" lang="ko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>
            <a:stCxn id="95" idx="2"/>
            <a:endCxn id="104" idx="0"/>
          </p:cNvCxnSpPr>
          <p:nvPr/>
        </p:nvCxnSpPr>
        <p:spPr>
          <a:xfrm>
            <a:off x="7233675" y="4077450"/>
            <a:ext cx="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"/>
          <p:cNvCxnSpPr>
            <a:stCxn id="104" idx="2"/>
            <a:endCxn id="79" idx="0"/>
          </p:cNvCxnSpPr>
          <p:nvPr/>
        </p:nvCxnSpPr>
        <p:spPr>
          <a:xfrm>
            <a:off x="7233650" y="4444000"/>
            <a:ext cx="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1850850" y="32401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캐릭터 선택 화면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59810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캐릭터 선택 화면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150250" y="12136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15040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업데이트 결과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"/>
          <p:cNvCxnSpPr>
            <a:stCxn id="113" idx="2"/>
            <a:endCxn id="114" idx="0"/>
          </p:cNvCxnSpPr>
          <p:nvPr/>
        </p:nvCxnSpPr>
        <p:spPr>
          <a:xfrm>
            <a:off x="2486250" y="1460588"/>
            <a:ext cx="300" cy="5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>
            <a:stCxn id="112" idx="4"/>
            <a:endCxn id="117" idx="0"/>
          </p:cNvCxnSpPr>
          <p:nvPr/>
        </p:nvCxnSpPr>
        <p:spPr>
          <a:xfrm>
            <a:off x="7233650" y="1096500"/>
            <a:ext cx="0" cy="1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2"/>
          <p:cNvSpPr/>
          <p:nvPr/>
        </p:nvSpPr>
        <p:spPr>
          <a:xfrm>
            <a:off x="6897500" y="12136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121800" y="12136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recv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"/>
          <p:cNvCxnSpPr>
            <a:stCxn id="117" idx="1"/>
            <a:endCxn id="118" idx="3"/>
          </p:cNvCxnSpPr>
          <p:nvPr/>
        </p:nvCxnSpPr>
        <p:spPr>
          <a:xfrm rot="10800000">
            <a:off x="3793700" y="1337138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2"/>
          <p:cNvCxnSpPr>
            <a:stCxn id="118" idx="1"/>
            <a:endCxn id="113" idx="3"/>
          </p:cNvCxnSpPr>
          <p:nvPr/>
        </p:nvCxnSpPr>
        <p:spPr>
          <a:xfrm rot="10800000">
            <a:off x="2822100" y="1337138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2"/>
          <p:cNvSpPr/>
          <p:nvPr/>
        </p:nvSpPr>
        <p:spPr>
          <a:xfrm>
            <a:off x="592610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업데이트 결과 recv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"/>
          <p:cNvCxnSpPr>
            <a:stCxn id="114" idx="3"/>
            <a:endCxn id="121" idx="1"/>
          </p:cNvCxnSpPr>
          <p:nvPr/>
        </p:nvCxnSpPr>
        <p:spPr>
          <a:xfrm>
            <a:off x="2822400" y="212527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2"/>
          <p:cNvSpPr/>
          <p:nvPr/>
        </p:nvSpPr>
        <p:spPr>
          <a:xfrm>
            <a:off x="689765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"/>
          <p:cNvCxnSpPr>
            <a:stCxn id="121" idx="3"/>
            <a:endCxn id="123" idx="1"/>
          </p:cNvCxnSpPr>
          <p:nvPr/>
        </p:nvCxnSpPr>
        <p:spPr>
          <a:xfrm>
            <a:off x="6598100" y="21252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2"/>
          <p:cNvSpPr/>
          <p:nvPr/>
        </p:nvSpPr>
        <p:spPr>
          <a:xfrm>
            <a:off x="1874912" y="2445475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캐릭터 선택 완료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98750" y="12336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타이머 생성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798750" y="20018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타이머 업데이트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"/>
          <p:cNvCxnSpPr>
            <a:stCxn id="126" idx="2"/>
            <a:endCxn id="127" idx="0"/>
          </p:cNvCxnSpPr>
          <p:nvPr/>
        </p:nvCxnSpPr>
        <p:spPr>
          <a:xfrm>
            <a:off x="1134750" y="1480575"/>
            <a:ext cx="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2"/>
          <p:cNvCxnSpPr>
            <a:stCxn id="114" idx="2"/>
            <a:endCxn id="125" idx="0"/>
          </p:cNvCxnSpPr>
          <p:nvPr/>
        </p:nvCxnSpPr>
        <p:spPr>
          <a:xfrm>
            <a:off x="2486400" y="2248725"/>
            <a:ext cx="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2"/>
          <p:cNvSpPr/>
          <p:nvPr/>
        </p:nvSpPr>
        <p:spPr>
          <a:xfrm>
            <a:off x="1850850" y="37529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게임 실행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2119200" y="28934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23274" y="2445475"/>
            <a:ext cx="1222975" cy="539375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타이머 완료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598100" y="37544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게임 실행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"/>
          <p:cNvCxnSpPr>
            <a:stCxn id="117" idx="2"/>
            <a:endCxn id="123" idx="0"/>
          </p:cNvCxnSpPr>
          <p:nvPr/>
        </p:nvCxnSpPr>
        <p:spPr>
          <a:xfrm>
            <a:off x="7233500" y="1460588"/>
            <a:ext cx="300" cy="5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2"/>
          <p:cNvCxnSpPr>
            <a:stCxn id="127" idx="3"/>
            <a:endCxn id="114" idx="1"/>
          </p:cNvCxnSpPr>
          <p:nvPr/>
        </p:nvCxnSpPr>
        <p:spPr>
          <a:xfrm>
            <a:off x="1470750" y="2125275"/>
            <a:ext cx="6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2"/>
          <p:cNvCxnSpPr>
            <a:stCxn id="127" idx="2"/>
            <a:endCxn id="132" idx="0"/>
          </p:cNvCxnSpPr>
          <p:nvPr/>
        </p:nvCxnSpPr>
        <p:spPr>
          <a:xfrm>
            <a:off x="1134750" y="2248725"/>
            <a:ext cx="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2"/>
          <p:cNvCxnSpPr>
            <a:stCxn id="132" idx="2"/>
          </p:cNvCxnSpPr>
          <p:nvPr/>
        </p:nvCxnSpPr>
        <p:spPr>
          <a:xfrm>
            <a:off x="1134762" y="2984850"/>
            <a:ext cx="0" cy="10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"/>
          <p:cNvCxnSpPr>
            <a:endCxn id="130" idx="2"/>
          </p:cNvCxnSpPr>
          <p:nvPr/>
        </p:nvCxnSpPr>
        <p:spPr>
          <a:xfrm flipH="1" rot="10800000">
            <a:off x="1133850" y="4011225"/>
            <a:ext cx="717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2"/>
          <p:cNvSpPr txBox="1"/>
          <p:nvPr/>
        </p:nvSpPr>
        <p:spPr>
          <a:xfrm>
            <a:off x="1105100" y="330505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"/>
          <p:cNvCxnSpPr>
            <a:stCxn id="132" idx="1"/>
          </p:cNvCxnSpPr>
          <p:nvPr/>
        </p:nvCxnSpPr>
        <p:spPr>
          <a:xfrm rot="10800000">
            <a:off x="523274" y="2112163"/>
            <a:ext cx="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"/>
          <p:cNvCxnSpPr>
            <a:endCxn id="127" idx="1"/>
          </p:cNvCxnSpPr>
          <p:nvPr/>
        </p:nvCxnSpPr>
        <p:spPr>
          <a:xfrm>
            <a:off x="516750" y="2125275"/>
            <a:ext cx="28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2"/>
          <p:cNvSpPr txBox="1"/>
          <p:nvPr/>
        </p:nvSpPr>
        <p:spPr>
          <a:xfrm>
            <a:off x="457375" y="22597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2150375" y="31540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" sz="600">
                <a:solidFill>
                  <a:schemeClr val="lt1"/>
                </a:solidFill>
              </a:rPr>
              <a:t>씬 + 초기 데이터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4" name="Google Shape;144;p2"/>
          <p:cNvCxnSpPr>
            <a:stCxn id="125" idx="2"/>
            <a:endCxn id="143" idx="0"/>
          </p:cNvCxnSpPr>
          <p:nvPr/>
        </p:nvCxnSpPr>
        <p:spPr>
          <a:xfrm>
            <a:off x="2486400" y="2984850"/>
            <a:ext cx="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"/>
          <p:cNvCxnSpPr>
            <a:stCxn id="143" idx="2"/>
            <a:endCxn id="130" idx="0"/>
          </p:cNvCxnSpPr>
          <p:nvPr/>
        </p:nvCxnSpPr>
        <p:spPr>
          <a:xfrm>
            <a:off x="2486375" y="3400950"/>
            <a:ext cx="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2"/>
          <p:cNvSpPr/>
          <p:nvPr/>
        </p:nvSpPr>
        <p:spPr>
          <a:xfrm>
            <a:off x="5926100" y="31540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ko" sz="500">
                <a:solidFill>
                  <a:schemeClr val="lt1"/>
                </a:solidFill>
              </a:rPr>
              <a:t>씬, 초기 Data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ko" sz="500">
                <a:solidFill>
                  <a:schemeClr val="lt1"/>
                </a:solidFill>
              </a:rPr>
              <a:t>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7" name="Google Shape;147;p2"/>
          <p:cNvCxnSpPr>
            <a:stCxn id="143" idx="3"/>
            <a:endCxn id="146" idx="1"/>
          </p:cNvCxnSpPr>
          <p:nvPr/>
        </p:nvCxnSpPr>
        <p:spPr>
          <a:xfrm>
            <a:off x="2822375" y="3277500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"/>
          <p:cNvSpPr/>
          <p:nvPr/>
        </p:nvSpPr>
        <p:spPr>
          <a:xfrm>
            <a:off x="6897650" y="315405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"/>
          <p:cNvCxnSpPr>
            <a:stCxn id="146" idx="3"/>
            <a:endCxn id="148" idx="1"/>
          </p:cNvCxnSpPr>
          <p:nvPr/>
        </p:nvCxnSpPr>
        <p:spPr>
          <a:xfrm>
            <a:off x="6598100" y="3277500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"/>
          <p:cNvCxnSpPr>
            <a:stCxn id="123" idx="2"/>
            <a:endCxn id="148" idx="0"/>
          </p:cNvCxnSpPr>
          <p:nvPr/>
        </p:nvCxnSpPr>
        <p:spPr>
          <a:xfrm>
            <a:off x="7233650" y="2248725"/>
            <a:ext cx="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2"/>
          <p:cNvCxnSpPr>
            <a:stCxn id="148" idx="2"/>
            <a:endCxn id="133" idx="0"/>
          </p:cNvCxnSpPr>
          <p:nvPr/>
        </p:nvCxnSpPr>
        <p:spPr>
          <a:xfrm>
            <a:off x="7233650" y="3400950"/>
            <a:ext cx="0" cy="3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"/>
          <p:cNvSpPr txBox="1"/>
          <p:nvPr/>
        </p:nvSpPr>
        <p:spPr>
          <a:xfrm>
            <a:off x="7680975" y="1714875"/>
            <a:ext cx="122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업데이트 내역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캐릭터 선택 여부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타이머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/>
              <a:t>캐릭터 선택 위치</a:t>
            </a:r>
            <a:endParaRPr sz="900"/>
          </a:p>
        </p:txBody>
      </p:sp>
      <p:sp>
        <p:nvSpPr>
          <p:cNvPr id="153" name="Google Shape;153;p2"/>
          <p:cNvSpPr txBox="1"/>
          <p:nvPr/>
        </p:nvSpPr>
        <p:spPr>
          <a:xfrm>
            <a:off x="7680975" y="2984850"/>
            <a:ext cx="97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업데이트 내역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씬 넘버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/>
              <a:t>시작 좌표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/>
              <a:t>코인 위치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/>
              <a:t>캐릭터 데이터</a:t>
            </a:r>
            <a:endParaRPr sz="900"/>
          </a:p>
        </p:txBody>
      </p:sp>
      <p:sp>
        <p:nvSpPr>
          <p:cNvPr id="154" name="Google Shape;154;p2"/>
          <p:cNvSpPr/>
          <p:nvPr/>
        </p:nvSpPr>
        <p:spPr>
          <a:xfrm>
            <a:off x="2150250" y="82029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Timer Thread Create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"/>
          <p:cNvCxnSpPr>
            <a:stCxn id="154" idx="1"/>
            <a:endCxn id="126" idx="0"/>
          </p:cNvCxnSpPr>
          <p:nvPr/>
        </p:nvCxnSpPr>
        <p:spPr>
          <a:xfrm flipH="1">
            <a:off x="1134750" y="943740"/>
            <a:ext cx="1015500" cy="289800"/>
          </a:xfrm>
          <a:prstGeom prst="bentConnector2">
            <a:avLst/>
          </a:prstGeom>
          <a:noFill/>
          <a:ln cap="flat" cmpd="sng" w="9525">
            <a:solidFill>
              <a:srgbClr val="20202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2"/>
          <p:cNvCxnSpPr>
            <a:stCxn id="111" idx="4"/>
            <a:endCxn id="154" idx="0"/>
          </p:cNvCxnSpPr>
          <p:nvPr/>
        </p:nvCxnSpPr>
        <p:spPr>
          <a:xfrm>
            <a:off x="2486400" y="549001"/>
            <a:ext cx="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2"/>
          <p:cNvSpPr txBox="1"/>
          <p:nvPr/>
        </p:nvSpPr>
        <p:spPr>
          <a:xfrm>
            <a:off x="1105100" y="774539"/>
            <a:ext cx="109036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 THREAD 생성시점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8830" y="1338975"/>
            <a:ext cx="8384595" cy="1999600"/>
          </a:xfrm>
          <a:prstGeom prst="roundRect">
            <a:avLst>
              <a:gd fmla="val 16667" name="adj"/>
            </a:avLst>
          </a:prstGeom>
          <a:solidFill>
            <a:srgbClr val="BCBC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850850" y="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게임 화면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6598100" y="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게임 화면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3"/>
          <p:cNvCxnSpPr>
            <a:stCxn id="164" idx="4"/>
            <a:endCxn id="166" idx="1"/>
          </p:cNvCxnSpPr>
          <p:nvPr/>
        </p:nvCxnSpPr>
        <p:spPr>
          <a:xfrm>
            <a:off x="7233650" y="516600"/>
            <a:ext cx="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3"/>
          <p:cNvSpPr/>
          <p:nvPr/>
        </p:nvSpPr>
        <p:spPr>
          <a:xfrm>
            <a:off x="2150250" y="6537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타이머 세팅(초기화)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819875" y="1037850"/>
            <a:ext cx="827550" cy="246900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실행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3"/>
          <p:cNvCxnSpPr>
            <a:stCxn id="166" idx="5"/>
          </p:cNvCxnSpPr>
          <p:nvPr/>
        </p:nvCxnSpPr>
        <p:spPr>
          <a:xfrm>
            <a:off x="7564670" y="1161300"/>
            <a:ext cx="55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3"/>
          <p:cNvCxnSpPr/>
          <p:nvPr/>
        </p:nvCxnSpPr>
        <p:spPr>
          <a:xfrm>
            <a:off x="8115300" y="1166600"/>
            <a:ext cx="0" cy="11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3"/>
          <p:cNvSpPr/>
          <p:nvPr/>
        </p:nvSpPr>
        <p:spPr>
          <a:xfrm>
            <a:off x="6892675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방향키 및 점멸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6897650" y="2148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공격키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3121950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recv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3"/>
          <p:cNvCxnSpPr>
            <a:stCxn id="170" idx="1"/>
            <a:endCxn id="172" idx="3"/>
          </p:cNvCxnSpPr>
          <p:nvPr/>
        </p:nvCxnSpPr>
        <p:spPr>
          <a:xfrm rot="10800000">
            <a:off x="3793975" y="1545375"/>
            <a:ext cx="30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3"/>
          <p:cNvSpPr/>
          <p:nvPr/>
        </p:nvSpPr>
        <p:spPr>
          <a:xfrm>
            <a:off x="2150400" y="14219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"/>
          <p:cNvCxnSpPr>
            <a:stCxn id="172" idx="1"/>
            <a:endCxn id="174" idx="3"/>
          </p:cNvCxnSpPr>
          <p:nvPr/>
        </p:nvCxnSpPr>
        <p:spPr>
          <a:xfrm rot="10800000">
            <a:off x="2822250" y="15453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3"/>
          <p:cNvSpPr/>
          <p:nvPr/>
        </p:nvSpPr>
        <p:spPr>
          <a:xfrm>
            <a:off x="3121950" y="21542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키 입력 recv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3"/>
          <p:cNvCxnSpPr>
            <a:endCxn id="176" idx="3"/>
          </p:cNvCxnSpPr>
          <p:nvPr/>
        </p:nvCxnSpPr>
        <p:spPr>
          <a:xfrm rot="10800000">
            <a:off x="3793950" y="2277675"/>
            <a:ext cx="30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3"/>
          <p:cNvSpPr/>
          <p:nvPr/>
        </p:nvSpPr>
        <p:spPr>
          <a:xfrm>
            <a:off x="2150400" y="21542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범위 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3"/>
          <p:cNvCxnSpPr>
            <a:stCxn id="176" idx="1"/>
            <a:endCxn id="178" idx="3"/>
          </p:cNvCxnSpPr>
          <p:nvPr/>
        </p:nvCxnSpPr>
        <p:spPr>
          <a:xfrm rot="10800000">
            <a:off x="2822250" y="2277675"/>
            <a:ext cx="2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3"/>
          <p:cNvSpPr/>
          <p:nvPr/>
        </p:nvSpPr>
        <p:spPr>
          <a:xfrm>
            <a:off x="750574" y="2007988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충돌 체크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3"/>
          <p:cNvCxnSpPr>
            <a:stCxn id="178" idx="1"/>
            <a:endCxn id="180" idx="3"/>
          </p:cNvCxnSpPr>
          <p:nvPr/>
        </p:nvCxnSpPr>
        <p:spPr>
          <a:xfrm rot="10800000">
            <a:off x="1973400" y="2277675"/>
            <a:ext cx="1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3"/>
          <p:cNvSpPr/>
          <p:nvPr/>
        </p:nvSpPr>
        <p:spPr>
          <a:xfrm>
            <a:off x="2150400" y="25203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상태 변화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5926050" y="252037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상태 결과 recv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"/>
          <p:cNvCxnSpPr>
            <a:endCxn id="183" idx="1"/>
          </p:cNvCxnSpPr>
          <p:nvPr/>
        </p:nvCxnSpPr>
        <p:spPr>
          <a:xfrm>
            <a:off x="2822250" y="2643825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"/>
          <p:cNvCxnSpPr>
            <a:stCxn id="183" idx="3"/>
          </p:cNvCxnSpPr>
          <p:nvPr/>
        </p:nvCxnSpPr>
        <p:spPr>
          <a:xfrm flipH="1" rot="10800000">
            <a:off x="6598050" y="2641125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3"/>
          <p:cNvCxnSpPr>
            <a:stCxn id="180" idx="2"/>
            <a:endCxn id="182" idx="1"/>
          </p:cNvCxnSpPr>
          <p:nvPr/>
        </p:nvCxnSpPr>
        <p:spPr>
          <a:xfrm flipH="1" rot="-5400000">
            <a:off x="1707961" y="2201463"/>
            <a:ext cx="96600" cy="78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3"/>
          <p:cNvSpPr txBox="1"/>
          <p:nvPr/>
        </p:nvSpPr>
        <p:spPr>
          <a:xfrm>
            <a:off x="1599575" y="24011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78575" y="29410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캐릭터 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307175" y="20291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6897650" y="2538300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상태 결과 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3"/>
          <p:cNvCxnSpPr>
            <a:endCxn id="180" idx="0"/>
          </p:cNvCxnSpPr>
          <p:nvPr/>
        </p:nvCxnSpPr>
        <p:spPr>
          <a:xfrm>
            <a:off x="1362062" y="1545988"/>
            <a:ext cx="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3"/>
          <p:cNvCxnSpPr>
            <a:stCxn id="174" idx="1"/>
          </p:cNvCxnSpPr>
          <p:nvPr/>
        </p:nvCxnSpPr>
        <p:spPr>
          <a:xfrm rot="10800000">
            <a:off x="1367100" y="1545375"/>
            <a:ext cx="7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3"/>
          <p:cNvCxnSpPr>
            <a:endCxn id="171" idx="3"/>
          </p:cNvCxnSpPr>
          <p:nvPr/>
        </p:nvCxnSpPr>
        <p:spPr>
          <a:xfrm rot="10800000">
            <a:off x="7569650" y="2272375"/>
            <a:ext cx="5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3"/>
          <p:cNvCxnSpPr>
            <a:endCxn id="170" idx="3"/>
          </p:cNvCxnSpPr>
          <p:nvPr/>
        </p:nvCxnSpPr>
        <p:spPr>
          <a:xfrm rot="10800000">
            <a:off x="7564675" y="1545375"/>
            <a:ext cx="5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3"/>
          <p:cNvCxnSpPr>
            <a:stCxn id="180" idx="1"/>
          </p:cNvCxnSpPr>
          <p:nvPr/>
        </p:nvCxnSpPr>
        <p:spPr>
          <a:xfrm rot="10800000">
            <a:off x="406774" y="2277676"/>
            <a:ext cx="3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3"/>
          <p:cNvCxnSpPr>
            <a:endCxn id="188" idx="0"/>
          </p:cNvCxnSpPr>
          <p:nvPr/>
        </p:nvCxnSpPr>
        <p:spPr>
          <a:xfrm>
            <a:off x="414575" y="2268400"/>
            <a:ext cx="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3"/>
          <p:cNvCxnSpPr>
            <a:stCxn id="188" idx="3"/>
          </p:cNvCxnSpPr>
          <p:nvPr/>
        </p:nvCxnSpPr>
        <p:spPr>
          <a:xfrm>
            <a:off x="750575" y="3064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"/>
          <p:cNvCxnSpPr>
            <a:endCxn id="182" idx="2"/>
          </p:cNvCxnSpPr>
          <p:nvPr/>
        </p:nvCxnSpPr>
        <p:spPr>
          <a:xfrm rot="10800000">
            <a:off x="2486400" y="2767275"/>
            <a:ext cx="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3"/>
          <p:cNvSpPr/>
          <p:nvPr/>
        </p:nvSpPr>
        <p:spPr>
          <a:xfrm>
            <a:off x="406775" y="708675"/>
            <a:ext cx="137100" cy="13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406775" y="3645125"/>
            <a:ext cx="137100" cy="13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"/>
          <p:cNvCxnSpPr>
            <a:stCxn id="167" idx="1"/>
            <a:endCxn id="199" idx="6"/>
          </p:cNvCxnSpPr>
          <p:nvPr/>
        </p:nvCxnSpPr>
        <p:spPr>
          <a:xfrm rot="10800000">
            <a:off x="543750" y="777225"/>
            <a:ext cx="160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3"/>
          <p:cNvSpPr/>
          <p:nvPr/>
        </p:nvSpPr>
        <p:spPr>
          <a:xfrm>
            <a:off x="1026063" y="35815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타이머 업데이트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"/>
          <p:cNvCxnSpPr>
            <a:stCxn id="200" idx="6"/>
            <a:endCxn id="202" idx="1"/>
          </p:cNvCxnSpPr>
          <p:nvPr/>
        </p:nvCxnSpPr>
        <p:spPr>
          <a:xfrm flipH="1" rot="10800000">
            <a:off x="543875" y="3704975"/>
            <a:ext cx="482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3"/>
          <p:cNvSpPr/>
          <p:nvPr/>
        </p:nvSpPr>
        <p:spPr>
          <a:xfrm>
            <a:off x="2150388" y="35815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타이머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"/>
          <p:cNvCxnSpPr>
            <a:stCxn id="202" idx="3"/>
            <a:endCxn id="204" idx="1"/>
          </p:cNvCxnSpPr>
          <p:nvPr/>
        </p:nvCxnSpPr>
        <p:spPr>
          <a:xfrm>
            <a:off x="1698063" y="3704975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3"/>
          <p:cNvSpPr/>
          <p:nvPr/>
        </p:nvSpPr>
        <p:spPr>
          <a:xfrm>
            <a:off x="5926375" y="3572563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타이머 recv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"/>
          <p:cNvCxnSpPr>
            <a:endCxn id="206" idx="1"/>
          </p:cNvCxnSpPr>
          <p:nvPr/>
        </p:nvCxnSpPr>
        <p:spPr>
          <a:xfrm>
            <a:off x="2822575" y="3696013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3"/>
          <p:cNvCxnSpPr>
            <a:stCxn id="206" idx="3"/>
          </p:cNvCxnSpPr>
          <p:nvPr/>
        </p:nvCxnSpPr>
        <p:spPr>
          <a:xfrm flipH="1" rot="10800000">
            <a:off x="6598375" y="3693313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3"/>
          <p:cNvSpPr/>
          <p:nvPr/>
        </p:nvSpPr>
        <p:spPr>
          <a:xfrm>
            <a:off x="6897975" y="359048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타이머 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2150238" y="44441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결과 send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1026038" y="4444125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결과 업데이트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"/>
          <p:cNvCxnSpPr>
            <a:stCxn id="211" idx="3"/>
            <a:endCxn id="210" idx="1"/>
          </p:cNvCxnSpPr>
          <p:nvPr/>
        </p:nvCxnSpPr>
        <p:spPr>
          <a:xfrm>
            <a:off x="1698038" y="4567575"/>
            <a:ext cx="4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3"/>
          <p:cNvSpPr/>
          <p:nvPr/>
        </p:nvSpPr>
        <p:spPr>
          <a:xfrm>
            <a:off x="750574" y="3958525"/>
            <a:ext cx="1223008" cy="301200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진행시간 &gt;=  지정시간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3"/>
          <p:cNvCxnSpPr>
            <a:stCxn id="202" idx="2"/>
            <a:endCxn id="213" idx="0"/>
          </p:cNvCxnSpPr>
          <p:nvPr/>
        </p:nvCxnSpPr>
        <p:spPr>
          <a:xfrm>
            <a:off x="1362063" y="3828425"/>
            <a:ext cx="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3"/>
          <p:cNvCxnSpPr>
            <a:stCxn id="213" idx="2"/>
            <a:endCxn id="211" idx="0"/>
          </p:cNvCxnSpPr>
          <p:nvPr/>
        </p:nvCxnSpPr>
        <p:spPr>
          <a:xfrm>
            <a:off x="1362078" y="4259725"/>
            <a:ext cx="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3"/>
          <p:cNvSpPr txBox="1"/>
          <p:nvPr/>
        </p:nvSpPr>
        <p:spPr>
          <a:xfrm>
            <a:off x="1362050" y="41651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433175" y="37920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5926050" y="4422813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 recv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3"/>
          <p:cNvCxnSpPr>
            <a:endCxn id="218" idx="1"/>
          </p:cNvCxnSpPr>
          <p:nvPr/>
        </p:nvCxnSpPr>
        <p:spPr>
          <a:xfrm>
            <a:off x="2822250" y="4546263"/>
            <a:ext cx="31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3"/>
          <p:cNvCxnSpPr>
            <a:stCxn id="218" idx="3"/>
          </p:cNvCxnSpPr>
          <p:nvPr/>
        </p:nvCxnSpPr>
        <p:spPr>
          <a:xfrm flipH="1" rot="10800000">
            <a:off x="6598050" y="4543563"/>
            <a:ext cx="294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p3"/>
          <p:cNvSpPr/>
          <p:nvPr/>
        </p:nvSpPr>
        <p:spPr>
          <a:xfrm>
            <a:off x="6897650" y="4440738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종료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6892650" y="2938437"/>
            <a:ext cx="672000" cy="246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(draw)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852292" y="3403344"/>
            <a:ext cx="16001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 Update 주기 : 5fps 정도(1초당 5번)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"/>
          <p:cNvCxnSpPr>
            <a:stCxn id="163" idx="4"/>
            <a:endCxn id="167" idx="0"/>
          </p:cNvCxnSpPr>
          <p:nvPr/>
        </p:nvCxnSpPr>
        <p:spPr>
          <a:xfrm>
            <a:off x="2486400" y="516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"/>
          <p:cNvCxnSpPr>
            <a:stCxn id="213" idx="1"/>
          </p:cNvCxnSpPr>
          <p:nvPr/>
        </p:nvCxnSpPr>
        <p:spPr>
          <a:xfrm rot="10800000">
            <a:off x="750574" y="3735325"/>
            <a:ext cx="0" cy="3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"/>
          <p:cNvSpPr txBox="1"/>
          <p:nvPr/>
        </p:nvSpPr>
        <p:spPr>
          <a:xfrm>
            <a:off x="7767825" y="3572575"/>
            <a:ext cx="122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업데이트 내역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타이머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/>
              <a:t>스킬 쿨타임</a:t>
            </a:r>
            <a:endParaRPr sz="900"/>
          </a:p>
        </p:txBody>
      </p:sp>
      <p:sp>
        <p:nvSpPr>
          <p:cNvPr id="227" name="Google Shape;227;p3"/>
          <p:cNvSpPr txBox="1"/>
          <p:nvPr/>
        </p:nvSpPr>
        <p:spPr>
          <a:xfrm>
            <a:off x="7767825" y="2520375"/>
            <a:ext cx="122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업데이트 내역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/>
              <a:t>캐릭터 데이터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/>
          <p:nvPr/>
        </p:nvSpPr>
        <p:spPr>
          <a:xfrm>
            <a:off x="1974500" y="276475"/>
            <a:ext cx="526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219450" y="553200"/>
            <a:ext cx="4037100" cy="2445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219450" y="5532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Thread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291537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1678260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3064983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219450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219450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Recv Thread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6607450" y="276475"/>
            <a:ext cx="526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4852400" y="553200"/>
            <a:ext cx="4037100" cy="2445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4852400" y="5532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Thread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4924487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6311210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7697933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4852400" y="3089800"/>
            <a:ext cx="40371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4852400" y="30898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Recv Thread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1249315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1249315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Recv Thread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2279181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2279181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Recv Thread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3309046" y="3089800"/>
            <a:ext cx="947400" cy="201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3309046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 Thread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