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601200" cx="12801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my3KQvsFHNXCgsK6BoQQTj898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40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436391" y="1389873"/>
            <a:ext cx="11928840" cy="38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436380" y="5290367"/>
            <a:ext cx="11928840" cy="14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3638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/>
        </p:txBody>
      </p: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676536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436380" y="1037120"/>
            <a:ext cx="3931200" cy="1410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436380" y="2593920"/>
            <a:ext cx="3931200" cy="593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686350" y="840280"/>
            <a:ext cx="8914920" cy="763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6400800" y="-233"/>
            <a:ext cx="6400800" cy="96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371700" y="2301927"/>
            <a:ext cx="5663280" cy="2766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9pPr>
          </a:lstStyle>
          <a:p/>
        </p:txBody>
      </p:sp>
      <p:sp>
        <p:nvSpPr>
          <p:cNvPr id="35" name="Google Shape;35;p13"/>
          <p:cNvSpPr txBox="1"/>
          <p:nvPr>
            <p:ph idx="1" type="subTitle"/>
          </p:nvPr>
        </p:nvSpPr>
        <p:spPr>
          <a:xfrm>
            <a:off x="371700" y="5232407"/>
            <a:ext cx="5663280" cy="230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915300" y="1351607"/>
            <a:ext cx="5371800" cy="68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436380" y="7897073"/>
            <a:ext cx="8398320" cy="112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hasCustomPrompt="1" type="title"/>
          </p:nvPr>
        </p:nvSpPr>
        <p:spPr>
          <a:xfrm>
            <a:off x="436380" y="2064767"/>
            <a:ext cx="11928840" cy="36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436380" y="5884153"/>
            <a:ext cx="11928840" cy="2428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/>
        </p:nvSpPr>
        <p:spPr>
          <a:xfrm>
            <a:off x="2993625" y="1681100"/>
            <a:ext cx="17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recv 스레드</a:t>
            </a:r>
            <a:endParaRPr/>
          </a:p>
        </p:txBody>
      </p:sp>
      <p:sp>
        <p:nvSpPr>
          <p:cNvPr id="52" name="Google Shape;52;p19"/>
          <p:cNvSpPr txBox="1"/>
          <p:nvPr/>
        </p:nvSpPr>
        <p:spPr>
          <a:xfrm>
            <a:off x="8755725" y="1681100"/>
            <a:ext cx="17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</a:t>
            </a:r>
            <a:r>
              <a:rPr lang="ko"/>
              <a:t> 스레드</a:t>
            </a:r>
            <a:endParaRPr/>
          </a:p>
        </p:txBody>
      </p:sp>
      <p:grpSp>
        <p:nvGrpSpPr>
          <p:cNvPr id="53" name="Google Shape;53;p19"/>
          <p:cNvGrpSpPr/>
          <p:nvPr/>
        </p:nvGrpSpPr>
        <p:grpSpPr>
          <a:xfrm>
            <a:off x="2932695" y="2612467"/>
            <a:ext cx="7787707" cy="3235500"/>
            <a:chOff x="1826920" y="1290942"/>
            <a:chExt cx="7787707" cy="3235500"/>
          </a:xfrm>
        </p:grpSpPr>
        <p:sp>
          <p:nvSpPr>
            <p:cNvPr id="54" name="Google Shape;54;p19"/>
            <p:cNvSpPr/>
            <p:nvPr/>
          </p:nvSpPr>
          <p:spPr>
            <a:xfrm>
              <a:off x="1826920" y="1291083"/>
              <a:ext cx="1943400" cy="6255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Recv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>
              <a:off x="1826920" y="2037787"/>
              <a:ext cx="1943400" cy="6255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>
                  <a:solidFill>
                    <a:schemeClr val="lt1"/>
                  </a:solidFill>
                </a:rPr>
                <a:t>이벤트 True까지 대기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>
              <a:off x="1826920" y="2764085"/>
              <a:ext cx="1943400" cy="6255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공통데이터 대입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>
              <a:off x="1826920" y="3510783"/>
              <a:ext cx="1943400" cy="6255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이벤트 false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>
              <a:off x="7493927" y="1291083"/>
              <a:ext cx="2120700" cy="6255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>
                  <a:solidFill>
                    <a:schemeClr val="lt1"/>
                  </a:solidFill>
                </a:rPr>
                <a:t>이벤트 false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7493927" y="2991901"/>
              <a:ext cx="2120700" cy="6255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>
                  <a:solidFill>
                    <a:schemeClr val="lt1"/>
                  </a:solidFill>
                </a:rPr>
                <a:t>이벤트 true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7493927" y="2138631"/>
              <a:ext cx="2120700" cy="6255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>
                  <a:solidFill>
                    <a:schemeClr val="lt1"/>
                  </a:solidFill>
                </a:rPr>
                <a:t>오브젝트 정보 업데이트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>
              <a:off x="7493927" y="3900942"/>
              <a:ext cx="2120700" cy="6255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7975" lIns="127975" spcFirstLastPara="1" rIns="127975" wrap="square" tIns="127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>
                  <a:solidFill>
                    <a:schemeClr val="lt1"/>
                  </a:solidFill>
                </a:rPr>
                <a:t>데이터 Send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" name="Google Shape;62;p19"/>
            <p:cNvCxnSpPr>
              <a:stCxn id="54" idx="2"/>
              <a:endCxn id="63" idx="0"/>
            </p:cNvCxnSpPr>
            <p:nvPr/>
          </p:nvCxnSpPr>
          <p:spPr>
            <a:xfrm>
              <a:off x="2798620" y="1916583"/>
              <a:ext cx="0" cy="12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4" name="Google Shape;64;p19"/>
            <p:cNvCxnSpPr>
              <a:stCxn id="55" idx="2"/>
              <a:endCxn id="56" idx="0"/>
            </p:cNvCxnSpPr>
            <p:nvPr/>
          </p:nvCxnSpPr>
          <p:spPr>
            <a:xfrm>
              <a:off x="2798620" y="2663287"/>
              <a:ext cx="0" cy="10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5" name="Google Shape;65;p19"/>
            <p:cNvCxnSpPr>
              <a:stCxn id="56" idx="2"/>
              <a:endCxn id="57" idx="0"/>
            </p:cNvCxnSpPr>
            <p:nvPr/>
          </p:nvCxnSpPr>
          <p:spPr>
            <a:xfrm>
              <a:off x="2798620" y="3389585"/>
              <a:ext cx="0" cy="12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6" name="Google Shape;66;p19"/>
            <p:cNvCxnSpPr>
              <a:stCxn id="58" idx="2"/>
              <a:endCxn id="60" idx="0"/>
            </p:cNvCxnSpPr>
            <p:nvPr/>
          </p:nvCxnSpPr>
          <p:spPr>
            <a:xfrm>
              <a:off x="8554277" y="1916583"/>
              <a:ext cx="0" cy="22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" name="Google Shape;67;p19"/>
            <p:cNvCxnSpPr>
              <a:stCxn id="57" idx="2"/>
              <a:endCxn id="54" idx="0"/>
            </p:cNvCxnSpPr>
            <p:nvPr/>
          </p:nvCxnSpPr>
          <p:spPr>
            <a:xfrm rot="-5400000">
              <a:off x="1376320" y="2713383"/>
              <a:ext cx="2845200" cy="600"/>
            </a:xfrm>
            <a:prstGeom prst="bentConnector5">
              <a:avLst>
                <a:gd fmla="val -8369" name="adj1"/>
                <a:gd fmla="val 201637500" name="adj2"/>
                <a:gd fmla="val 108369" name="adj3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" name="Google Shape;68;p19"/>
            <p:cNvCxnSpPr>
              <a:stCxn id="61" idx="2"/>
              <a:endCxn id="58" idx="0"/>
            </p:cNvCxnSpPr>
            <p:nvPr/>
          </p:nvCxnSpPr>
          <p:spPr>
            <a:xfrm rot="-5400000">
              <a:off x="6936827" y="2908392"/>
              <a:ext cx="3235500" cy="600"/>
            </a:xfrm>
            <a:prstGeom prst="bentConnector5">
              <a:avLst>
                <a:gd fmla="val -7360" name="adj1"/>
                <a:gd fmla="val 216412500" name="adj2"/>
                <a:gd fmla="val 107355" name="adj3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" name="Google Shape;69;p19"/>
            <p:cNvCxnSpPr>
              <a:stCxn id="60" idx="2"/>
              <a:endCxn id="59" idx="0"/>
            </p:cNvCxnSpPr>
            <p:nvPr/>
          </p:nvCxnSpPr>
          <p:spPr>
            <a:xfrm>
              <a:off x="8554277" y="2764131"/>
              <a:ext cx="0" cy="22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0" name="Google Shape;70;p19"/>
            <p:cNvCxnSpPr>
              <a:stCxn id="59" idx="2"/>
              <a:endCxn id="61" idx="0"/>
            </p:cNvCxnSpPr>
            <p:nvPr/>
          </p:nvCxnSpPr>
          <p:spPr>
            <a:xfrm>
              <a:off x="8554277" y="3617401"/>
              <a:ext cx="0" cy="283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71" name="Google Shape;71;p19"/>
          <p:cNvCxnSpPr>
            <a:stCxn id="59" idx="1"/>
            <a:endCxn id="55" idx="3"/>
          </p:cNvCxnSpPr>
          <p:nvPr/>
        </p:nvCxnSpPr>
        <p:spPr>
          <a:xfrm rot="10800000">
            <a:off x="4876102" y="3672176"/>
            <a:ext cx="3723600" cy="9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임해인</dc:creator>
</cp:coreProperties>
</file>