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125" d="100"/>
          <a:sy n="125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0617-46E7-E0E3-383A-8096D2BC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D69ED9-6236-D0E4-31E7-E7AAF9CA5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4A110-97CA-76FF-6C47-01BEAADF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AA732-55C7-A8EF-2785-945823E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AC44-AD21-32BD-F402-BC7D9EB0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D2FC8-D0EE-46E3-5D65-A8D92D4B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87083F-DC13-34A8-6CF9-E100ACBF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A947F-55DB-0D1B-D7E0-797CD318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1436E-81AE-E220-11EB-DDDE0F7D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CCD3A-1911-6792-94C3-5A4C98EF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3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97C452-E492-7D5D-6781-BDDE94152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D7F96-9BFA-D2CE-7DE8-EF6D7E46F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E81E2-DCA0-F379-3BB0-555EA3AF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E66BD-0FB0-4618-8F07-58557BC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B90C3-8244-F2CD-0312-4A5D3F1A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8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3D99-1D4D-528F-33C0-F08B7D9D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96440-431E-9E67-59B9-9CD3401D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030BD-B747-C33A-501C-24CD21D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D6789-CAD1-E706-BCFD-52431CDB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00898-C867-F103-E9AC-CE491940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74DF-C29A-D14B-4AFE-838E1E28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927C0-34A2-7925-C994-8F0422C2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E88D3-BA01-7481-95D5-31751E12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EC094-6905-D6B0-DEBD-54225164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94500-4DA1-6E4D-8BCC-E3DD43A2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1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3404-305E-3652-9E5C-8582364C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9D733-9A0E-87C1-1A59-98BC6433B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886B7-73FB-948D-553A-0F8D01C11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1575E-B34A-25CA-1CF5-A7EB63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5BF18-9EC1-3F72-0AF6-DA13A11D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9E48E-9337-0E59-5EC7-3D869A24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E3355-298B-5DBF-AFF8-DBC7FD30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2B30F-1367-7CEA-F927-F581629FA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D495F-1A47-6055-204A-6AC00BCBF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B0DCD9-CCC8-4717-3B5A-97AB8C1B0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A68EA8-EF9D-76F3-FBA2-66AA5EA38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F99E51-ED6D-4BE9-5FF1-7C1072B6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FB19E0-79BA-BD20-C9DD-F638A71C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0ABD4F-0646-F07C-4AFB-9DE4167D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5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AD9FD-7B4C-1125-3E4F-459CC880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7F9DCE-CD51-1053-E007-B3C0D06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E4AD94-7B89-FC23-A9DB-C2EDB618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C950A4-F854-1FF2-9AB9-69AEF5C3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3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E5EA6-F8EE-7DDF-CCFD-9302B4CD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1D192-BB84-1057-191F-1D951224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64FBC-6B70-649E-0D1A-F077C4DC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3E548-067D-7209-F269-A5FE6C50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9FC5A-804B-CC8B-9AA5-98BFA747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1054A-EB3E-B427-7FBC-CFB8CAC82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BE574-9686-A687-1FE9-EB01A428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7701A-B3DA-4F1E-4D9B-9620DA43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5C375-8309-8C9D-AD07-F97B1D0C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29AF3-682A-BBD5-18A0-FB4A970A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21C9FC-F60F-B3FF-8D5E-B2D1058F6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A1EA1-A836-4248-518D-7EDE03683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D851A-93FF-A903-B0FD-54440E46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4F60D-DCE9-33DA-1B72-5FBB1AAD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B674C-E908-4707-0400-FE9BA451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9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80178-00B2-0D16-F238-E2D852FB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DC53A-C003-6A7C-4F51-FB1E7665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392DA-2D10-6A64-E8C9-7D02A9E2F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B71F-F97C-4530-925F-8D05DDEB693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30279-89B7-049C-455A-B2DFB978F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3DC7E-7E7A-95C5-F65D-BD16673DA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F23A-3165-4344-8065-B1D00B427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4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5C63C-4145-5064-6225-A517D8BD7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하이레벨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E5D3F-D05A-0B9D-C5E6-43E5CFF0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5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B1CFDA-3214-169B-3451-3304FFED1DDD}"/>
              </a:ext>
            </a:extLst>
          </p:cNvPr>
          <p:cNvGrpSpPr/>
          <p:nvPr/>
        </p:nvGrpSpPr>
        <p:grpSpPr>
          <a:xfrm>
            <a:off x="1274800" y="579899"/>
            <a:ext cx="9353992" cy="5650779"/>
            <a:chOff x="1274800" y="579900"/>
            <a:chExt cx="6594400" cy="3983700"/>
          </a:xfrm>
        </p:grpSpPr>
        <p:sp>
          <p:nvSpPr>
            <p:cNvPr id="2" name="Google Shape;54;p13">
              <a:extLst>
                <a:ext uri="{FF2B5EF4-FFF2-40B4-BE49-F238E27FC236}">
                  <a16:creationId xmlns:a16="http://schemas.microsoft.com/office/drawing/2014/main" id="{12609675-E834-E687-A3EB-BC7C35BE836D}"/>
                </a:ext>
              </a:extLst>
            </p:cNvPr>
            <p:cNvSpPr/>
            <p:nvPr/>
          </p:nvSpPr>
          <p:spPr>
            <a:xfrm>
              <a:off x="1850850" y="579900"/>
              <a:ext cx="1271100" cy="516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서버 실행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8B53BFAC-EBB1-5BD8-D265-3784B10E1597}"/>
                </a:ext>
              </a:extLst>
            </p:cNvPr>
            <p:cNvSpPr/>
            <p:nvPr/>
          </p:nvSpPr>
          <p:spPr>
            <a:xfrm>
              <a:off x="6598100" y="579900"/>
              <a:ext cx="1271100" cy="516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클라 실행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7FE4AD95-B174-C20E-E956-585A081B68EE}"/>
                </a:ext>
              </a:extLst>
            </p:cNvPr>
            <p:cNvSpPr/>
            <p:nvPr/>
          </p:nvSpPr>
          <p:spPr>
            <a:xfrm>
              <a:off x="2150400" y="1233675"/>
              <a:ext cx="672000" cy="2469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socket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16B45D63-9DDF-44F4-AE6D-3924FFD123DE}"/>
                </a:ext>
              </a:extLst>
            </p:cNvPr>
            <p:cNvSpPr/>
            <p:nvPr/>
          </p:nvSpPr>
          <p:spPr>
            <a:xfrm>
              <a:off x="2150400" y="1617750"/>
              <a:ext cx="672000" cy="2469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bind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BC5E98A7-507D-61E2-35B3-2A3FBAA05FDA}"/>
                </a:ext>
              </a:extLst>
            </p:cNvPr>
            <p:cNvSpPr/>
            <p:nvPr/>
          </p:nvSpPr>
          <p:spPr>
            <a:xfrm>
              <a:off x="2150400" y="2001825"/>
              <a:ext cx="672000" cy="2469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listen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D3BF2BAD-C68E-D5B5-FF7C-818FF521FEB1}"/>
                </a:ext>
              </a:extLst>
            </p:cNvPr>
            <p:cNvSpPr/>
            <p:nvPr/>
          </p:nvSpPr>
          <p:spPr>
            <a:xfrm>
              <a:off x="2150400" y="2385900"/>
              <a:ext cx="672000" cy="2469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accept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582A6021-975D-E176-F845-52F911515CA2}"/>
                </a:ext>
              </a:extLst>
            </p:cNvPr>
            <p:cNvSpPr/>
            <p:nvPr/>
          </p:nvSpPr>
          <p:spPr>
            <a:xfrm>
              <a:off x="6897650" y="1233675"/>
              <a:ext cx="672000" cy="2469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socket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9" name="Google Shape;61;p13">
              <a:extLst>
                <a:ext uri="{FF2B5EF4-FFF2-40B4-BE49-F238E27FC236}">
                  <a16:creationId xmlns:a16="http://schemas.microsoft.com/office/drawing/2014/main" id="{7F34962D-EA00-FEA1-367C-95364E55D3C8}"/>
                </a:ext>
              </a:extLst>
            </p:cNvPr>
            <p:cNvSpPr/>
            <p:nvPr/>
          </p:nvSpPr>
          <p:spPr>
            <a:xfrm>
              <a:off x="6897650" y="2385900"/>
              <a:ext cx="672000" cy="2469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connect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10" name="Google Shape;62;p13">
              <a:extLst>
                <a:ext uri="{FF2B5EF4-FFF2-40B4-BE49-F238E27FC236}">
                  <a16:creationId xmlns:a16="http://schemas.microsoft.com/office/drawing/2014/main" id="{FE62A52C-334B-05C9-1E05-D0DCF1FF9731}"/>
                </a:ext>
              </a:extLst>
            </p:cNvPr>
            <p:cNvSpPr/>
            <p:nvPr/>
          </p:nvSpPr>
          <p:spPr>
            <a:xfrm>
              <a:off x="2150400" y="2769975"/>
              <a:ext cx="672000" cy="2469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thread 생성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11" name="Google Shape;63;p13">
              <a:extLst>
                <a:ext uri="{FF2B5EF4-FFF2-40B4-BE49-F238E27FC236}">
                  <a16:creationId xmlns:a16="http://schemas.microsoft.com/office/drawing/2014/main" id="{DBA03A1E-F0CA-4099-C0B9-3BC565DAA461}"/>
                </a:ext>
              </a:extLst>
            </p:cNvPr>
            <p:cNvSpPr/>
            <p:nvPr/>
          </p:nvSpPr>
          <p:spPr>
            <a:xfrm>
              <a:off x="1874912" y="3154050"/>
              <a:ext cx="1222975" cy="539375"/>
            </a:xfrm>
            <a:prstGeom prst="flowChartDecisi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인원이 3명인가?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12" name="Google Shape;64;p13">
              <a:extLst>
                <a:ext uri="{FF2B5EF4-FFF2-40B4-BE49-F238E27FC236}">
                  <a16:creationId xmlns:a16="http://schemas.microsoft.com/office/drawing/2014/main" id="{C96ACD8C-241D-A936-97B2-28F5FCD14BF3}"/>
                </a:ext>
              </a:extLst>
            </p:cNvPr>
            <p:cNvSpPr/>
            <p:nvPr/>
          </p:nvSpPr>
          <p:spPr>
            <a:xfrm>
              <a:off x="3454950" y="3300288"/>
              <a:ext cx="672000" cy="2469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게임 시작 요청 recv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13" name="Google Shape;65;p13">
              <a:extLst>
                <a:ext uri="{FF2B5EF4-FFF2-40B4-BE49-F238E27FC236}">
                  <a16:creationId xmlns:a16="http://schemas.microsoft.com/office/drawing/2014/main" id="{FF963DF7-0F16-B6E6-EF97-171B1EFC48B1}"/>
                </a:ext>
              </a:extLst>
            </p:cNvPr>
            <p:cNvSpPr/>
            <p:nvPr/>
          </p:nvSpPr>
          <p:spPr>
            <a:xfrm>
              <a:off x="6897650" y="3300288"/>
              <a:ext cx="672000" cy="2469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게임 시작 요청 send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cxnSp>
          <p:nvCxnSpPr>
            <p:cNvPr id="14" name="Google Shape;66;p13">
              <a:extLst>
                <a:ext uri="{FF2B5EF4-FFF2-40B4-BE49-F238E27FC236}">
                  <a16:creationId xmlns:a16="http://schemas.microsoft.com/office/drawing/2014/main" id="{6A1365BD-3B42-1C8A-F0FE-0BEF255444B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2486400" y="1096500"/>
              <a:ext cx="0" cy="137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oogle Shape;67;p13">
              <a:extLst>
                <a:ext uri="{FF2B5EF4-FFF2-40B4-BE49-F238E27FC236}">
                  <a16:creationId xmlns:a16="http://schemas.microsoft.com/office/drawing/2014/main" id="{56010F1D-AFEA-B6B0-734D-098934D1D877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486400" y="1480575"/>
              <a:ext cx="0" cy="137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oogle Shape;68;p13">
              <a:extLst>
                <a:ext uri="{FF2B5EF4-FFF2-40B4-BE49-F238E27FC236}">
                  <a16:creationId xmlns:a16="http://schemas.microsoft.com/office/drawing/2014/main" id="{529C3EB8-35E2-97E3-CE38-3F36300EFF5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486400" y="1864650"/>
              <a:ext cx="0" cy="137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oogle Shape;69;p13">
              <a:extLst>
                <a:ext uri="{FF2B5EF4-FFF2-40B4-BE49-F238E27FC236}">
                  <a16:creationId xmlns:a16="http://schemas.microsoft.com/office/drawing/2014/main" id="{F7A63DBA-4B91-4AA9-11A0-EE7E3D30F0C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2486400" y="2248725"/>
              <a:ext cx="0" cy="137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oogle Shape;70;p13">
              <a:extLst>
                <a:ext uri="{FF2B5EF4-FFF2-40B4-BE49-F238E27FC236}">
                  <a16:creationId xmlns:a16="http://schemas.microsoft.com/office/drawing/2014/main" id="{8FB513C4-74B3-03EB-5347-D14B3EE5D861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2486400" y="2632800"/>
              <a:ext cx="0" cy="137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oogle Shape;71;p13">
              <a:extLst>
                <a:ext uri="{FF2B5EF4-FFF2-40B4-BE49-F238E27FC236}">
                  <a16:creationId xmlns:a16="http://schemas.microsoft.com/office/drawing/2014/main" id="{D6E68374-644B-58A7-7BA6-2D01AC87EA88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486400" y="3016875"/>
              <a:ext cx="0" cy="137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oogle Shape;72;p13">
              <a:extLst>
                <a:ext uri="{FF2B5EF4-FFF2-40B4-BE49-F238E27FC236}">
                  <a16:creationId xmlns:a16="http://schemas.microsoft.com/office/drawing/2014/main" id="{DBE69968-50C0-7B0C-831B-477716B95702}"/>
                </a:ext>
              </a:extLst>
            </p:cNvPr>
            <p:cNvCxnSpPr/>
            <p:nvPr/>
          </p:nvCxnSpPr>
          <p:spPr>
            <a:xfrm>
              <a:off x="1581000" y="2509350"/>
              <a:ext cx="5694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oogle Shape;73;p13">
              <a:extLst>
                <a:ext uri="{FF2B5EF4-FFF2-40B4-BE49-F238E27FC236}">
                  <a16:creationId xmlns:a16="http://schemas.microsoft.com/office/drawing/2014/main" id="{0688D79F-46D5-F0AD-DFAC-A35CCEF6587E}"/>
                </a:ext>
              </a:extLst>
            </p:cNvPr>
            <p:cNvCxnSpPr>
              <a:stCxn id="11" idx="1"/>
            </p:cNvCxnSpPr>
            <p:nvPr/>
          </p:nvCxnSpPr>
          <p:spPr>
            <a:xfrm rot="10800000">
              <a:off x="1590212" y="2513838"/>
              <a:ext cx="284700" cy="9099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oogle Shape;74;p13">
              <a:extLst>
                <a:ext uri="{FF2B5EF4-FFF2-40B4-BE49-F238E27FC236}">
                  <a16:creationId xmlns:a16="http://schemas.microsoft.com/office/drawing/2014/main" id="{A69A1FF8-68D6-531B-80FB-9C29E3CBD1BC}"/>
                </a:ext>
              </a:extLst>
            </p:cNvPr>
            <p:cNvCxnSpPr>
              <a:stCxn id="12" idx="1"/>
              <a:endCxn id="11" idx="3"/>
            </p:cNvCxnSpPr>
            <p:nvPr/>
          </p:nvCxnSpPr>
          <p:spPr>
            <a:xfrm rot="10800000">
              <a:off x="3097950" y="3423738"/>
              <a:ext cx="357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oogle Shape;75;p13">
              <a:extLst>
                <a:ext uri="{FF2B5EF4-FFF2-40B4-BE49-F238E27FC236}">
                  <a16:creationId xmlns:a16="http://schemas.microsoft.com/office/drawing/2014/main" id="{55BB3575-F6CE-FA63-EBFD-82E2E6D81585}"/>
                </a:ext>
              </a:extLst>
            </p:cNvPr>
            <p:cNvCxnSpPr>
              <a:stCxn id="13" idx="1"/>
              <a:endCxn id="12" idx="3"/>
            </p:cNvCxnSpPr>
            <p:nvPr/>
          </p:nvCxnSpPr>
          <p:spPr>
            <a:xfrm rot="10800000">
              <a:off x="4126850" y="3423738"/>
              <a:ext cx="27708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oogle Shape;76;p13">
              <a:extLst>
                <a:ext uri="{FF2B5EF4-FFF2-40B4-BE49-F238E27FC236}">
                  <a16:creationId xmlns:a16="http://schemas.microsoft.com/office/drawing/2014/main" id="{2FF2B9BF-7095-5B7D-EB11-16E209DD63BF}"/>
                </a:ext>
              </a:extLst>
            </p:cNvPr>
            <p:cNvCxnSpPr>
              <a:stCxn id="3" idx="4"/>
              <a:endCxn id="8" idx="0"/>
            </p:cNvCxnSpPr>
            <p:nvPr/>
          </p:nvCxnSpPr>
          <p:spPr>
            <a:xfrm>
              <a:off x="7233650" y="1096500"/>
              <a:ext cx="0" cy="137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oogle Shape;77;p13">
              <a:extLst>
                <a:ext uri="{FF2B5EF4-FFF2-40B4-BE49-F238E27FC236}">
                  <a16:creationId xmlns:a16="http://schemas.microsoft.com/office/drawing/2014/main" id="{B2B0E563-9BB8-8C2C-0834-746F00EAB76C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7233650" y="1480575"/>
              <a:ext cx="0" cy="9054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oogle Shape;78;p13">
              <a:extLst>
                <a:ext uri="{FF2B5EF4-FFF2-40B4-BE49-F238E27FC236}">
                  <a16:creationId xmlns:a16="http://schemas.microsoft.com/office/drawing/2014/main" id="{11A29BB9-F894-BE65-1CF8-913F1348275A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>
              <a:off x="7233650" y="2632800"/>
              <a:ext cx="0" cy="6675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oogle Shape;79;p13">
              <a:extLst>
                <a:ext uri="{FF2B5EF4-FFF2-40B4-BE49-F238E27FC236}">
                  <a16:creationId xmlns:a16="http://schemas.microsoft.com/office/drawing/2014/main" id="{A1BCDAAF-A967-5990-E7BD-83C05CC24C22}"/>
                </a:ext>
              </a:extLst>
            </p:cNvPr>
            <p:cNvCxnSpPr>
              <a:stCxn id="9" idx="1"/>
              <a:endCxn id="7" idx="3"/>
            </p:cNvCxnSpPr>
            <p:nvPr/>
          </p:nvCxnSpPr>
          <p:spPr>
            <a:xfrm rot="10800000">
              <a:off x="2822450" y="2509350"/>
              <a:ext cx="40752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Google Shape;80;p13">
              <a:extLst>
                <a:ext uri="{FF2B5EF4-FFF2-40B4-BE49-F238E27FC236}">
                  <a16:creationId xmlns:a16="http://schemas.microsoft.com/office/drawing/2014/main" id="{6EBE7B31-1757-5C69-C721-FACBFEE8FA13}"/>
                </a:ext>
              </a:extLst>
            </p:cNvPr>
            <p:cNvSpPr txBox="1"/>
            <p:nvPr/>
          </p:nvSpPr>
          <p:spPr>
            <a:xfrm>
              <a:off x="1274800" y="2812650"/>
              <a:ext cx="443400" cy="24407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b="1">
                  <a:solidFill>
                    <a:schemeClr val="tx1"/>
                  </a:solidFill>
                  <a:latin typeface="mic"/>
                </a:rPr>
                <a:t>NO</a:t>
              </a:r>
              <a:endParaRPr sz="105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29" name="Google Shape;81;p13">
              <a:extLst>
                <a:ext uri="{FF2B5EF4-FFF2-40B4-BE49-F238E27FC236}">
                  <a16:creationId xmlns:a16="http://schemas.microsoft.com/office/drawing/2014/main" id="{B4054B74-E400-B450-BF15-BFD61138EE34}"/>
                </a:ext>
              </a:extLst>
            </p:cNvPr>
            <p:cNvSpPr/>
            <p:nvPr/>
          </p:nvSpPr>
          <p:spPr>
            <a:xfrm>
              <a:off x="1850838" y="4047000"/>
              <a:ext cx="1271100" cy="516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캐릭터 선택 창 실행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cxnSp>
          <p:nvCxnSpPr>
            <p:cNvPr id="30" name="Google Shape;82;p13">
              <a:extLst>
                <a:ext uri="{FF2B5EF4-FFF2-40B4-BE49-F238E27FC236}">
                  <a16:creationId xmlns:a16="http://schemas.microsoft.com/office/drawing/2014/main" id="{CDE0A7CB-62EF-C993-0D79-05F805F01983}"/>
                </a:ext>
              </a:extLst>
            </p:cNvPr>
            <p:cNvCxnSpPr>
              <a:stCxn id="11" idx="2"/>
              <a:endCxn id="29" idx="0"/>
            </p:cNvCxnSpPr>
            <p:nvPr/>
          </p:nvCxnSpPr>
          <p:spPr>
            <a:xfrm>
              <a:off x="2486399" y="3693425"/>
              <a:ext cx="0" cy="3537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Google Shape;83;p13">
              <a:extLst>
                <a:ext uri="{FF2B5EF4-FFF2-40B4-BE49-F238E27FC236}">
                  <a16:creationId xmlns:a16="http://schemas.microsoft.com/office/drawing/2014/main" id="{4B1E54EF-86E9-6887-70A0-2DEE6A34B121}"/>
                </a:ext>
              </a:extLst>
            </p:cNvPr>
            <p:cNvSpPr txBox="1"/>
            <p:nvPr/>
          </p:nvSpPr>
          <p:spPr>
            <a:xfrm>
              <a:off x="2113000" y="3673700"/>
              <a:ext cx="443400" cy="24407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b="1">
                  <a:solidFill>
                    <a:schemeClr val="tx1"/>
                  </a:solidFill>
                  <a:latin typeface="mic"/>
                </a:rPr>
                <a:t>YES</a:t>
              </a:r>
              <a:endParaRPr sz="1050" b="1">
                <a:solidFill>
                  <a:schemeClr val="tx1"/>
                </a:solidFill>
                <a:latin typeface="mic"/>
              </a:endParaRPr>
            </a:p>
          </p:txBody>
        </p:sp>
        <p:sp>
          <p:nvSpPr>
            <p:cNvPr id="32" name="Google Shape;84;p13">
              <a:extLst>
                <a:ext uri="{FF2B5EF4-FFF2-40B4-BE49-F238E27FC236}">
                  <a16:creationId xmlns:a16="http://schemas.microsoft.com/office/drawing/2014/main" id="{AC633F78-0F1A-6EDF-95BA-DA0A1CB436C8}"/>
                </a:ext>
              </a:extLst>
            </p:cNvPr>
            <p:cNvSpPr/>
            <p:nvPr/>
          </p:nvSpPr>
          <p:spPr>
            <a:xfrm>
              <a:off x="6598088" y="4047000"/>
              <a:ext cx="1271100" cy="516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tx1"/>
                  </a:solidFill>
                  <a:latin typeface="mic"/>
                </a:rPr>
                <a:t>캐릭터 선택 창 실행</a:t>
              </a:r>
              <a:endParaRPr sz="1000" b="1">
                <a:solidFill>
                  <a:schemeClr val="tx1"/>
                </a:solidFill>
                <a:latin typeface="mic"/>
              </a:endParaRPr>
            </a:p>
          </p:txBody>
        </p:sp>
        <p:cxnSp>
          <p:nvCxnSpPr>
            <p:cNvPr id="33" name="Google Shape;85;p13">
              <a:extLst>
                <a:ext uri="{FF2B5EF4-FFF2-40B4-BE49-F238E27FC236}">
                  <a16:creationId xmlns:a16="http://schemas.microsoft.com/office/drawing/2014/main" id="{4A948E62-FFF7-266A-3988-F0FE2CDD3CD5}"/>
                </a:ext>
              </a:extLst>
            </p:cNvPr>
            <p:cNvCxnSpPr>
              <a:stCxn id="13" idx="2"/>
              <a:endCxn id="32" idx="0"/>
            </p:cNvCxnSpPr>
            <p:nvPr/>
          </p:nvCxnSpPr>
          <p:spPr>
            <a:xfrm>
              <a:off x="7233650" y="3547188"/>
              <a:ext cx="0" cy="4998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E6F5B79-305B-FCD9-3228-E85B60017C93}"/>
              </a:ext>
            </a:extLst>
          </p:cNvPr>
          <p:cNvSpPr txBox="1"/>
          <p:nvPr/>
        </p:nvSpPr>
        <p:spPr>
          <a:xfrm>
            <a:off x="3647271" y="1352555"/>
            <a:ext cx="3323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player_data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누가 접속했는지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SV_SEND_SCENE</a:t>
            </a: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Scene(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다음 넘길 씬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3126D-A054-060E-6B2E-C379DC9BA162}"/>
              </a:ext>
            </a:extLst>
          </p:cNvPr>
          <p:cNvSpPr txBox="1"/>
          <p:nvPr/>
        </p:nvSpPr>
        <p:spPr>
          <a:xfrm>
            <a:off x="7825552" y="1239282"/>
            <a:ext cx="170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CL_SEND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Key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Ready</a:t>
            </a: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E690E-934E-6802-7F30-849A0B76064A}"/>
              </a:ext>
            </a:extLst>
          </p:cNvPr>
          <p:cNvSpPr txBox="1"/>
          <p:nvPr/>
        </p:nvSpPr>
        <p:spPr>
          <a:xfrm>
            <a:off x="241839" y="292601"/>
            <a:ext cx="3323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SV_SEND_TOTAL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Protocol_info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현재 뭘 전송하는지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 _ ENUM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player_data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누가 접속했는지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40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4">
            <a:extLst>
              <a:ext uri="{FF2B5EF4-FFF2-40B4-BE49-F238E27FC236}">
                <a16:creationId xmlns:a16="http://schemas.microsoft.com/office/drawing/2014/main" id="{19D0C464-4292-0A7E-2B25-BEEB6669613A}"/>
              </a:ext>
            </a:extLst>
          </p:cNvPr>
          <p:cNvSpPr/>
          <p:nvPr/>
        </p:nvSpPr>
        <p:spPr>
          <a:xfrm>
            <a:off x="185085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" name="Google Shape;91;p14">
            <a:extLst>
              <a:ext uri="{FF2B5EF4-FFF2-40B4-BE49-F238E27FC236}">
                <a16:creationId xmlns:a16="http://schemas.microsoft.com/office/drawing/2014/main" id="{454D0691-3438-2A61-908F-98656A8B95FA}"/>
              </a:ext>
            </a:extLst>
          </p:cNvPr>
          <p:cNvSpPr/>
          <p:nvPr/>
        </p:nvSpPr>
        <p:spPr>
          <a:xfrm>
            <a:off x="659810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7CD8742F-9610-9195-0283-2DF8931CBB77}"/>
              </a:ext>
            </a:extLst>
          </p:cNvPr>
          <p:cNvSpPr/>
          <p:nvPr/>
        </p:nvSpPr>
        <p:spPr>
          <a:xfrm>
            <a:off x="2150400" y="12336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9F20808F-B7E9-C648-667F-3ADC06E8B31C}"/>
              </a:ext>
            </a:extLst>
          </p:cNvPr>
          <p:cNvSpPr/>
          <p:nvPr/>
        </p:nvSpPr>
        <p:spPr>
          <a:xfrm>
            <a:off x="2150400" y="16177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1E2E36A4-DED7-D8F7-DD48-81138368B79C}"/>
              </a:ext>
            </a:extLst>
          </p:cNvPr>
          <p:cNvSpPr/>
          <p:nvPr/>
        </p:nvSpPr>
        <p:spPr>
          <a:xfrm>
            <a:off x="2150400" y="20018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 결과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E75417CC-5184-E502-5A4F-79FF7825940E}"/>
              </a:ext>
            </a:extLst>
          </p:cNvPr>
          <p:cNvSpPr/>
          <p:nvPr/>
        </p:nvSpPr>
        <p:spPr>
          <a:xfrm>
            <a:off x="6897650" y="12336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8" name="Google Shape;96;p14">
            <a:extLst>
              <a:ext uri="{FF2B5EF4-FFF2-40B4-BE49-F238E27FC236}">
                <a16:creationId xmlns:a16="http://schemas.microsoft.com/office/drawing/2014/main" id="{7BBD9094-6606-90DC-02F8-94865973EEA3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86400" y="109650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97;p14">
            <a:extLst>
              <a:ext uri="{FF2B5EF4-FFF2-40B4-BE49-F238E27FC236}">
                <a16:creationId xmlns:a16="http://schemas.microsoft.com/office/drawing/2014/main" id="{02E59C38-6B92-8B8F-5B5B-6D4A381ECBD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86400" y="148057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98;p14">
            <a:extLst>
              <a:ext uri="{FF2B5EF4-FFF2-40B4-BE49-F238E27FC236}">
                <a16:creationId xmlns:a16="http://schemas.microsoft.com/office/drawing/2014/main" id="{CDEF238C-3470-C200-DA0A-93F542E3DA7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86400" y="186465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99;p14">
            <a:extLst>
              <a:ext uri="{FF2B5EF4-FFF2-40B4-BE49-F238E27FC236}">
                <a16:creationId xmlns:a16="http://schemas.microsoft.com/office/drawing/2014/main" id="{C7A782BC-71A8-C580-D300-9AA4DBB82454}"/>
              </a:ext>
            </a:extLst>
          </p:cNvPr>
          <p:cNvCxnSpPr>
            <a:stCxn id="3" idx="4"/>
            <a:endCxn id="7" idx="0"/>
          </p:cNvCxnSpPr>
          <p:nvPr/>
        </p:nvCxnSpPr>
        <p:spPr>
          <a:xfrm>
            <a:off x="7233650" y="109650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0;p14">
            <a:extLst>
              <a:ext uri="{FF2B5EF4-FFF2-40B4-BE49-F238E27FC236}">
                <a16:creationId xmlns:a16="http://schemas.microsoft.com/office/drawing/2014/main" id="{87ADA680-9405-B2C1-B27C-D4AEE360E115}"/>
              </a:ext>
            </a:extLst>
          </p:cNvPr>
          <p:cNvSpPr/>
          <p:nvPr/>
        </p:nvSpPr>
        <p:spPr>
          <a:xfrm>
            <a:off x="5926100" y="12336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3" name="Google Shape;101;p14">
            <a:extLst>
              <a:ext uri="{FF2B5EF4-FFF2-40B4-BE49-F238E27FC236}">
                <a16:creationId xmlns:a16="http://schemas.microsoft.com/office/drawing/2014/main" id="{09F1CA11-413F-A3D8-FFCD-791712DF8B2F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822400" y="1357125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02;p14">
            <a:extLst>
              <a:ext uri="{FF2B5EF4-FFF2-40B4-BE49-F238E27FC236}">
                <a16:creationId xmlns:a16="http://schemas.microsoft.com/office/drawing/2014/main" id="{93FDA357-EFE5-3045-FDD0-AD76AEA1BA5B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6598100" y="13571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03;p14">
            <a:extLst>
              <a:ext uri="{FF2B5EF4-FFF2-40B4-BE49-F238E27FC236}">
                <a16:creationId xmlns:a16="http://schemas.microsoft.com/office/drawing/2014/main" id="{877703C0-EFA3-99F4-18E5-DE9EB6EDE6D2}"/>
              </a:ext>
            </a:extLst>
          </p:cNvPr>
          <p:cNvSpPr/>
          <p:nvPr/>
        </p:nvSpPr>
        <p:spPr>
          <a:xfrm>
            <a:off x="6897650" y="16177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6" name="Google Shape;104;p14">
            <a:extLst>
              <a:ext uri="{FF2B5EF4-FFF2-40B4-BE49-F238E27FC236}">
                <a16:creationId xmlns:a16="http://schemas.microsoft.com/office/drawing/2014/main" id="{6D8A8D9D-3CDB-460C-2F9C-BDD45D4AE167}"/>
              </a:ext>
            </a:extLst>
          </p:cNvPr>
          <p:cNvSpPr/>
          <p:nvPr/>
        </p:nvSpPr>
        <p:spPr>
          <a:xfrm>
            <a:off x="3121950" y="16177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7" name="Google Shape;105;p14">
            <a:extLst>
              <a:ext uri="{FF2B5EF4-FFF2-40B4-BE49-F238E27FC236}">
                <a16:creationId xmlns:a16="http://schemas.microsoft.com/office/drawing/2014/main" id="{1CFF725D-0558-A960-753C-5B9A54D97456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rot="10800000">
            <a:off x="3793850" y="1741200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06;p14">
            <a:extLst>
              <a:ext uri="{FF2B5EF4-FFF2-40B4-BE49-F238E27FC236}">
                <a16:creationId xmlns:a16="http://schemas.microsoft.com/office/drawing/2014/main" id="{2E028AE3-E742-D81F-6C80-6E48A46BD084}"/>
              </a:ext>
            </a:extLst>
          </p:cNvPr>
          <p:cNvCxnSpPr>
            <a:stCxn id="16" idx="1"/>
            <a:endCxn id="5" idx="3"/>
          </p:cNvCxnSpPr>
          <p:nvPr/>
        </p:nvCxnSpPr>
        <p:spPr>
          <a:xfrm rot="10800000">
            <a:off x="2822250" y="1741200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107;p14">
            <a:extLst>
              <a:ext uri="{FF2B5EF4-FFF2-40B4-BE49-F238E27FC236}">
                <a16:creationId xmlns:a16="http://schemas.microsoft.com/office/drawing/2014/main" id="{15DF55A0-1575-BA37-3379-1CD31BC22CA0}"/>
              </a:ext>
            </a:extLst>
          </p:cNvPr>
          <p:cNvSpPr/>
          <p:nvPr/>
        </p:nvSpPr>
        <p:spPr>
          <a:xfrm>
            <a:off x="5926100" y="20018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 결과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0" name="Google Shape;108;p14">
            <a:extLst>
              <a:ext uri="{FF2B5EF4-FFF2-40B4-BE49-F238E27FC236}">
                <a16:creationId xmlns:a16="http://schemas.microsoft.com/office/drawing/2014/main" id="{1980E400-3D09-1C7C-A423-E341274963BE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2822400" y="2125275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09;p14">
            <a:extLst>
              <a:ext uri="{FF2B5EF4-FFF2-40B4-BE49-F238E27FC236}">
                <a16:creationId xmlns:a16="http://schemas.microsoft.com/office/drawing/2014/main" id="{C1CF5E66-BABB-08DD-C7BD-A6540B5546AD}"/>
              </a:ext>
            </a:extLst>
          </p:cNvPr>
          <p:cNvSpPr/>
          <p:nvPr/>
        </p:nvSpPr>
        <p:spPr>
          <a:xfrm>
            <a:off x="6897650" y="20018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2" name="Google Shape;110;p14">
            <a:extLst>
              <a:ext uri="{FF2B5EF4-FFF2-40B4-BE49-F238E27FC236}">
                <a16:creationId xmlns:a16="http://schemas.microsoft.com/office/drawing/2014/main" id="{3A4ACBDD-2757-9A7A-3065-7D76D8EB2990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6598100" y="212527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111;p14">
            <a:extLst>
              <a:ext uri="{FF2B5EF4-FFF2-40B4-BE49-F238E27FC236}">
                <a16:creationId xmlns:a16="http://schemas.microsoft.com/office/drawing/2014/main" id="{D4BC64B6-5650-9424-A780-CC2E9661C667}"/>
              </a:ext>
            </a:extLst>
          </p:cNvPr>
          <p:cNvSpPr/>
          <p:nvPr/>
        </p:nvSpPr>
        <p:spPr>
          <a:xfrm>
            <a:off x="1874924" y="2984850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완료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4" name="Google Shape;112;p14">
            <a:extLst>
              <a:ext uri="{FF2B5EF4-FFF2-40B4-BE49-F238E27FC236}">
                <a16:creationId xmlns:a16="http://schemas.microsoft.com/office/drawing/2014/main" id="{82D4991F-ACD1-B58A-4D8E-E13A6FCB36D2}"/>
              </a:ext>
            </a:extLst>
          </p:cNvPr>
          <p:cNvSpPr/>
          <p:nvPr/>
        </p:nvSpPr>
        <p:spPr>
          <a:xfrm>
            <a:off x="1301550" y="12336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생성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5" name="Google Shape;113;p14">
            <a:extLst>
              <a:ext uri="{FF2B5EF4-FFF2-40B4-BE49-F238E27FC236}">
                <a16:creationId xmlns:a16="http://schemas.microsoft.com/office/drawing/2014/main" id="{0781319E-C652-5AA0-12D3-53AD630CE186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1973550" y="1357125"/>
            <a:ext cx="17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114;p14">
            <a:extLst>
              <a:ext uri="{FF2B5EF4-FFF2-40B4-BE49-F238E27FC236}">
                <a16:creationId xmlns:a16="http://schemas.microsoft.com/office/drawing/2014/main" id="{5B4CEA39-1039-C4D1-5A77-9EE2E430ECA5}"/>
              </a:ext>
            </a:extLst>
          </p:cNvPr>
          <p:cNvSpPr/>
          <p:nvPr/>
        </p:nvSpPr>
        <p:spPr>
          <a:xfrm>
            <a:off x="1301550" y="20018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7" name="Google Shape;115;p14">
            <a:extLst>
              <a:ext uri="{FF2B5EF4-FFF2-40B4-BE49-F238E27FC236}">
                <a16:creationId xmlns:a16="http://schemas.microsoft.com/office/drawing/2014/main" id="{9D9E9DC7-74DE-E3BD-B013-5C5E173CE675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1637550" y="1480575"/>
            <a:ext cx="0" cy="5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16;p14">
            <a:extLst>
              <a:ext uri="{FF2B5EF4-FFF2-40B4-BE49-F238E27FC236}">
                <a16:creationId xmlns:a16="http://schemas.microsoft.com/office/drawing/2014/main" id="{D7664017-28A7-7EB8-7F12-53A50817CC0A}"/>
              </a:ext>
            </a:extLst>
          </p:cNvPr>
          <p:cNvCxnSpPr>
            <a:stCxn id="26" idx="3"/>
            <a:endCxn id="6" idx="1"/>
          </p:cNvCxnSpPr>
          <p:nvPr/>
        </p:nvCxnSpPr>
        <p:spPr>
          <a:xfrm>
            <a:off x="1973550" y="2125275"/>
            <a:ext cx="17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17;p14">
            <a:extLst>
              <a:ext uri="{FF2B5EF4-FFF2-40B4-BE49-F238E27FC236}">
                <a16:creationId xmlns:a16="http://schemas.microsoft.com/office/drawing/2014/main" id="{2037BCAF-F570-2DC2-7E37-74E3EDA26947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2486400" y="2248725"/>
            <a:ext cx="0" cy="7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118;p14">
            <a:extLst>
              <a:ext uri="{FF2B5EF4-FFF2-40B4-BE49-F238E27FC236}">
                <a16:creationId xmlns:a16="http://schemas.microsoft.com/office/drawing/2014/main" id="{8EF20E1D-4FE4-92A1-4C9D-F229005361CA}"/>
              </a:ext>
            </a:extLst>
          </p:cNvPr>
          <p:cNvSpPr/>
          <p:nvPr/>
        </p:nvSpPr>
        <p:spPr>
          <a:xfrm>
            <a:off x="1850850" y="37529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31" name="Google Shape;119;p14">
            <a:extLst>
              <a:ext uri="{FF2B5EF4-FFF2-40B4-BE49-F238E27FC236}">
                <a16:creationId xmlns:a16="http://schemas.microsoft.com/office/drawing/2014/main" id="{4B113A5C-B0E4-CB4E-23F2-294B2E936D0E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2486412" y="352422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120;p14">
            <a:extLst>
              <a:ext uri="{FF2B5EF4-FFF2-40B4-BE49-F238E27FC236}">
                <a16:creationId xmlns:a16="http://schemas.microsoft.com/office/drawing/2014/main" id="{05D1AE79-EC23-A663-AC6D-B439BDF54538}"/>
              </a:ext>
            </a:extLst>
          </p:cNvPr>
          <p:cNvSpPr txBox="1"/>
          <p:nvPr/>
        </p:nvSpPr>
        <p:spPr>
          <a:xfrm>
            <a:off x="2150550" y="34450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33" name="Google Shape;121;p14">
            <a:extLst>
              <a:ext uri="{FF2B5EF4-FFF2-40B4-BE49-F238E27FC236}">
                <a16:creationId xmlns:a16="http://schemas.microsoft.com/office/drawing/2014/main" id="{CC1C2738-2865-6177-79CE-B16C05E50EEE}"/>
              </a:ext>
            </a:extLst>
          </p:cNvPr>
          <p:cNvSpPr/>
          <p:nvPr/>
        </p:nvSpPr>
        <p:spPr>
          <a:xfrm>
            <a:off x="341799" y="2984850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완료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34" name="Google Shape;122;p14">
            <a:extLst>
              <a:ext uri="{FF2B5EF4-FFF2-40B4-BE49-F238E27FC236}">
                <a16:creationId xmlns:a16="http://schemas.microsoft.com/office/drawing/2014/main" id="{F2878893-ABD7-0C46-CC66-753AD3678873}"/>
              </a:ext>
            </a:extLst>
          </p:cNvPr>
          <p:cNvCxnSpPr>
            <a:stCxn id="23" idx="1"/>
            <a:endCxn id="33" idx="3"/>
          </p:cNvCxnSpPr>
          <p:nvPr/>
        </p:nvCxnSpPr>
        <p:spPr>
          <a:xfrm rot="10800000">
            <a:off x="1564724" y="3254538"/>
            <a:ext cx="3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123;p14">
            <a:extLst>
              <a:ext uri="{FF2B5EF4-FFF2-40B4-BE49-F238E27FC236}">
                <a16:creationId xmlns:a16="http://schemas.microsoft.com/office/drawing/2014/main" id="{0FC03E9C-290B-F8A7-52E1-C28885F0B745}"/>
              </a:ext>
            </a:extLst>
          </p:cNvPr>
          <p:cNvSpPr txBox="1"/>
          <p:nvPr/>
        </p:nvSpPr>
        <p:spPr>
          <a:xfrm>
            <a:off x="1574325" y="29849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cxnSp>
        <p:nvCxnSpPr>
          <p:cNvPr id="36" name="Google Shape;124;p14">
            <a:extLst>
              <a:ext uri="{FF2B5EF4-FFF2-40B4-BE49-F238E27FC236}">
                <a16:creationId xmlns:a16="http://schemas.microsoft.com/office/drawing/2014/main" id="{9B870BE7-DA3A-5DB0-BEAF-0963C4EB4054}"/>
              </a:ext>
            </a:extLst>
          </p:cNvPr>
          <p:cNvCxnSpPr/>
          <p:nvPr/>
        </p:nvCxnSpPr>
        <p:spPr>
          <a:xfrm rot="10800000" flipH="1">
            <a:off x="950975" y="4011225"/>
            <a:ext cx="900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125;p14">
            <a:extLst>
              <a:ext uri="{FF2B5EF4-FFF2-40B4-BE49-F238E27FC236}">
                <a16:creationId xmlns:a16="http://schemas.microsoft.com/office/drawing/2014/main" id="{7A363F9F-3374-B7DD-B37C-77DA92A11682}"/>
              </a:ext>
            </a:extLst>
          </p:cNvPr>
          <p:cNvCxnSpPr>
            <a:stCxn id="33" idx="2"/>
          </p:cNvCxnSpPr>
          <p:nvPr/>
        </p:nvCxnSpPr>
        <p:spPr>
          <a:xfrm>
            <a:off x="953287" y="3524225"/>
            <a:ext cx="0" cy="4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26;p14">
            <a:extLst>
              <a:ext uri="{FF2B5EF4-FFF2-40B4-BE49-F238E27FC236}">
                <a16:creationId xmlns:a16="http://schemas.microsoft.com/office/drawing/2014/main" id="{16AF96D6-5F7F-4B68-3F6B-1E157B0AA884}"/>
              </a:ext>
            </a:extLst>
          </p:cNvPr>
          <p:cNvSpPr txBox="1"/>
          <p:nvPr/>
        </p:nvSpPr>
        <p:spPr>
          <a:xfrm>
            <a:off x="913050" y="358827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cxnSp>
        <p:nvCxnSpPr>
          <p:cNvPr id="39" name="Google Shape;127;p14">
            <a:extLst>
              <a:ext uri="{FF2B5EF4-FFF2-40B4-BE49-F238E27FC236}">
                <a16:creationId xmlns:a16="http://schemas.microsoft.com/office/drawing/2014/main" id="{DAC7B956-CFB6-9434-2C5A-FBBB78D1828E}"/>
              </a:ext>
            </a:extLst>
          </p:cNvPr>
          <p:cNvCxnSpPr>
            <a:stCxn id="33" idx="0"/>
          </p:cNvCxnSpPr>
          <p:nvPr/>
        </p:nvCxnSpPr>
        <p:spPr>
          <a:xfrm rot="10800000" flipH="1">
            <a:off x="953287" y="2130450"/>
            <a:ext cx="6900" cy="8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28;p14">
            <a:extLst>
              <a:ext uri="{FF2B5EF4-FFF2-40B4-BE49-F238E27FC236}">
                <a16:creationId xmlns:a16="http://schemas.microsoft.com/office/drawing/2014/main" id="{9E35535E-31BF-043D-35B9-E766E65A7EBD}"/>
              </a:ext>
            </a:extLst>
          </p:cNvPr>
          <p:cNvCxnSpPr>
            <a:endCxn id="26" idx="1"/>
          </p:cNvCxnSpPr>
          <p:nvPr/>
        </p:nvCxnSpPr>
        <p:spPr>
          <a:xfrm rot="10800000" flipH="1">
            <a:off x="950850" y="2125275"/>
            <a:ext cx="3507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129;p14">
            <a:extLst>
              <a:ext uri="{FF2B5EF4-FFF2-40B4-BE49-F238E27FC236}">
                <a16:creationId xmlns:a16="http://schemas.microsoft.com/office/drawing/2014/main" id="{BFD6CFD1-F9D6-BECD-2F06-676122E34B41}"/>
              </a:ext>
            </a:extLst>
          </p:cNvPr>
          <p:cNvSpPr txBox="1"/>
          <p:nvPr/>
        </p:nvSpPr>
        <p:spPr>
          <a:xfrm>
            <a:off x="904625" y="241785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42" name="Google Shape;130;p14">
            <a:extLst>
              <a:ext uri="{FF2B5EF4-FFF2-40B4-BE49-F238E27FC236}">
                <a16:creationId xmlns:a16="http://schemas.microsoft.com/office/drawing/2014/main" id="{345A8550-9FEB-A684-B042-9460B18499B2}"/>
              </a:ext>
            </a:extLst>
          </p:cNvPr>
          <p:cNvSpPr/>
          <p:nvPr/>
        </p:nvSpPr>
        <p:spPr>
          <a:xfrm>
            <a:off x="6598100" y="37544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43" name="Google Shape;131;p14">
            <a:extLst>
              <a:ext uri="{FF2B5EF4-FFF2-40B4-BE49-F238E27FC236}">
                <a16:creationId xmlns:a16="http://schemas.microsoft.com/office/drawing/2014/main" id="{039ED78B-AE9E-9900-33A5-F51F6CD4A3D1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7233650" y="148057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132;p14">
            <a:extLst>
              <a:ext uri="{FF2B5EF4-FFF2-40B4-BE49-F238E27FC236}">
                <a16:creationId xmlns:a16="http://schemas.microsoft.com/office/drawing/2014/main" id="{FFD4F088-3503-C2AE-5AA3-D1AE1AF3DDAE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7233650" y="186465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33;p14">
            <a:extLst>
              <a:ext uri="{FF2B5EF4-FFF2-40B4-BE49-F238E27FC236}">
                <a16:creationId xmlns:a16="http://schemas.microsoft.com/office/drawing/2014/main" id="{A9576C17-628E-788C-F89D-E85B9845BE4A}"/>
              </a:ext>
            </a:extLst>
          </p:cNvPr>
          <p:cNvCxnSpPr>
            <a:stCxn id="21" idx="2"/>
            <a:endCxn id="42" idx="0"/>
          </p:cNvCxnSpPr>
          <p:nvPr/>
        </p:nvCxnSpPr>
        <p:spPr>
          <a:xfrm>
            <a:off x="7233650" y="2248725"/>
            <a:ext cx="0" cy="15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58B878-C4E9-7054-F2B1-6D8C81D6EA69}"/>
              </a:ext>
            </a:extLst>
          </p:cNvPr>
          <p:cNvSpPr txBox="1"/>
          <p:nvPr/>
        </p:nvSpPr>
        <p:spPr>
          <a:xfrm>
            <a:off x="8572667" y="1357125"/>
            <a:ext cx="3323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player_data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[3]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Char_sel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Ready</a:t>
            </a: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SV_SEND_TIMER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Timer</a:t>
            </a: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SV_SEND_SCENE</a:t>
            </a: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Scene(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다음 넘길 씬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260188-CF85-8247-9D25-4276EEA1B751}"/>
              </a:ext>
            </a:extLst>
          </p:cNvPr>
          <p:cNvSpPr txBox="1"/>
          <p:nvPr/>
        </p:nvSpPr>
        <p:spPr>
          <a:xfrm>
            <a:off x="9380032" y="4088292"/>
            <a:ext cx="170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CL_SEND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Key (Move)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Key (Skill)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Ready</a:t>
            </a: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57BD44-6B06-4860-625D-257902F57F00}"/>
              </a:ext>
            </a:extLst>
          </p:cNvPr>
          <p:cNvSpPr txBox="1"/>
          <p:nvPr/>
        </p:nvSpPr>
        <p:spPr>
          <a:xfrm>
            <a:off x="246919" y="4660531"/>
            <a:ext cx="3323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SV_SEND_TOTAL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Protocol_info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현재 뭘 전송하는지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 _ ENUM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player_data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누가 접속했는지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58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15">
            <a:extLst>
              <a:ext uri="{FF2B5EF4-FFF2-40B4-BE49-F238E27FC236}">
                <a16:creationId xmlns:a16="http://schemas.microsoft.com/office/drawing/2014/main" id="{BC450F4E-A4CC-30F7-3D00-977FFB0EF1F4}"/>
              </a:ext>
            </a:extLst>
          </p:cNvPr>
          <p:cNvSpPr/>
          <p:nvPr/>
        </p:nvSpPr>
        <p:spPr>
          <a:xfrm>
            <a:off x="2104850" y="51816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" name="Google Shape;139;p15">
            <a:extLst>
              <a:ext uri="{FF2B5EF4-FFF2-40B4-BE49-F238E27FC236}">
                <a16:creationId xmlns:a16="http://schemas.microsoft.com/office/drawing/2014/main" id="{758F43C1-8D0A-81B4-4AE8-48ED449CB08F}"/>
              </a:ext>
            </a:extLst>
          </p:cNvPr>
          <p:cNvSpPr/>
          <p:nvPr/>
        </p:nvSpPr>
        <p:spPr>
          <a:xfrm>
            <a:off x="6852100" y="51816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" name="Google Shape;140;p15">
            <a:extLst>
              <a:ext uri="{FF2B5EF4-FFF2-40B4-BE49-F238E27FC236}">
                <a16:creationId xmlns:a16="http://schemas.microsoft.com/office/drawing/2014/main" id="{321E7E04-281F-707F-D054-5233BC76ABC2}"/>
              </a:ext>
            </a:extLst>
          </p:cNvPr>
          <p:cNvSpPr/>
          <p:nvPr/>
        </p:nvSpPr>
        <p:spPr>
          <a:xfrm>
            <a:off x="2404400" y="117193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" name="Google Shape;141;p15">
            <a:extLst>
              <a:ext uri="{FF2B5EF4-FFF2-40B4-BE49-F238E27FC236}">
                <a16:creationId xmlns:a16="http://schemas.microsoft.com/office/drawing/2014/main" id="{10865D3B-15F8-56AE-25BF-6CF64BF4DA26}"/>
              </a:ext>
            </a:extLst>
          </p:cNvPr>
          <p:cNvSpPr/>
          <p:nvPr/>
        </p:nvSpPr>
        <p:spPr>
          <a:xfrm>
            <a:off x="7151650" y="117193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6" name="Google Shape;142;p15">
            <a:extLst>
              <a:ext uri="{FF2B5EF4-FFF2-40B4-BE49-F238E27FC236}">
                <a16:creationId xmlns:a16="http://schemas.microsoft.com/office/drawing/2014/main" id="{86A5CA59-0CE7-4E74-21E7-E924424EA146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740400" y="103476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143;p15">
            <a:extLst>
              <a:ext uri="{FF2B5EF4-FFF2-40B4-BE49-F238E27FC236}">
                <a16:creationId xmlns:a16="http://schemas.microsoft.com/office/drawing/2014/main" id="{7CC6A579-D8D7-B70A-3416-A59565257672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7487650" y="103476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144;p15">
            <a:extLst>
              <a:ext uri="{FF2B5EF4-FFF2-40B4-BE49-F238E27FC236}">
                <a16:creationId xmlns:a16="http://schemas.microsoft.com/office/drawing/2014/main" id="{1F807CEC-C006-C033-FE06-07A71FEE68B2}"/>
              </a:ext>
            </a:extLst>
          </p:cNvPr>
          <p:cNvSpPr/>
          <p:nvPr/>
        </p:nvSpPr>
        <p:spPr>
          <a:xfrm>
            <a:off x="6180100" y="117193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9" name="Google Shape;145;p15">
            <a:extLst>
              <a:ext uri="{FF2B5EF4-FFF2-40B4-BE49-F238E27FC236}">
                <a16:creationId xmlns:a16="http://schemas.microsoft.com/office/drawing/2014/main" id="{F42D22A0-0091-436B-4019-B29F564A048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076400" y="1295385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46;p15">
            <a:extLst>
              <a:ext uri="{FF2B5EF4-FFF2-40B4-BE49-F238E27FC236}">
                <a16:creationId xmlns:a16="http://schemas.microsoft.com/office/drawing/2014/main" id="{905690F6-4C15-11CF-B3EF-E534C1E42587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852100" y="129538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47;p15">
            <a:extLst>
              <a:ext uri="{FF2B5EF4-FFF2-40B4-BE49-F238E27FC236}">
                <a16:creationId xmlns:a16="http://schemas.microsoft.com/office/drawing/2014/main" id="{FA2DFE96-86D7-8B2F-5BC9-58456BFD37CC}"/>
              </a:ext>
            </a:extLst>
          </p:cNvPr>
          <p:cNvSpPr/>
          <p:nvPr/>
        </p:nvSpPr>
        <p:spPr>
          <a:xfrm>
            <a:off x="1555550" y="117193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생성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2" name="Google Shape;148;p15">
            <a:extLst>
              <a:ext uri="{FF2B5EF4-FFF2-40B4-BE49-F238E27FC236}">
                <a16:creationId xmlns:a16="http://schemas.microsoft.com/office/drawing/2014/main" id="{7A1C9134-79C8-F9D0-A322-1097A25BB3E0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2227550" y="1295385"/>
            <a:ext cx="17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49;p15">
            <a:extLst>
              <a:ext uri="{FF2B5EF4-FFF2-40B4-BE49-F238E27FC236}">
                <a16:creationId xmlns:a16="http://schemas.microsoft.com/office/drawing/2014/main" id="{481521A2-0A31-96FF-1D65-49CEF7477370}"/>
              </a:ext>
            </a:extLst>
          </p:cNvPr>
          <p:cNvSpPr/>
          <p:nvPr/>
        </p:nvSpPr>
        <p:spPr>
          <a:xfrm>
            <a:off x="7073875" y="1556010"/>
            <a:ext cx="827550" cy="246900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" name="Google Shape;150;p15">
            <a:extLst>
              <a:ext uri="{FF2B5EF4-FFF2-40B4-BE49-F238E27FC236}">
                <a16:creationId xmlns:a16="http://schemas.microsoft.com/office/drawing/2014/main" id="{319A10DE-DB2E-B679-32D8-270BC3A5CF0D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7487650" y="141883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51;p15">
            <a:extLst>
              <a:ext uri="{FF2B5EF4-FFF2-40B4-BE49-F238E27FC236}">
                <a16:creationId xmlns:a16="http://schemas.microsoft.com/office/drawing/2014/main" id="{BAB5D977-95D8-5959-8319-D6A03FF6AAAD}"/>
              </a:ext>
            </a:extLst>
          </p:cNvPr>
          <p:cNvCxnSpPr>
            <a:stCxn id="13" idx="5"/>
          </p:cNvCxnSpPr>
          <p:nvPr/>
        </p:nvCxnSpPr>
        <p:spPr>
          <a:xfrm>
            <a:off x="7818670" y="1679460"/>
            <a:ext cx="55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52;p15">
            <a:extLst>
              <a:ext uri="{FF2B5EF4-FFF2-40B4-BE49-F238E27FC236}">
                <a16:creationId xmlns:a16="http://schemas.microsoft.com/office/drawing/2014/main" id="{D9431502-3FDC-EA8A-C604-009D0D2FB828}"/>
              </a:ext>
            </a:extLst>
          </p:cNvPr>
          <p:cNvCxnSpPr/>
          <p:nvPr/>
        </p:nvCxnSpPr>
        <p:spPr>
          <a:xfrm>
            <a:off x="8369300" y="1684760"/>
            <a:ext cx="0" cy="11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53;p15">
            <a:extLst>
              <a:ext uri="{FF2B5EF4-FFF2-40B4-BE49-F238E27FC236}">
                <a16:creationId xmlns:a16="http://schemas.microsoft.com/office/drawing/2014/main" id="{F37C7728-67A6-3F13-E5C9-9BDA86120769}"/>
              </a:ext>
            </a:extLst>
          </p:cNvPr>
          <p:cNvSpPr/>
          <p:nvPr/>
        </p:nvSpPr>
        <p:spPr>
          <a:xfrm>
            <a:off x="7146675" y="19400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방향키 및 점멸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8" name="Google Shape;154;p15">
            <a:extLst>
              <a:ext uri="{FF2B5EF4-FFF2-40B4-BE49-F238E27FC236}">
                <a16:creationId xmlns:a16="http://schemas.microsoft.com/office/drawing/2014/main" id="{D18C7FF2-920D-5108-3715-55F4C76B75F4}"/>
              </a:ext>
            </a:extLst>
          </p:cNvPr>
          <p:cNvSpPr/>
          <p:nvPr/>
        </p:nvSpPr>
        <p:spPr>
          <a:xfrm>
            <a:off x="7151650" y="26670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공격키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9" name="Google Shape;155;p15">
            <a:extLst>
              <a:ext uri="{FF2B5EF4-FFF2-40B4-BE49-F238E27FC236}">
                <a16:creationId xmlns:a16="http://schemas.microsoft.com/office/drawing/2014/main" id="{4AB5BF8E-0A28-38A0-C058-EE9920BAF19E}"/>
              </a:ext>
            </a:extLst>
          </p:cNvPr>
          <p:cNvSpPr/>
          <p:nvPr/>
        </p:nvSpPr>
        <p:spPr>
          <a:xfrm>
            <a:off x="3375950" y="19400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0" name="Google Shape;156;p15">
            <a:extLst>
              <a:ext uri="{FF2B5EF4-FFF2-40B4-BE49-F238E27FC236}">
                <a16:creationId xmlns:a16="http://schemas.microsoft.com/office/drawing/2014/main" id="{6F1C11BC-657A-D6C6-75F1-7D2B084B1A3D}"/>
              </a:ext>
            </a:extLst>
          </p:cNvPr>
          <p:cNvCxnSpPr>
            <a:stCxn id="17" idx="1"/>
            <a:endCxn id="19" idx="3"/>
          </p:cNvCxnSpPr>
          <p:nvPr/>
        </p:nvCxnSpPr>
        <p:spPr>
          <a:xfrm rot="10800000">
            <a:off x="4047975" y="2063535"/>
            <a:ext cx="309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57;p15">
            <a:extLst>
              <a:ext uri="{FF2B5EF4-FFF2-40B4-BE49-F238E27FC236}">
                <a16:creationId xmlns:a16="http://schemas.microsoft.com/office/drawing/2014/main" id="{CCD7FE75-C5D7-1260-F43F-4A85929C62C6}"/>
              </a:ext>
            </a:extLst>
          </p:cNvPr>
          <p:cNvSpPr/>
          <p:nvPr/>
        </p:nvSpPr>
        <p:spPr>
          <a:xfrm>
            <a:off x="2404400" y="19400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2" name="Google Shape;158;p15">
            <a:extLst>
              <a:ext uri="{FF2B5EF4-FFF2-40B4-BE49-F238E27FC236}">
                <a16:creationId xmlns:a16="http://schemas.microsoft.com/office/drawing/2014/main" id="{0EAF857F-59CC-F7B9-7880-BF6B8C5331B2}"/>
              </a:ext>
            </a:extLst>
          </p:cNvPr>
          <p:cNvCxnSpPr>
            <a:stCxn id="19" idx="1"/>
            <a:endCxn id="21" idx="3"/>
          </p:cNvCxnSpPr>
          <p:nvPr/>
        </p:nvCxnSpPr>
        <p:spPr>
          <a:xfrm rot="10800000">
            <a:off x="3076250" y="206353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159;p15">
            <a:extLst>
              <a:ext uri="{FF2B5EF4-FFF2-40B4-BE49-F238E27FC236}">
                <a16:creationId xmlns:a16="http://schemas.microsoft.com/office/drawing/2014/main" id="{CCED3AC9-45C3-87F3-D416-C88554FAF71D}"/>
              </a:ext>
            </a:extLst>
          </p:cNvPr>
          <p:cNvSpPr/>
          <p:nvPr/>
        </p:nvSpPr>
        <p:spPr>
          <a:xfrm>
            <a:off x="3375950" y="26723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4" name="Google Shape;160;p15">
            <a:extLst>
              <a:ext uri="{FF2B5EF4-FFF2-40B4-BE49-F238E27FC236}">
                <a16:creationId xmlns:a16="http://schemas.microsoft.com/office/drawing/2014/main" id="{3E1FDEE2-FB85-60D2-D6DE-2142F812AB6F}"/>
              </a:ext>
            </a:extLst>
          </p:cNvPr>
          <p:cNvCxnSpPr>
            <a:endCxn id="23" idx="3"/>
          </p:cNvCxnSpPr>
          <p:nvPr/>
        </p:nvCxnSpPr>
        <p:spPr>
          <a:xfrm rot="10800000">
            <a:off x="4047950" y="2795835"/>
            <a:ext cx="309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161;p15">
            <a:extLst>
              <a:ext uri="{FF2B5EF4-FFF2-40B4-BE49-F238E27FC236}">
                <a16:creationId xmlns:a16="http://schemas.microsoft.com/office/drawing/2014/main" id="{0F73E9A6-37A7-BB48-6892-261375A156FE}"/>
              </a:ext>
            </a:extLst>
          </p:cNvPr>
          <p:cNvSpPr/>
          <p:nvPr/>
        </p:nvSpPr>
        <p:spPr>
          <a:xfrm>
            <a:off x="2404400" y="26723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공격 범위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6" name="Google Shape;162;p15">
            <a:extLst>
              <a:ext uri="{FF2B5EF4-FFF2-40B4-BE49-F238E27FC236}">
                <a16:creationId xmlns:a16="http://schemas.microsoft.com/office/drawing/2014/main" id="{8FDE6FF6-889A-16CE-C210-75362FE19824}"/>
              </a:ext>
            </a:extLst>
          </p:cNvPr>
          <p:cNvCxnSpPr>
            <a:stCxn id="23" idx="1"/>
            <a:endCxn id="25" idx="3"/>
          </p:cNvCxnSpPr>
          <p:nvPr/>
        </p:nvCxnSpPr>
        <p:spPr>
          <a:xfrm rot="10800000">
            <a:off x="3076250" y="279583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63;p15">
            <a:extLst>
              <a:ext uri="{FF2B5EF4-FFF2-40B4-BE49-F238E27FC236}">
                <a16:creationId xmlns:a16="http://schemas.microsoft.com/office/drawing/2014/main" id="{47099589-C557-69AE-7449-FBC0154E5076}"/>
              </a:ext>
            </a:extLst>
          </p:cNvPr>
          <p:cNvSpPr/>
          <p:nvPr/>
        </p:nvSpPr>
        <p:spPr>
          <a:xfrm>
            <a:off x="1004574" y="2526148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충돌 체크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8" name="Google Shape;164;p15">
            <a:extLst>
              <a:ext uri="{FF2B5EF4-FFF2-40B4-BE49-F238E27FC236}">
                <a16:creationId xmlns:a16="http://schemas.microsoft.com/office/drawing/2014/main" id="{0B627CC7-90C9-0F85-E59A-19599EFFBF08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2227400" y="2795835"/>
            <a:ext cx="17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65;p15">
            <a:extLst>
              <a:ext uri="{FF2B5EF4-FFF2-40B4-BE49-F238E27FC236}">
                <a16:creationId xmlns:a16="http://schemas.microsoft.com/office/drawing/2014/main" id="{6DE19999-8D9E-A455-6385-A73A24C58449}"/>
              </a:ext>
            </a:extLst>
          </p:cNvPr>
          <p:cNvSpPr/>
          <p:nvPr/>
        </p:nvSpPr>
        <p:spPr>
          <a:xfrm>
            <a:off x="2404400" y="303853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상태 변화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0" name="Google Shape;166;p15">
            <a:extLst>
              <a:ext uri="{FF2B5EF4-FFF2-40B4-BE49-F238E27FC236}">
                <a16:creationId xmlns:a16="http://schemas.microsoft.com/office/drawing/2014/main" id="{42BEB915-1617-9979-2D05-12AF5B1E82D3}"/>
              </a:ext>
            </a:extLst>
          </p:cNvPr>
          <p:cNvSpPr/>
          <p:nvPr/>
        </p:nvSpPr>
        <p:spPr>
          <a:xfrm>
            <a:off x="6180050" y="303853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상태 결과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31" name="Google Shape;167;p15">
            <a:extLst>
              <a:ext uri="{FF2B5EF4-FFF2-40B4-BE49-F238E27FC236}">
                <a16:creationId xmlns:a16="http://schemas.microsoft.com/office/drawing/2014/main" id="{E83D0229-B147-4C76-B890-1A26AFE8294F}"/>
              </a:ext>
            </a:extLst>
          </p:cNvPr>
          <p:cNvCxnSpPr>
            <a:endCxn id="30" idx="1"/>
          </p:cNvCxnSpPr>
          <p:nvPr/>
        </p:nvCxnSpPr>
        <p:spPr>
          <a:xfrm>
            <a:off x="3076250" y="3161985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8;p15">
            <a:extLst>
              <a:ext uri="{FF2B5EF4-FFF2-40B4-BE49-F238E27FC236}">
                <a16:creationId xmlns:a16="http://schemas.microsoft.com/office/drawing/2014/main" id="{E9493E37-C2BD-1EED-0709-917E72F3B19E}"/>
              </a:ext>
            </a:extLst>
          </p:cNvPr>
          <p:cNvCxnSpPr>
            <a:stCxn id="30" idx="3"/>
          </p:cNvCxnSpPr>
          <p:nvPr/>
        </p:nvCxnSpPr>
        <p:spPr>
          <a:xfrm rot="10800000" flipH="1">
            <a:off x="6852050" y="3159285"/>
            <a:ext cx="294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169;p15">
            <a:extLst>
              <a:ext uri="{FF2B5EF4-FFF2-40B4-BE49-F238E27FC236}">
                <a16:creationId xmlns:a16="http://schemas.microsoft.com/office/drawing/2014/main" id="{DDD820A4-30BC-8C2D-9E68-F21AF3492758}"/>
              </a:ext>
            </a:extLst>
          </p:cNvPr>
          <p:cNvCxnSpPr>
            <a:stCxn id="27" idx="2"/>
            <a:endCxn id="29" idx="1"/>
          </p:cNvCxnSpPr>
          <p:nvPr/>
        </p:nvCxnSpPr>
        <p:spPr>
          <a:xfrm rot="-5400000" flipH="1">
            <a:off x="1961962" y="2719623"/>
            <a:ext cx="96600" cy="788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70;p15">
            <a:extLst>
              <a:ext uri="{FF2B5EF4-FFF2-40B4-BE49-F238E27FC236}">
                <a16:creationId xmlns:a16="http://schemas.microsoft.com/office/drawing/2014/main" id="{35E45A4A-2135-86A1-0862-F4AB631495AD}"/>
              </a:ext>
            </a:extLst>
          </p:cNvPr>
          <p:cNvSpPr txBox="1"/>
          <p:nvPr/>
        </p:nvSpPr>
        <p:spPr>
          <a:xfrm>
            <a:off x="1853575" y="291928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35" name="Google Shape;171;p15">
            <a:extLst>
              <a:ext uri="{FF2B5EF4-FFF2-40B4-BE49-F238E27FC236}">
                <a16:creationId xmlns:a16="http://schemas.microsoft.com/office/drawing/2014/main" id="{141A9FE7-72E4-43F6-817B-A935464AAD59}"/>
              </a:ext>
            </a:extLst>
          </p:cNvPr>
          <p:cNvSpPr/>
          <p:nvPr/>
        </p:nvSpPr>
        <p:spPr>
          <a:xfrm>
            <a:off x="332575" y="345916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6" name="Google Shape;172;p15">
            <a:extLst>
              <a:ext uri="{FF2B5EF4-FFF2-40B4-BE49-F238E27FC236}">
                <a16:creationId xmlns:a16="http://schemas.microsoft.com/office/drawing/2014/main" id="{702F1000-CE45-8A69-7BD3-B30694D1644E}"/>
              </a:ext>
            </a:extLst>
          </p:cNvPr>
          <p:cNvSpPr txBox="1"/>
          <p:nvPr/>
        </p:nvSpPr>
        <p:spPr>
          <a:xfrm>
            <a:off x="561175" y="254726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37" name="Google Shape;173;p15">
            <a:extLst>
              <a:ext uri="{FF2B5EF4-FFF2-40B4-BE49-F238E27FC236}">
                <a16:creationId xmlns:a16="http://schemas.microsoft.com/office/drawing/2014/main" id="{366201FD-1302-8830-5D22-A58871C7B383}"/>
              </a:ext>
            </a:extLst>
          </p:cNvPr>
          <p:cNvSpPr/>
          <p:nvPr/>
        </p:nvSpPr>
        <p:spPr>
          <a:xfrm>
            <a:off x="7151650" y="305646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상태 결과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38" name="Google Shape;174;p15">
            <a:extLst>
              <a:ext uri="{FF2B5EF4-FFF2-40B4-BE49-F238E27FC236}">
                <a16:creationId xmlns:a16="http://schemas.microsoft.com/office/drawing/2014/main" id="{4BC4AD8C-0396-8F78-F5C3-5190EEC4CEDB}"/>
              </a:ext>
            </a:extLst>
          </p:cNvPr>
          <p:cNvCxnSpPr>
            <a:endCxn id="27" idx="0"/>
          </p:cNvCxnSpPr>
          <p:nvPr/>
        </p:nvCxnSpPr>
        <p:spPr>
          <a:xfrm>
            <a:off x="1616062" y="2064148"/>
            <a:ext cx="0" cy="4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75;p15">
            <a:extLst>
              <a:ext uri="{FF2B5EF4-FFF2-40B4-BE49-F238E27FC236}">
                <a16:creationId xmlns:a16="http://schemas.microsoft.com/office/drawing/2014/main" id="{4037B29E-562C-83E4-B3AF-F3694660A242}"/>
              </a:ext>
            </a:extLst>
          </p:cNvPr>
          <p:cNvCxnSpPr>
            <a:stCxn id="21" idx="1"/>
          </p:cNvCxnSpPr>
          <p:nvPr/>
        </p:nvCxnSpPr>
        <p:spPr>
          <a:xfrm rot="10800000">
            <a:off x="1621100" y="2063535"/>
            <a:ext cx="78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76;p15">
            <a:extLst>
              <a:ext uri="{FF2B5EF4-FFF2-40B4-BE49-F238E27FC236}">
                <a16:creationId xmlns:a16="http://schemas.microsoft.com/office/drawing/2014/main" id="{25DCAA15-7FCF-B0F0-D449-4D53A5B90682}"/>
              </a:ext>
            </a:extLst>
          </p:cNvPr>
          <p:cNvCxnSpPr>
            <a:endCxn id="18" idx="3"/>
          </p:cNvCxnSpPr>
          <p:nvPr/>
        </p:nvCxnSpPr>
        <p:spPr>
          <a:xfrm rot="10800000">
            <a:off x="7823650" y="2790535"/>
            <a:ext cx="55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177;p15">
            <a:extLst>
              <a:ext uri="{FF2B5EF4-FFF2-40B4-BE49-F238E27FC236}">
                <a16:creationId xmlns:a16="http://schemas.microsoft.com/office/drawing/2014/main" id="{5DB14261-E109-5E1F-CC03-B77651CA612C}"/>
              </a:ext>
            </a:extLst>
          </p:cNvPr>
          <p:cNvCxnSpPr>
            <a:endCxn id="17" idx="3"/>
          </p:cNvCxnSpPr>
          <p:nvPr/>
        </p:nvCxnSpPr>
        <p:spPr>
          <a:xfrm rot="10800000">
            <a:off x="7818675" y="2063535"/>
            <a:ext cx="5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78;p15">
            <a:extLst>
              <a:ext uri="{FF2B5EF4-FFF2-40B4-BE49-F238E27FC236}">
                <a16:creationId xmlns:a16="http://schemas.microsoft.com/office/drawing/2014/main" id="{4BA71A7C-A821-5034-FE1E-5C0ADF641BEE}"/>
              </a:ext>
            </a:extLst>
          </p:cNvPr>
          <p:cNvCxnSpPr>
            <a:stCxn id="27" idx="1"/>
          </p:cNvCxnSpPr>
          <p:nvPr/>
        </p:nvCxnSpPr>
        <p:spPr>
          <a:xfrm rot="10800000">
            <a:off x="660774" y="2795835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79;p15">
            <a:extLst>
              <a:ext uri="{FF2B5EF4-FFF2-40B4-BE49-F238E27FC236}">
                <a16:creationId xmlns:a16="http://schemas.microsoft.com/office/drawing/2014/main" id="{B487E018-9824-046F-2D56-E3333FCC4C5F}"/>
              </a:ext>
            </a:extLst>
          </p:cNvPr>
          <p:cNvCxnSpPr>
            <a:endCxn id="35" idx="0"/>
          </p:cNvCxnSpPr>
          <p:nvPr/>
        </p:nvCxnSpPr>
        <p:spPr>
          <a:xfrm>
            <a:off x="668575" y="2786560"/>
            <a:ext cx="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180;p15">
            <a:extLst>
              <a:ext uri="{FF2B5EF4-FFF2-40B4-BE49-F238E27FC236}">
                <a16:creationId xmlns:a16="http://schemas.microsoft.com/office/drawing/2014/main" id="{A6E99996-943F-AA97-6BE4-3F094E154A78}"/>
              </a:ext>
            </a:extLst>
          </p:cNvPr>
          <p:cNvCxnSpPr>
            <a:stCxn id="35" idx="3"/>
          </p:cNvCxnSpPr>
          <p:nvPr/>
        </p:nvCxnSpPr>
        <p:spPr>
          <a:xfrm>
            <a:off x="1004575" y="3582610"/>
            <a:ext cx="173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81;p15">
            <a:extLst>
              <a:ext uri="{FF2B5EF4-FFF2-40B4-BE49-F238E27FC236}">
                <a16:creationId xmlns:a16="http://schemas.microsoft.com/office/drawing/2014/main" id="{4E96C229-773A-B32D-1EDF-94B37325E6FA}"/>
              </a:ext>
            </a:extLst>
          </p:cNvPr>
          <p:cNvCxnSpPr>
            <a:endCxn id="29" idx="2"/>
          </p:cNvCxnSpPr>
          <p:nvPr/>
        </p:nvCxnSpPr>
        <p:spPr>
          <a:xfrm rot="10800000">
            <a:off x="2740400" y="3285435"/>
            <a:ext cx="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182;p15">
            <a:extLst>
              <a:ext uri="{FF2B5EF4-FFF2-40B4-BE49-F238E27FC236}">
                <a16:creationId xmlns:a16="http://schemas.microsoft.com/office/drawing/2014/main" id="{F36A59D2-35FE-860B-B53F-666C348BCC21}"/>
              </a:ext>
            </a:extLst>
          </p:cNvPr>
          <p:cNvSpPr/>
          <p:nvPr/>
        </p:nvSpPr>
        <p:spPr>
          <a:xfrm>
            <a:off x="660775" y="1226835"/>
            <a:ext cx="137100" cy="13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83;p15">
            <a:extLst>
              <a:ext uri="{FF2B5EF4-FFF2-40B4-BE49-F238E27FC236}">
                <a16:creationId xmlns:a16="http://schemas.microsoft.com/office/drawing/2014/main" id="{A36DAC46-97AA-05F6-C7DA-EB7A8156F744}"/>
              </a:ext>
            </a:extLst>
          </p:cNvPr>
          <p:cNvSpPr/>
          <p:nvPr/>
        </p:nvSpPr>
        <p:spPr>
          <a:xfrm>
            <a:off x="660775" y="4163285"/>
            <a:ext cx="137100" cy="13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184;p15">
            <a:extLst>
              <a:ext uri="{FF2B5EF4-FFF2-40B4-BE49-F238E27FC236}">
                <a16:creationId xmlns:a16="http://schemas.microsoft.com/office/drawing/2014/main" id="{766E9B6F-E721-45E7-EC2E-52D560787352}"/>
              </a:ext>
            </a:extLst>
          </p:cNvPr>
          <p:cNvCxnSpPr>
            <a:stCxn id="11" idx="1"/>
            <a:endCxn id="46" idx="6"/>
          </p:cNvCxnSpPr>
          <p:nvPr/>
        </p:nvCxnSpPr>
        <p:spPr>
          <a:xfrm rot="10800000">
            <a:off x="797750" y="1295385"/>
            <a:ext cx="75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85;p15">
            <a:extLst>
              <a:ext uri="{FF2B5EF4-FFF2-40B4-BE49-F238E27FC236}">
                <a16:creationId xmlns:a16="http://schemas.microsoft.com/office/drawing/2014/main" id="{4DE06642-2A2A-2D5F-004D-230BBFE3DC00}"/>
              </a:ext>
            </a:extLst>
          </p:cNvPr>
          <p:cNvSpPr/>
          <p:nvPr/>
        </p:nvSpPr>
        <p:spPr>
          <a:xfrm>
            <a:off x="1280063" y="40996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50" name="Google Shape;186;p15">
            <a:extLst>
              <a:ext uri="{FF2B5EF4-FFF2-40B4-BE49-F238E27FC236}">
                <a16:creationId xmlns:a16="http://schemas.microsoft.com/office/drawing/2014/main" id="{75383D81-A456-DD65-7313-2C9814E84A2E}"/>
              </a:ext>
            </a:extLst>
          </p:cNvPr>
          <p:cNvCxnSpPr>
            <a:stCxn id="47" idx="6"/>
            <a:endCxn id="49" idx="1"/>
          </p:cNvCxnSpPr>
          <p:nvPr/>
        </p:nvCxnSpPr>
        <p:spPr>
          <a:xfrm rot="10800000" flipH="1">
            <a:off x="797875" y="4223135"/>
            <a:ext cx="4821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187;p15">
            <a:extLst>
              <a:ext uri="{FF2B5EF4-FFF2-40B4-BE49-F238E27FC236}">
                <a16:creationId xmlns:a16="http://schemas.microsoft.com/office/drawing/2014/main" id="{0FDCC6DD-E24D-B0A7-B5CE-917AC988F3BB}"/>
              </a:ext>
            </a:extLst>
          </p:cNvPr>
          <p:cNvSpPr/>
          <p:nvPr/>
        </p:nvSpPr>
        <p:spPr>
          <a:xfrm>
            <a:off x="2404388" y="40996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52" name="Google Shape;188;p15">
            <a:extLst>
              <a:ext uri="{FF2B5EF4-FFF2-40B4-BE49-F238E27FC236}">
                <a16:creationId xmlns:a16="http://schemas.microsoft.com/office/drawing/2014/main" id="{8BF30525-4BA0-5B4B-6046-A758770F1C9B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1952063" y="4223135"/>
            <a:ext cx="45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189;p15">
            <a:extLst>
              <a:ext uri="{FF2B5EF4-FFF2-40B4-BE49-F238E27FC236}">
                <a16:creationId xmlns:a16="http://schemas.microsoft.com/office/drawing/2014/main" id="{99EC0A02-38F1-198A-0FB7-7D0949C1ACE4}"/>
              </a:ext>
            </a:extLst>
          </p:cNvPr>
          <p:cNvSpPr/>
          <p:nvPr/>
        </p:nvSpPr>
        <p:spPr>
          <a:xfrm>
            <a:off x="6180375" y="4090723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54" name="Google Shape;190;p15">
            <a:extLst>
              <a:ext uri="{FF2B5EF4-FFF2-40B4-BE49-F238E27FC236}">
                <a16:creationId xmlns:a16="http://schemas.microsoft.com/office/drawing/2014/main" id="{2241DF24-52EB-DDC7-75D4-32082B7FD874}"/>
              </a:ext>
            </a:extLst>
          </p:cNvPr>
          <p:cNvCxnSpPr>
            <a:endCxn id="53" idx="1"/>
          </p:cNvCxnSpPr>
          <p:nvPr/>
        </p:nvCxnSpPr>
        <p:spPr>
          <a:xfrm>
            <a:off x="3076575" y="4214173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91;p15">
            <a:extLst>
              <a:ext uri="{FF2B5EF4-FFF2-40B4-BE49-F238E27FC236}">
                <a16:creationId xmlns:a16="http://schemas.microsoft.com/office/drawing/2014/main" id="{750DBEFB-1F04-456A-24FC-18893E426912}"/>
              </a:ext>
            </a:extLst>
          </p:cNvPr>
          <p:cNvCxnSpPr>
            <a:stCxn id="53" idx="3"/>
          </p:cNvCxnSpPr>
          <p:nvPr/>
        </p:nvCxnSpPr>
        <p:spPr>
          <a:xfrm rot="10800000" flipH="1">
            <a:off x="6852375" y="4211473"/>
            <a:ext cx="294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192;p15">
            <a:extLst>
              <a:ext uri="{FF2B5EF4-FFF2-40B4-BE49-F238E27FC236}">
                <a16:creationId xmlns:a16="http://schemas.microsoft.com/office/drawing/2014/main" id="{459F5F5F-D26E-606B-A3DA-81ECA9060B24}"/>
              </a:ext>
            </a:extLst>
          </p:cNvPr>
          <p:cNvSpPr/>
          <p:nvPr/>
        </p:nvSpPr>
        <p:spPr>
          <a:xfrm>
            <a:off x="7151975" y="4108648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7" name="Google Shape;193;p15">
            <a:extLst>
              <a:ext uri="{FF2B5EF4-FFF2-40B4-BE49-F238E27FC236}">
                <a16:creationId xmlns:a16="http://schemas.microsoft.com/office/drawing/2014/main" id="{07C526CC-7612-0D24-261C-45C79283B631}"/>
              </a:ext>
            </a:extLst>
          </p:cNvPr>
          <p:cNvSpPr/>
          <p:nvPr/>
        </p:nvSpPr>
        <p:spPr>
          <a:xfrm>
            <a:off x="2404238" y="49622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결과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8" name="Google Shape;194;p15">
            <a:extLst>
              <a:ext uri="{FF2B5EF4-FFF2-40B4-BE49-F238E27FC236}">
                <a16:creationId xmlns:a16="http://schemas.microsoft.com/office/drawing/2014/main" id="{4F4DBDA8-2B15-FB69-3916-BCB21B8061DF}"/>
              </a:ext>
            </a:extLst>
          </p:cNvPr>
          <p:cNvSpPr/>
          <p:nvPr/>
        </p:nvSpPr>
        <p:spPr>
          <a:xfrm>
            <a:off x="1280038" y="496228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결과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59" name="Google Shape;195;p15">
            <a:extLst>
              <a:ext uri="{FF2B5EF4-FFF2-40B4-BE49-F238E27FC236}">
                <a16:creationId xmlns:a16="http://schemas.microsoft.com/office/drawing/2014/main" id="{AC3D6DE2-2BF9-C167-C211-43C0DD662E82}"/>
              </a:ext>
            </a:extLst>
          </p:cNvPr>
          <p:cNvCxnSpPr>
            <a:stCxn id="58" idx="3"/>
            <a:endCxn id="57" idx="1"/>
          </p:cNvCxnSpPr>
          <p:nvPr/>
        </p:nvCxnSpPr>
        <p:spPr>
          <a:xfrm>
            <a:off x="1952038" y="5085735"/>
            <a:ext cx="45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196;p15">
            <a:extLst>
              <a:ext uri="{FF2B5EF4-FFF2-40B4-BE49-F238E27FC236}">
                <a16:creationId xmlns:a16="http://schemas.microsoft.com/office/drawing/2014/main" id="{9985EAF3-1BDC-95B9-89D1-89672F0AB529}"/>
              </a:ext>
            </a:extLst>
          </p:cNvPr>
          <p:cNvSpPr/>
          <p:nvPr/>
        </p:nvSpPr>
        <p:spPr>
          <a:xfrm>
            <a:off x="1142328" y="4476685"/>
            <a:ext cx="947500" cy="30120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체크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61" name="Google Shape;197;p15">
            <a:extLst>
              <a:ext uri="{FF2B5EF4-FFF2-40B4-BE49-F238E27FC236}">
                <a16:creationId xmlns:a16="http://schemas.microsoft.com/office/drawing/2014/main" id="{DED8EE73-57DB-6A9B-0395-7D23FEDCA8FD}"/>
              </a:ext>
            </a:extLst>
          </p:cNvPr>
          <p:cNvCxnSpPr>
            <a:stCxn id="49" idx="2"/>
            <a:endCxn id="60" idx="0"/>
          </p:cNvCxnSpPr>
          <p:nvPr/>
        </p:nvCxnSpPr>
        <p:spPr>
          <a:xfrm>
            <a:off x="1616063" y="4346585"/>
            <a:ext cx="0" cy="1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98;p15">
            <a:extLst>
              <a:ext uri="{FF2B5EF4-FFF2-40B4-BE49-F238E27FC236}">
                <a16:creationId xmlns:a16="http://schemas.microsoft.com/office/drawing/2014/main" id="{E894D3E2-3300-C2B0-698A-3C5CAF4EB5FE}"/>
              </a:ext>
            </a:extLst>
          </p:cNvPr>
          <p:cNvCxnSpPr>
            <a:stCxn id="60" idx="2"/>
            <a:endCxn id="58" idx="0"/>
          </p:cNvCxnSpPr>
          <p:nvPr/>
        </p:nvCxnSpPr>
        <p:spPr>
          <a:xfrm>
            <a:off x="1616078" y="4777885"/>
            <a:ext cx="0" cy="18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199;p15">
            <a:extLst>
              <a:ext uri="{FF2B5EF4-FFF2-40B4-BE49-F238E27FC236}">
                <a16:creationId xmlns:a16="http://schemas.microsoft.com/office/drawing/2014/main" id="{111CB912-87E6-9F7A-0AEA-478714792552}"/>
              </a:ext>
            </a:extLst>
          </p:cNvPr>
          <p:cNvSpPr txBox="1"/>
          <p:nvPr/>
        </p:nvSpPr>
        <p:spPr>
          <a:xfrm>
            <a:off x="1616050" y="468333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cxnSp>
        <p:nvCxnSpPr>
          <p:cNvPr id="64" name="Google Shape;200;p15">
            <a:extLst>
              <a:ext uri="{FF2B5EF4-FFF2-40B4-BE49-F238E27FC236}">
                <a16:creationId xmlns:a16="http://schemas.microsoft.com/office/drawing/2014/main" id="{10F9536D-DD6B-FAC9-E7A9-B71996C9462D}"/>
              </a:ext>
            </a:extLst>
          </p:cNvPr>
          <p:cNvCxnSpPr>
            <a:stCxn id="60" idx="1"/>
          </p:cNvCxnSpPr>
          <p:nvPr/>
        </p:nvCxnSpPr>
        <p:spPr>
          <a:xfrm rot="10800000">
            <a:off x="976428" y="4627285"/>
            <a:ext cx="16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201;p15">
            <a:extLst>
              <a:ext uri="{FF2B5EF4-FFF2-40B4-BE49-F238E27FC236}">
                <a16:creationId xmlns:a16="http://schemas.microsoft.com/office/drawing/2014/main" id="{DFDE41E3-A14A-4DC4-DD38-3370B1A9F28F}"/>
              </a:ext>
            </a:extLst>
          </p:cNvPr>
          <p:cNvCxnSpPr/>
          <p:nvPr/>
        </p:nvCxnSpPr>
        <p:spPr>
          <a:xfrm rot="10800000">
            <a:off x="976375" y="4231385"/>
            <a:ext cx="0" cy="4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202;p15">
            <a:extLst>
              <a:ext uri="{FF2B5EF4-FFF2-40B4-BE49-F238E27FC236}">
                <a16:creationId xmlns:a16="http://schemas.microsoft.com/office/drawing/2014/main" id="{87DDB27A-0215-AE55-A748-47CF27E7A074}"/>
              </a:ext>
            </a:extLst>
          </p:cNvPr>
          <p:cNvSpPr txBox="1"/>
          <p:nvPr/>
        </p:nvSpPr>
        <p:spPr>
          <a:xfrm>
            <a:off x="698925" y="434658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67" name="Google Shape;203;p15">
            <a:extLst>
              <a:ext uri="{FF2B5EF4-FFF2-40B4-BE49-F238E27FC236}">
                <a16:creationId xmlns:a16="http://schemas.microsoft.com/office/drawing/2014/main" id="{80BC2173-A8C9-47A9-D1F1-C7BA5E190B6F}"/>
              </a:ext>
            </a:extLst>
          </p:cNvPr>
          <p:cNvSpPr/>
          <p:nvPr/>
        </p:nvSpPr>
        <p:spPr>
          <a:xfrm>
            <a:off x="6180050" y="4940973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결과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68" name="Google Shape;204;p15">
            <a:extLst>
              <a:ext uri="{FF2B5EF4-FFF2-40B4-BE49-F238E27FC236}">
                <a16:creationId xmlns:a16="http://schemas.microsoft.com/office/drawing/2014/main" id="{6C9A3C00-1BC3-1007-A504-E80083CDC1D1}"/>
              </a:ext>
            </a:extLst>
          </p:cNvPr>
          <p:cNvCxnSpPr>
            <a:endCxn id="67" idx="1"/>
          </p:cNvCxnSpPr>
          <p:nvPr/>
        </p:nvCxnSpPr>
        <p:spPr>
          <a:xfrm>
            <a:off x="3076250" y="5064423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205;p15">
            <a:extLst>
              <a:ext uri="{FF2B5EF4-FFF2-40B4-BE49-F238E27FC236}">
                <a16:creationId xmlns:a16="http://schemas.microsoft.com/office/drawing/2014/main" id="{084D3B61-5A9C-DB61-80FA-6AE1099D4461}"/>
              </a:ext>
            </a:extLst>
          </p:cNvPr>
          <p:cNvCxnSpPr>
            <a:stCxn id="67" idx="3"/>
          </p:cNvCxnSpPr>
          <p:nvPr/>
        </p:nvCxnSpPr>
        <p:spPr>
          <a:xfrm rot="10800000" flipH="1">
            <a:off x="6852050" y="5061723"/>
            <a:ext cx="294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206;p15">
            <a:extLst>
              <a:ext uri="{FF2B5EF4-FFF2-40B4-BE49-F238E27FC236}">
                <a16:creationId xmlns:a16="http://schemas.microsoft.com/office/drawing/2014/main" id="{66452A2B-6DDA-6BBA-33E8-CD3EB187CECC}"/>
              </a:ext>
            </a:extLst>
          </p:cNvPr>
          <p:cNvSpPr/>
          <p:nvPr/>
        </p:nvSpPr>
        <p:spPr>
          <a:xfrm>
            <a:off x="7151650" y="4958898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종료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736891-4156-986E-AA8C-AF9C75FD192B}"/>
              </a:ext>
            </a:extLst>
          </p:cNvPr>
          <p:cNvSpPr txBox="1"/>
          <p:nvPr/>
        </p:nvSpPr>
        <p:spPr>
          <a:xfrm>
            <a:off x="9115602" y="349454"/>
            <a:ext cx="170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CL_SEND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Key (Move)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Key (Skill)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Ready</a:t>
            </a: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F835F7-DE97-E93B-3E16-4ADF1A322EF4}"/>
              </a:ext>
            </a:extLst>
          </p:cNvPr>
          <p:cNvSpPr txBox="1"/>
          <p:nvPr/>
        </p:nvSpPr>
        <p:spPr>
          <a:xfrm>
            <a:off x="8612299" y="2048362"/>
            <a:ext cx="3323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player_data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[3]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Char_type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Ready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Location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Look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State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Coin ( bool 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Coin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Location</a:t>
            </a: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SV_SEND_TIMER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Timer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Skill_coolTime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[2]</a:t>
            </a: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SV_SEND_SCENE</a:t>
            </a: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Scene(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다음 넘길 씬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0BA702-CD9C-BC23-9C23-A0B10D6E8938}"/>
              </a:ext>
            </a:extLst>
          </p:cNvPr>
          <p:cNvSpPr txBox="1"/>
          <p:nvPr/>
        </p:nvSpPr>
        <p:spPr>
          <a:xfrm>
            <a:off x="116376" y="5200084"/>
            <a:ext cx="1709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Scene</a:t>
            </a: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 : LOBBY</a:t>
            </a: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 : </a:t>
            </a: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Char_sel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: </a:t>
            </a: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Main_game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 : </a:t>
            </a: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End_game</a:t>
            </a: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CF7A60-47B4-0F16-2C10-DF31F5EAD03B}"/>
              </a:ext>
            </a:extLst>
          </p:cNvPr>
          <p:cNvSpPr txBox="1"/>
          <p:nvPr/>
        </p:nvSpPr>
        <p:spPr>
          <a:xfrm>
            <a:off x="3663433" y="4163285"/>
            <a:ext cx="2010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Char_State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0 = Idle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= Walk</a:t>
            </a: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2 = Attack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3 =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Attacked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4 = 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Dash</a:t>
            </a: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5 = Skill</a:t>
            </a: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6 = Win </a:t>
            </a: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7 = Lose</a:t>
            </a: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83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5C63C-4145-5064-6225-A517D8BD7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로우레벨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E5D3F-D05A-0B9D-C5E6-43E5CFF0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8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38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378</Words>
  <Application>Microsoft Office PowerPoint</Application>
  <PresentationFormat>와이드스크린</PresentationFormat>
  <Paragraphs>129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mic</vt:lpstr>
      <vt:lpstr>Microsoft GothicNeo Light</vt:lpstr>
      <vt:lpstr>돋움체</vt:lpstr>
      <vt:lpstr>맑은 고딕</vt:lpstr>
      <vt:lpstr>Arial</vt:lpstr>
      <vt:lpstr>Office 테마</vt:lpstr>
      <vt:lpstr>하이레벨</vt:lpstr>
      <vt:lpstr>PowerPoint 프레젠테이션</vt:lpstr>
      <vt:lpstr>PowerPoint 프레젠테이션</vt:lpstr>
      <vt:lpstr>PowerPoint 프레젠테이션</vt:lpstr>
      <vt:lpstr>로우레벨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18</cp:revision>
  <dcterms:created xsi:type="dcterms:W3CDTF">2022-10-27T03:17:51Z</dcterms:created>
  <dcterms:modified xsi:type="dcterms:W3CDTF">2022-10-27T04:01:29Z</dcterms:modified>
</cp:coreProperties>
</file>