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79" r:id="rId4"/>
    <p:sldId id="275" r:id="rId5"/>
    <p:sldId id="277" r:id="rId6"/>
    <p:sldId id="258" r:id="rId7"/>
    <p:sldId id="278" r:id="rId8"/>
    <p:sldId id="262" r:id="rId9"/>
    <p:sldId id="263" r:id="rId10"/>
    <p:sldId id="280" r:id="rId11"/>
    <p:sldId id="281" r:id="rId12"/>
    <p:sldId id="287" r:id="rId13"/>
    <p:sldId id="283" r:id="rId14"/>
    <p:sldId id="268" r:id="rId15"/>
    <p:sldId id="291" r:id="rId16"/>
    <p:sldId id="284" r:id="rId17"/>
    <p:sldId id="285" r:id="rId18"/>
    <p:sldId id="286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041"/>
  </p:normalViewPr>
  <p:slideViewPr>
    <p:cSldViewPr snapToGrid="0" snapToObjects="1">
      <p:cViewPr>
        <p:scale>
          <a:sx n="99" d="100"/>
          <a:sy n="99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F9E77-DD54-004A-9AA5-CFEB7FBA04DC}" type="datetimeFigureOut">
              <a:rPr lang="en-KR" smtClean="0"/>
              <a:t>2020/12/16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FDCE8-E561-5F4B-B810-C3D8A10E01F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047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 목록 구현하기가 어렵다면 </a:t>
            </a:r>
            <a:r>
              <a:rPr lang="en-US" altLang="ko-KR" dirty="0"/>
              <a:t>bootstrap carousel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FDCE8-E561-5F4B-B810-C3D8A10E01FF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28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 목록 구현하기가 어렵다면 </a:t>
            </a:r>
            <a:r>
              <a:rPr lang="en-US" altLang="ko-KR" dirty="0"/>
              <a:t>bootstrap carousel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FDCE8-E561-5F4B-B810-C3D8A10E01F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7428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 목록 구현하기가 어렵다면 </a:t>
            </a:r>
            <a:r>
              <a:rPr lang="en-US" altLang="ko-KR" dirty="0"/>
              <a:t>bootstrap carousel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FDCE8-E561-5F4B-B810-C3D8A10E01FF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526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9E5-7A52-264A-AD67-F8B9E0B0F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64826-9952-DB45-B5BC-106A72D3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D8FA-9866-4F44-A760-019C3CE9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EE3F-4B36-934E-92A3-F76ED53F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292F-992F-8141-8767-BC5A4593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138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362E-D0A3-F74F-BA04-E2C773DE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93824-10A9-2C45-B2AB-9DA3EEA6C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8A26-1600-C042-B59F-4A9B8911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808E-1149-AE43-A34B-D619CA0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0D60-757A-7945-8D0D-3578C38A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38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84CA7-E121-BE4D-BDBE-70C3C64C6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008DC-65A3-E940-BEB2-CC90540B2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C8CF-2053-B746-9B4B-224E66DB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14D5-8097-1D49-B1BC-6135DF00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7CB4-0CA0-7E49-A26B-218B3C6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561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F671-1AC3-DA45-80CB-BC82764C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1C9B-D70E-EF4A-99EB-59F0017E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82AA-AFFE-EE40-80A1-C0780250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049C-0EDE-F84E-ADEC-9D735DBE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936-9F9E-A54E-A725-7133B32E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337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DED3-1C7B-3B4F-B221-40A3C2EF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F0BE-4E82-E54C-AA7A-D5C9E7D5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E2CC-3795-1A4C-8391-21FBD7CF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1190-363C-BD41-BD5A-037442E2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220A3-3E1B-E840-A10E-1D8EA33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985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42E5-12AA-E542-AED6-E6B1C6F2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96DA-91AB-7F4B-830E-4ADE1C3E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EF4CC-042A-7346-B3A6-DAA9D5D33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D77DE-4249-5543-B7D1-0E61B748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046B1-E7BE-5145-B69D-289B5116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D2C1C-B687-654A-9695-9D04E2E1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966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9EB7-74F8-A442-95E3-97229932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1BC5-DF7A-FA4F-8129-F11C8948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02B5-9810-AE46-8908-AD4DF0AB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30553-6C85-C544-8EC7-BE6E1F570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42BDA-4CA1-2340-AE60-D3E07D328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533CF-5746-BF45-A8C9-52E1BB82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337F3-CE2E-0844-A16B-3FF692B7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1FB8A-9E3C-3349-8C7F-A0827B1B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22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2FA2-8D5A-044B-A788-673DE077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6B4D0-7213-AC4E-B639-C2C97B8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7485E-92EA-2C4B-8420-C7D168C2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65C96-35D4-BF4B-AA12-DC706D08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115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E67E0-C519-064A-96D3-29FAE4D7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0C2FF-24EC-DE4C-9D00-65360E92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DBB9B-FDC4-4941-B27D-26AC8FE0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93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854B-CC89-F84C-8AA4-14293290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8708-734B-D04C-AC40-EDA41595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9B0A7-A9BC-6B47-BDD6-4FEDC5E1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4916-EDDF-C946-8A9E-08B880F4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F714A-5A44-0B4C-97C0-0058B1BF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A715-9208-B144-B28C-6C64327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82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4C48-85F2-884B-922F-48FAD9D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50606-0E5B-7747-9F15-F4B0A2F50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79B0-786E-B646-96DF-7B9F9133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710BC-E491-C345-A667-68E72F02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2D591-585F-FA4B-8EC0-E83DF73D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B195-4FAB-7C41-8B43-8503363C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7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2E789-BCF1-6C41-A889-14AD1514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54DF0-5A5B-1349-AD25-9B066F21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D3B1-C9BC-5940-A0A3-43BCE20B7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D351-969E-6241-8FDC-F1B7019D41EC}" type="datetimeFigureOut">
              <a:rPr lang="en-KR" smtClean="0"/>
              <a:t>2020/12/14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A730-DCC9-9E4C-87D0-C691DEC94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D1C6-C94A-8245-827E-BF05CC7B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35D0-37A6-DB44-824E-AA458C30F4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22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66EE-9BE6-6D45-9BB3-EDBEC83EA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1</a:t>
            </a:r>
            <a:r>
              <a:rPr lang="ko-KR" altLang="en-US" sz="4400" dirty="0"/>
              <a:t>차 프로젝트 화면 </a:t>
            </a:r>
            <a:r>
              <a:rPr lang="ko-KR" altLang="en-US" sz="4400" dirty="0" err="1"/>
              <a:t>미리보기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ko-KR" altLang="en-US" sz="2400" dirty="0"/>
              <a:t>민혜인</a:t>
            </a:r>
            <a:endParaRPr lang="en-KR" sz="4400" dirty="0"/>
          </a:p>
        </p:txBody>
      </p:sp>
    </p:spTree>
    <p:extLst>
      <p:ext uri="{BB962C8B-B14F-4D97-AF65-F5344CB8AC3E}">
        <p14:creationId xmlns:p14="http://schemas.microsoft.com/office/powerpoint/2010/main" val="32147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 탈퇴하기</a:t>
            </a:r>
            <a:endParaRPr lang="en-KR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6E10F-C83D-EB44-BE1C-98CF085422D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31250-A861-CE4F-BA8C-24640EE2A663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71927-EB7B-F54F-B333-1FD30D9FC23C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451B2-892D-984C-A28C-76B91B01978F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563C6-C737-9B46-8377-E867B19AC3E7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8C8E8-DF1E-204C-8A91-7DB8BBD5ECAD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C409E-52E0-6240-AC7E-2F9E7F66464E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8CDF6-E72D-8E46-8EAE-EBC69DE00B4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C4EBAD-4886-4245-88C6-C99A8E464464}"/>
              </a:ext>
            </a:extLst>
          </p:cNvPr>
          <p:cNvSpPr/>
          <p:nvPr/>
        </p:nvSpPr>
        <p:spPr>
          <a:xfrm>
            <a:off x="3845170" y="1601995"/>
            <a:ext cx="4501661" cy="40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9B346-AAE3-6C47-808E-08F1E5A7A1B2}"/>
              </a:ext>
            </a:extLst>
          </p:cNvPr>
          <p:cNvSpPr txBox="1"/>
          <p:nvPr/>
        </p:nvSpPr>
        <p:spPr>
          <a:xfrm>
            <a:off x="4073579" y="3213613"/>
            <a:ext cx="396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D0F1F-41FB-3A4D-98D6-0E7F171F6B81}"/>
              </a:ext>
            </a:extLst>
          </p:cNvPr>
          <p:cNvSpPr txBox="1"/>
          <p:nvPr/>
        </p:nvSpPr>
        <p:spPr>
          <a:xfrm>
            <a:off x="4971805" y="4008188"/>
            <a:ext cx="396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탈퇴하시겠습니까</a:t>
            </a:r>
            <a:r>
              <a:rPr lang="en-US" altLang="ko-KR" sz="1600" dirty="0"/>
              <a:t>?</a:t>
            </a:r>
            <a:endParaRPr lang="en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3A0B1-B8B4-234F-854B-022951EEB560}"/>
              </a:ext>
            </a:extLst>
          </p:cNvPr>
          <p:cNvSpPr/>
          <p:nvPr/>
        </p:nvSpPr>
        <p:spPr>
          <a:xfrm>
            <a:off x="5152484" y="3179118"/>
            <a:ext cx="2779542" cy="404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A8771-24DB-1E4E-946B-A460A436CFDF}"/>
              </a:ext>
            </a:extLst>
          </p:cNvPr>
          <p:cNvSpPr/>
          <p:nvPr/>
        </p:nvSpPr>
        <p:spPr>
          <a:xfrm>
            <a:off x="6955350" y="4068292"/>
            <a:ext cx="223126" cy="21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6EB20-E9E7-1648-99F2-4E09B5124C66}"/>
              </a:ext>
            </a:extLst>
          </p:cNvPr>
          <p:cNvSpPr txBox="1"/>
          <p:nvPr/>
        </p:nvSpPr>
        <p:spPr>
          <a:xfrm>
            <a:off x="3845170" y="190129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회원 탈퇴</a:t>
            </a:r>
            <a:endParaRPr lang="en-KR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691BF-55CF-9A4E-AFEE-CBC17232150C}"/>
              </a:ext>
            </a:extLst>
          </p:cNvPr>
          <p:cNvSpPr/>
          <p:nvPr/>
        </p:nvSpPr>
        <p:spPr>
          <a:xfrm>
            <a:off x="5661147" y="484077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4420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47687-6228-CF42-B303-7D68FDFCEAC1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54A6A-2DEC-8E42-A732-1D099D80D39C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475D95-72D8-644F-AC5C-09625694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114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탈퇴 성공 </a:t>
            </a:r>
            <a:r>
              <a:rPr lang="en-US" altLang="ko-KR" sz="3000" dirty="0"/>
              <a:t>(index</a:t>
            </a:r>
            <a:r>
              <a:rPr lang="ko-KR" altLang="en-US" sz="3000" dirty="0"/>
              <a:t>로 돌아가기</a:t>
            </a:r>
            <a:r>
              <a:rPr lang="en-US" altLang="ko-KR" sz="3000" dirty="0"/>
              <a:t>)</a:t>
            </a:r>
            <a:endParaRPr lang="en-KR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C6A7C-EB3E-8B4B-B9B7-C2393157A8B5}"/>
              </a:ext>
            </a:extLst>
          </p:cNvPr>
          <p:cNvSpPr/>
          <p:nvPr/>
        </p:nvSpPr>
        <p:spPr>
          <a:xfrm>
            <a:off x="8437038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E699F-3AC3-C944-86FF-4B25239E6DF9}"/>
              </a:ext>
            </a:extLst>
          </p:cNvPr>
          <p:cNvSpPr/>
          <p:nvPr/>
        </p:nvSpPr>
        <p:spPr>
          <a:xfrm>
            <a:off x="10157723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67945-BF8B-E840-B0CC-D3E017AF447D}"/>
              </a:ext>
            </a:extLst>
          </p:cNvPr>
          <p:cNvSpPr/>
          <p:nvPr/>
        </p:nvSpPr>
        <p:spPr>
          <a:xfrm>
            <a:off x="653077" y="708168"/>
            <a:ext cx="553423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752324-AA8C-3C42-B740-413996BF1032}"/>
              </a:ext>
            </a:extLst>
          </p:cNvPr>
          <p:cNvSpPr/>
          <p:nvPr/>
        </p:nvSpPr>
        <p:spPr>
          <a:xfrm>
            <a:off x="1334480" y="708168"/>
            <a:ext cx="13071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F6D31-F9F8-EA4B-9F98-B8BCCABEA4B4}"/>
              </a:ext>
            </a:extLst>
          </p:cNvPr>
          <p:cNvSpPr/>
          <p:nvPr/>
        </p:nvSpPr>
        <p:spPr>
          <a:xfrm>
            <a:off x="2769580" y="708168"/>
            <a:ext cx="16500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작성하기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3095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게시글</a:t>
            </a:r>
            <a:r>
              <a:rPr lang="ko-KR" altLang="en-US" sz="3000" dirty="0"/>
              <a:t> 작성</a:t>
            </a:r>
            <a:endParaRPr lang="en-KR" sz="3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7CBA73-9AA7-AB4A-9892-33D6B6197993}"/>
              </a:ext>
            </a:extLst>
          </p:cNvPr>
          <p:cNvGrpSpPr/>
          <p:nvPr/>
        </p:nvGrpSpPr>
        <p:grpSpPr>
          <a:xfrm>
            <a:off x="506437" y="575733"/>
            <a:ext cx="11371971" cy="720410"/>
            <a:chOff x="506437" y="575733"/>
            <a:chExt cx="11371971" cy="720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16E10F-C83D-EB44-BE1C-98CF085422D1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D31250-A861-CE4F-BA8C-24640EE2A663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C71927-EB7B-F54F-B333-1FD30D9FC23C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0451B2-892D-984C-A28C-76B91B01978F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0563C6-C737-9B46-8377-E867B19AC3E7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C8C8E8-DF1E-204C-8A91-7DB8BBD5ECAD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1C409E-52E0-6240-AC7E-2F9E7F66464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18CDF6-E72D-8E46-8EAE-EBC69DE00B45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0448384-956F-F243-AA00-A3640620EFF3}"/>
              </a:ext>
            </a:extLst>
          </p:cNvPr>
          <p:cNvSpPr/>
          <p:nvPr/>
        </p:nvSpPr>
        <p:spPr>
          <a:xfrm>
            <a:off x="2273630" y="1757547"/>
            <a:ext cx="7873340" cy="535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BE7E1-9E98-1C4A-B23E-E3707AC7F8D0}"/>
              </a:ext>
            </a:extLst>
          </p:cNvPr>
          <p:cNvSpPr/>
          <p:nvPr/>
        </p:nvSpPr>
        <p:spPr>
          <a:xfrm>
            <a:off x="2273630" y="2647660"/>
            <a:ext cx="7873340" cy="266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본문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E1933-3672-884C-8574-033C62ED1B00}"/>
              </a:ext>
            </a:extLst>
          </p:cNvPr>
          <p:cNvSpPr/>
          <p:nvPr/>
        </p:nvSpPr>
        <p:spPr>
          <a:xfrm>
            <a:off x="4974360" y="555329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0C6D7-6FFD-7241-B657-04D9097617F8}"/>
              </a:ext>
            </a:extLst>
          </p:cNvPr>
          <p:cNvSpPr/>
          <p:nvPr/>
        </p:nvSpPr>
        <p:spPr>
          <a:xfrm>
            <a:off x="6096000" y="555329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804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D42FF-3A6D-B243-845F-2C3954D158A7}"/>
              </a:ext>
            </a:extLst>
          </p:cNvPr>
          <p:cNvGrpSpPr/>
          <p:nvPr/>
        </p:nvGrpSpPr>
        <p:grpSpPr>
          <a:xfrm>
            <a:off x="2120941" y="1270580"/>
            <a:ext cx="7950118" cy="5238299"/>
            <a:chOff x="2120941" y="995008"/>
            <a:chExt cx="7950118" cy="5238299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03BCBFB-A6DA-0A46-8645-C3F4EA0F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941" y="995008"/>
              <a:ext cx="7950118" cy="52382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83FEE-ED8C-F24D-A8AC-856B4ED8F4D6}"/>
                </a:ext>
              </a:extLst>
            </p:cNvPr>
            <p:cNvSpPr/>
            <p:nvPr/>
          </p:nvSpPr>
          <p:spPr>
            <a:xfrm>
              <a:off x="3325091" y="5533901"/>
              <a:ext cx="1282535" cy="51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E0977F3-36B3-824B-B19E-A5996EC02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98" t="85635" r="70690" b="2717"/>
            <a:stretch/>
          </p:blipFill>
          <p:spPr>
            <a:xfrm>
              <a:off x="8435711" y="5477602"/>
              <a:ext cx="1145931" cy="6232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329867-2D3D-224E-9A01-8AB5FF6EE43F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0D926B-F661-4E48-B79E-1C7BE80F4720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5D0B9B-40B9-CE4F-8AC7-FBA4E64E5E4C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464A-BC15-E040-AF5A-745C72119E48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988106-0187-2443-97A2-CC2DB40F4086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7EE502-ED04-A241-B1FD-558514766D50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F10547-29E4-0B4C-A5E2-97347D3DA31B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C348EE-5611-1C44-8707-1F1A282BB6EF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6FA626-A596-D546-AD3A-E5E7F67D38D9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FA96075-0F3F-5641-B0DD-282B6A65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270"/>
            <a:ext cx="7567476" cy="68103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게시글</a:t>
            </a:r>
            <a:r>
              <a:rPr lang="ko-KR" altLang="en-US" sz="2400" dirty="0"/>
              <a:t> 등록 시 화면 </a:t>
            </a:r>
            <a:r>
              <a:rPr lang="en-US" altLang="ko-KR" sz="2400" dirty="0"/>
              <a:t>(</a:t>
            </a:r>
            <a:r>
              <a:rPr lang="ko-KR" altLang="en-US" sz="2400" dirty="0"/>
              <a:t>등록한 </a:t>
            </a:r>
            <a:r>
              <a:rPr lang="ko-KR" altLang="en-US" sz="2400" dirty="0" err="1"/>
              <a:t>게시글</a:t>
            </a:r>
            <a:r>
              <a:rPr lang="ko-KR" altLang="en-US" sz="2400" dirty="0"/>
              <a:t> 보기</a:t>
            </a:r>
            <a:r>
              <a:rPr lang="en-US" altLang="ko-KR" sz="2400" dirty="0"/>
              <a:t>)</a:t>
            </a:r>
            <a:endParaRPr lang="en-KR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1C7AB0F-BB1D-2046-AC35-6A9CEAA655E7}"/>
              </a:ext>
            </a:extLst>
          </p:cNvPr>
          <p:cNvSpPr/>
          <p:nvPr/>
        </p:nvSpPr>
        <p:spPr>
          <a:xfrm>
            <a:off x="3386702" y="5861538"/>
            <a:ext cx="822691" cy="375139"/>
          </a:xfrm>
          <a:prstGeom prst="roundRect">
            <a:avLst/>
          </a:prstGeom>
          <a:solidFill>
            <a:srgbClr val="17A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 보기</a:t>
            </a:r>
            <a:endParaRPr lang="en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6B9DF-0C6D-7E4E-A5F2-DBA6D7D0D73A}"/>
              </a:ext>
            </a:extLst>
          </p:cNvPr>
          <p:cNvSpPr txBox="1"/>
          <p:nvPr/>
        </p:nvSpPr>
        <p:spPr>
          <a:xfrm>
            <a:off x="3430739" y="6229830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Toggle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168-8F20-9340-A2C4-B7B67406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글 목록</a:t>
            </a:r>
            <a:endParaRPr lang="en-KR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A6E241-5D51-B543-A7D9-6197729220B1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D3FDB9-73F8-0A4F-A6CC-94500F977D52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7DA1E-7B10-1B4E-8C55-CB2FC6C04CFA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851657-F76F-844E-8FF7-B945896344D5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D4BB5-526D-0D49-B166-CB87B9671237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4EAF1C-2DAF-AD46-A087-41E293609376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7142B5-4CF1-E34C-8DE5-AA677E0A31EE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FF5FBD-A505-C646-BC5B-FEC49D1DF3B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16514F-6F20-3242-A31A-9158AB573B4E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2590617-9D15-BB44-8976-1DC873E5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38" y="1401756"/>
            <a:ext cx="5849125" cy="5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4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168-8F20-9340-A2C4-B7B67406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나의 </a:t>
            </a:r>
            <a:r>
              <a:rPr lang="ko-KR" altLang="en-US" sz="3200" dirty="0" err="1"/>
              <a:t>작성글</a:t>
            </a:r>
            <a:r>
              <a:rPr lang="ko-KR" altLang="en-US" sz="3200" dirty="0"/>
              <a:t> 목록</a:t>
            </a:r>
            <a:endParaRPr lang="en-KR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A6E241-5D51-B543-A7D9-6197729220B1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D3FDB9-73F8-0A4F-A6CC-94500F977D52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7DA1E-7B10-1B4E-8C55-CB2FC6C04CFA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851657-F76F-844E-8FF7-B945896344D5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D4BB5-526D-0D49-B166-CB87B9671237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4EAF1C-2DAF-AD46-A087-41E293609376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7142B5-4CF1-E34C-8DE5-AA677E0A31EE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FF5FBD-A505-C646-BC5B-FEC49D1DF3B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16514F-6F20-3242-A31A-9158AB573B4E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2590617-9D15-BB44-8976-1DC873E57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90"/>
          <a:stretch/>
        </p:blipFill>
        <p:spPr>
          <a:xfrm>
            <a:off x="2993347" y="2269611"/>
            <a:ext cx="5849125" cy="3222935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238164CF-A249-434F-A316-E6E6B9CF4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18"/>
          <a:stretch/>
        </p:blipFill>
        <p:spPr>
          <a:xfrm>
            <a:off x="2993345" y="1807154"/>
            <a:ext cx="5849125" cy="4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D42FF-3A6D-B243-845F-2C3954D158A7}"/>
              </a:ext>
            </a:extLst>
          </p:cNvPr>
          <p:cNvGrpSpPr/>
          <p:nvPr/>
        </p:nvGrpSpPr>
        <p:grpSpPr>
          <a:xfrm>
            <a:off x="2120941" y="1270580"/>
            <a:ext cx="7950118" cy="5238299"/>
            <a:chOff x="2120941" y="995008"/>
            <a:chExt cx="7950118" cy="5238299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03BCBFB-A6DA-0A46-8645-C3F4EA0F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941" y="995008"/>
              <a:ext cx="7950118" cy="52382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83FEE-ED8C-F24D-A8AC-856B4ED8F4D6}"/>
                </a:ext>
              </a:extLst>
            </p:cNvPr>
            <p:cNvSpPr/>
            <p:nvPr/>
          </p:nvSpPr>
          <p:spPr>
            <a:xfrm>
              <a:off x="3325091" y="5533901"/>
              <a:ext cx="1282535" cy="51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E0977F3-36B3-824B-B19E-A5996EC02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98" t="85635" r="70690" b="2717"/>
            <a:stretch/>
          </p:blipFill>
          <p:spPr>
            <a:xfrm>
              <a:off x="8435711" y="5477602"/>
              <a:ext cx="1145931" cy="6232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329867-2D3D-224E-9A01-8AB5FF6EE43F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0D926B-F661-4E48-B79E-1C7BE80F4720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5D0B9B-40B9-CE4F-8AC7-FBA4E64E5E4C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464A-BC15-E040-AF5A-745C72119E48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988106-0187-2443-97A2-CC2DB40F4086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7EE502-ED04-A241-B1FD-558514766D50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F10547-29E4-0B4C-A5E2-97347D3DA31B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C348EE-5611-1C44-8707-1F1A282BB6EF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6FA626-A596-D546-AD3A-E5E7F67D38D9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FA96075-0F3F-5641-B0DD-282B6A65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270"/>
            <a:ext cx="7567476" cy="68103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게시글</a:t>
            </a:r>
            <a:r>
              <a:rPr lang="ko-KR" altLang="en-US" sz="2400" dirty="0"/>
              <a:t> 보기</a:t>
            </a:r>
            <a:endParaRPr lang="en-KR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6E4647-0CCE-464F-97E4-FB609BA24EFE}"/>
              </a:ext>
            </a:extLst>
          </p:cNvPr>
          <p:cNvSpPr/>
          <p:nvPr/>
        </p:nvSpPr>
        <p:spPr>
          <a:xfrm>
            <a:off x="3386702" y="5861538"/>
            <a:ext cx="822691" cy="375139"/>
          </a:xfrm>
          <a:prstGeom prst="roundRect">
            <a:avLst/>
          </a:prstGeom>
          <a:solidFill>
            <a:srgbClr val="17A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 보기</a:t>
            </a:r>
            <a:endParaRPr lang="en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C69D2-4929-1047-A226-B8BE40BEC1DA}"/>
              </a:ext>
            </a:extLst>
          </p:cNvPr>
          <p:cNvSpPr txBox="1"/>
          <p:nvPr/>
        </p:nvSpPr>
        <p:spPr>
          <a:xfrm>
            <a:off x="3430739" y="6229830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Toggle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1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2CCE-79F4-1A49-8BCB-CFF56ED8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09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댓글 작성 및 보기 </a:t>
            </a:r>
            <a:endParaRPr lang="en-K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1E83-C8A9-2C47-96F2-559DD06E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930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게시글</a:t>
            </a:r>
            <a:r>
              <a:rPr lang="ko-KR" altLang="en-US" sz="3000" dirty="0"/>
              <a:t> 수정</a:t>
            </a:r>
            <a:endParaRPr lang="en-KR" sz="3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7CBA73-9AA7-AB4A-9892-33D6B6197993}"/>
              </a:ext>
            </a:extLst>
          </p:cNvPr>
          <p:cNvGrpSpPr/>
          <p:nvPr/>
        </p:nvGrpSpPr>
        <p:grpSpPr>
          <a:xfrm>
            <a:off x="506437" y="575733"/>
            <a:ext cx="11371971" cy="720410"/>
            <a:chOff x="506437" y="575733"/>
            <a:chExt cx="11371971" cy="7204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16E10F-C83D-EB44-BE1C-98CF085422D1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D31250-A861-CE4F-BA8C-24640EE2A663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C71927-EB7B-F54F-B333-1FD30D9FC23C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0451B2-892D-984C-A28C-76B91B01978F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0563C6-C737-9B46-8377-E867B19AC3E7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C8C8E8-DF1E-204C-8A91-7DB8BBD5ECAD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1C409E-52E0-6240-AC7E-2F9E7F66464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18CDF6-E72D-8E46-8EAE-EBC69DE00B45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0448384-956F-F243-AA00-A3640620EFF3}"/>
              </a:ext>
            </a:extLst>
          </p:cNvPr>
          <p:cNvSpPr/>
          <p:nvPr/>
        </p:nvSpPr>
        <p:spPr>
          <a:xfrm>
            <a:off x="2273630" y="1757547"/>
            <a:ext cx="7873340" cy="535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BE7E1-9E98-1C4A-B23E-E3707AC7F8D0}"/>
              </a:ext>
            </a:extLst>
          </p:cNvPr>
          <p:cNvSpPr/>
          <p:nvPr/>
        </p:nvSpPr>
        <p:spPr>
          <a:xfrm>
            <a:off x="2273630" y="2647660"/>
            <a:ext cx="7873340" cy="266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본문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E1933-3672-884C-8574-033C62ED1B00}"/>
              </a:ext>
            </a:extLst>
          </p:cNvPr>
          <p:cNvSpPr/>
          <p:nvPr/>
        </p:nvSpPr>
        <p:spPr>
          <a:xfrm>
            <a:off x="4974360" y="555329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  <a:endParaRPr lang="en-K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0C6D7-6FFD-7241-B657-04D9097617F8}"/>
              </a:ext>
            </a:extLst>
          </p:cNvPr>
          <p:cNvSpPr/>
          <p:nvPr/>
        </p:nvSpPr>
        <p:spPr>
          <a:xfrm>
            <a:off x="6096000" y="555329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0464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D42FF-3A6D-B243-845F-2C3954D158A7}"/>
              </a:ext>
            </a:extLst>
          </p:cNvPr>
          <p:cNvGrpSpPr/>
          <p:nvPr/>
        </p:nvGrpSpPr>
        <p:grpSpPr>
          <a:xfrm>
            <a:off x="2120941" y="1270580"/>
            <a:ext cx="7950118" cy="5238299"/>
            <a:chOff x="2120941" y="995008"/>
            <a:chExt cx="7950118" cy="5238299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03BCBFB-A6DA-0A46-8645-C3F4EA0F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941" y="995008"/>
              <a:ext cx="7950118" cy="52382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83FEE-ED8C-F24D-A8AC-856B4ED8F4D6}"/>
                </a:ext>
              </a:extLst>
            </p:cNvPr>
            <p:cNvSpPr/>
            <p:nvPr/>
          </p:nvSpPr>
          <p:spPr>
            <a:xfrm>
              <a:off x="3325091" y="5533901"/>
              <a:ext cx="1282535" cy="5106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E0977F3-36B3-824B-B19E-A5996EC02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98" t="85635" r="70690" b="2717"/>
            <a:stretch/>
          </p:blipFill>
          <p:spPr>
            <a:xfrm>
              <a:off x="8435711" y="5477602"/>
              <a:ext cx="1145931" cy="6232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329867-2D3D-224E-9A01-8AB5FF6EE43F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0D926B-F661-4E48-B79E-1C7BE80F4720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5D0B9B-40B9-CE4F-8AC7-FBA4E64E5E4C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464A-BC15-E040-AF5A-745C72119E48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988106-0187-2443-97A2-CC2DB40F4086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7EE502-ED04-A241-B1FD-558514766D50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F10547-29E4-0B4C-A5E2-97347D3DA31B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C348EE-5611-1C44-8707-1F1A282BB6EF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6FA626-A596-D546-AD3A-E5E7F67D38D9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FA96075-0F3F-5641-B0DD-282B6A65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270"/>
            <a:ext cx="7567476" cy="68103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게시글</a:t>
            </a:r>
            <a:r>
              <a:rPr lang="ko-KR" altLang="en-US" sz="2400" dirty="0"/>
              <a:t> 수정 시 화면 </a:t>
            </a:r>
            <a:r>
              <a:rPr lang="en-US" altLang="ko-KR" sz="2400" dirty="0"/>
              <a:t>(</a:t>
            </a:r>
            <a:r>
              <a:rPr lang="ko-KR" altLang="en-US" sz="2400" dirty="0"/>
              <a:t>수정한 </a:t>
            </a:r>
            <a:r>
              <a:rPr lang="ko-KR" altLang="en-US" sz="2400" dirty="0" err="1"/>
              <a:t>게시글</a:t>
            </a:r>
            <a:r>
              <a:rPr lang="ko-KR" altLang="en-US" sz="2400" dirty="0"/>
              <a:t> 보기</a:t>
            </a:r>
            <a:r>
              <a:rPr lang="en-US" altLang="ko-KR" sz="2400" dirty="0"/>
              <a:t>)</a:t>
            </a:r>
            <a:endParaRPr lang="en-KR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1C7AB0F-BB1D-2046-AC35-6A9CEAA655E7}"/>
              </a:ext>
            </a:extLst>
          </p:cNvPr>
          <p:cNvSpPr/>
          <p:nvPr/>
        </p:nvSpPr>
        <p:spPr>
          <a:xfrm>
            <a:off x="3386702" y="5861538"/>
            <a:ext cx="822691" cy="375139"/>
          </a:xfrm>
          <a:prstGeom prst="roundRect">
            <a:avLst/>
          </a:prstGeom>
          <a:solidFill>
            <a:srgbClr val="17A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 보기</a:t>
            </a:r>
            <a:endParaRPr lang="en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6B9DF-0C6D-7E4E-A5F2-DBA6D7D0D73A}"/>
              </a:ext>
            </a:extLst>
          </p:cNvPr>
          <p:cNvSpPr txBox="1"/>
          <p:nvPr/>
        </p:nvSpPr>
        <p:spPr>
          <a:xfrm>
            <a:off x="3430739" y="6229830"/>
            <a:ext cx="309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Toggle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8C6A7C-EB3E-8B4B-B9B7-C2393157A8B5}"/>
              </a:ext>
            </a:extLst>
          </p:cNvPr>
          <p:cNvSpPr/>
          <p:nvPr/>
        </p:nvSpPr>
        <p:spPr>
          <a:xfrm>
            <a:off x="7194453" y="843633"/>
            <a:ext cx="2230902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475D95-72D8-644F-AC5C-09625694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7" y="180852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E699F-3AC3-C944-86FF-4B25239E6DF9}"/>
              </a:ext>
            </a:extLst>
          </p:cNvPr>
          <p:cNvSpPr/>
          <p:nvPr/>
        </p:nvSpPr>
        <p:spPr>
          <a:xfrm>
            <a:off x="9647506" y="843632"/>
            <a:ext cx="2230902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47687-6228-CF42-B303-7D68FDFCEAC1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글 목록</a:t>
            </a:r>
            <a:endParaRPr lang="en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D8F17-FEFA-BC4E-AFB9-78FE9B956BCA}"/>
              </a:ext>
            </a:extLst>
          </p:cNvPr>
          <p:cNvSpPr txBox="1"/>
          <p:nvPr/>
        </p:nvSpPr>
        <p:spPr>
          <a:xfrm>
            <a:off x="506437" y="1506415"/>
            <a:ext cx="1137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번호</a:t>
            </a:r>
            <a:r>
              <a:rPr lang="en-US" altLang="ko-KR" dirty="0"/>
              <a:t>				</a:t>
            </a:r>
            <a:r>
              <a:rPr lang="ko-KR" altLang="en-US" dirty="0"/>
              <a:t>제목</a:t>
            </a:r>
            <a:r>
              <a:rPr lang="en-US" altLang="ko-KR" dirty="0"/>
              <a:t>				</a:t>
            </a:r>
            <a:r>
              <a:rPr lang="ko-KR" altLang="en-US" dirty="0"/>
              <a:t>작성자</a:t>
            </a:r>
            <a:r>
              <a:rPr lang="en-US" altLang="ko-KR" dirty="0"/>
              <a:t>	</a:t>
            </a:r>
            <a:r>
              <a:rPr lang="ko-KR" altLang="en-US" dirty="0"/>
              <a:t>           작성일</a:t>
            </a:r>
            <a:r>
              <a:rPr lang="en-US" altLang="ko-KR" dirty="0"/>
              <a:t>	</a:t>
            </a:r>
            <a:r>
              <a:rPr lang="ko-KR" altLang="en-US" dirty="0"/>
              <a:t>조회수</a:t>
            </a:r>
            <a:r>
              <a:rPr lang="en-US" altLang="ko-KR" dirty="0"/>
              <a:t>			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86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게시글</a:t>
            </a:r>
            <a:r>
              <a:rPr lang="ko-KR" altLang="en-US" sz="3000" dirty="0"/>
              <a:t> 삭제</a:t>
            </a:r>
            <a:endParaRPr lang="en-KR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6E10F-C83D-EB44-BE1C-98CF085422D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31250-A861-CE4F-BA8C-24640EE2A663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71927-EB7B-F54F-B333-1FD30D9FC23C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451B2-892D-984C-A28C-76B91B01978F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563C6-C737-9B46-8377-E867B19AC3E7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8C8E8-DF1E-204C-8A91-7DB8BBD5ECAD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C409E-52E0-6240-AC7E-2F9E7F66464E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8CDF6-E72D-8E46-8EAE-EBC69DE00B4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C4EBAD-4886-4245-88C6-C99A8E464464}"/>
              </a:ext>
            </a:extLst>
          </p:cNvPr>
          <p:cNvSpPr/>
          <p:nvPr/>
        </p:nvSpPr>
        <p:spPr>
          <a:xfrm>
            <a:off x="3845170" y="1601995"/>
            <a:ext cx="4501661" cy="40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9B346-AAE3-6C47-808E-08F1E5A7A1B2}"/>
              </a:ext>
            </a:extLst>
          </p:cNvPr>
          <p:cNvSpPr txBox="1"/>
          <p:nvPr/>
        </p:nvSpPr>
        <p:spPr>
          <a:xfrm>
            <a:off x="4073579" y="3213613"/>
            <a:ext cx="396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D0F1F-41FB-3A4D-98D6-0E7F171F6B81}"/>
              </a:ext>
            </a:extLst>
          </p:cNvPr>
          <p:cNvSpPr txBox="1"/>
          <p:nvPr/>
        </p:nvSpPr>
        <p:spPr>
          <a:xfrm>
            <a:off x="4547307" y="4043051"/>
            <a:ext cx="3967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게시글을</a:t>
            </a:r>
            <a:r>
              <a:rPr lang="ko-KR" altLang="en-US" sz="1600" dirty="0"/>
              <a:t> 삭제하시겠습니까</a:t>
            </a:r>
            <a:r>
              <a:rPr lang="en-US" altLang="ko-KR" sz="1600" dirty="0"/>
              <a:t>?</a:t>
            </a:r>
            <a:endParaRPr lang="en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3A0B1-B8B4-234F-854B-022951EEB560}"/>
              </a:ext>
            </a:extLst>
          </p:cNvPr>
          <p:cNvSpPr/>
          <p:nvPr/>
        </p:nvSpPr>
        <p:spPr>
          <a:xfrm>
            <a:off x="5152484" y="3179118"/>
            <a:ext cx="2779542" cy="404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A8771-24DB-1E4E-946B-A460A436CFDF}"/>
              </a:ext>
            </a:extLst>
          </p:cNvPr>
          <p:cNvSpPr/>
          <p:nvPr/>
        </p:nvSpPr>
        <p:spPr>
          <a:xfrm>
            <a:off x="7390203" y="4103156"/>
            <a:ext cx="223126" cy="21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6EB20-E9E7-1648-99F2-4E09B5124C66}"/>
              </a:ext>
            </a:extLst>
          </p:cNvPr>
          <p:cNvSpPr txBox="1"/>
          <p:nvPr/>
        </p:nvSpPr>
        <p:spPr>
          <a:xfrm>
            <a:off x="3845170" y="1901296"/>
            <a:ext cx="450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게시글</a:t>
            </a:r>
            <a:r>
              <a:rPr lang="ko-KR" altLang="en-US" sz="2400" dirty="0"/>
              <a:t> 삭제</a:t>
            </a:r>
            <a:endParaRPr lang="en-KR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691BF-55CF-9A4E-AFEE-CBC17232150C}"/>
              </a:ext>
            </a:extLst>
          </p:cNvPr>
          <p:cNvSpPr/>
          <p:nvPr/>
        </p:nvSpPr>
        <p:spPr>
          <a:xfrm>
            <a:off x="5661147" y="484077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4611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168-8F20-9340-A2C4-B7B67406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3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삭제 성공</a:t>
            </a:r>
            <a:endParaRPr lang="en-KR" sz="3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A76B02A-255A-B640-B6C9-39F22207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38" y="1401756"/>
            <a:ext cx="5849125" cy="53886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1A6E241-5D51-B543-A7D9-6197729220B1}"/>
              </a:ext>
            </a:extLst>
          </p:cNvPr>
          <p:cNvGrpSpPr/>
          <p:nvPr/>
        </p:nvGrpSpPr>
        <p:grpSpPr>
          <a:xfrm>
            <a:off x="410014" y="481591"/>
            <a:ext cx="11371971" cy="720410"/>
            <a:chOff x="506437" y="575733"/>
            <a:chExt cx="11371971" cy="7204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D3FDB9-73F8-0A4F-A6CC-94500F977D52}"/>
                </a:ext>
              </a:extLst>
            </p:cNvPr>
            <p:cNvSpPr/>
            <p:nvPr/>
          </p:nvSpPr>
          <p:spPr>
            <a:xfrm>
              <a:off x="506437" y="575733"/>
              <a:ext cx="11371971" cy="720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Navbar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7DA1E-7B10-1B4E-8C55-CB2FC6C04CFA}"/>
                </a:ext>
              </a:extLst>
            </p:cNvPr>
            <p:cNvSpPr/>
            <p:nvPr/>
          </p:nvSpPr>
          <p:spPr>
            <a:xfrm>
              <a:off x="7852838" y="775488"/>
              <a:ext cx="1086057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로그아웃</a:t>
              </a:r>
              <a:endParaRPr lang="en-KR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851657-F76F-844E-8FF7-B945896344D5}"/>
                </a:ext>
              </a:extLst>
            </p:cNvPr>
            <p:cNvSpPr/>
            <p:nvPr/>
          </p:nvSpPr>
          <p:spPr>
            <a:xfrm>
              <a:off x="9064289" y="776276"/>
              <a:ext cx="132307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변경</a:t>
              </a:r>
              <a:endParaRPr lang="en-KR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7D4BB5-526D-0D49-B166-CB87B9671237}"/>
                </a:ext>
              </a:extLst>
            </p:cNvPr>
            <p:cNvSpPr/>
            <p:nvPr/>
          </p:nvSpPr>
          <p:spPr>
            <a:xfrm>
              <a:off x="665777" y="775488"/>
              <a:ext cx="396081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홈</a:t>
              </a:r>
              <a:endParaRPr lang="en-K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4EAF1C-2DAF-AD46-A087-41E293609376}"/>
                </a:ext>
              </a:extLst>
            </p:cNvPr>
            <p:cNvSpPr/>
            <p:nvPr/>
          </p:nvSpPr>
          <p:spPr>
            <a:xfrm>
              <a:off x="1181043" y="776276"/>
              <a:ext cx="935498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목록</a:t>
              </a:r>
              <a:endParaRPr lang="en-KR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7142B5-4CF1-E34C-8DE5-AA677E0A31EE}"/>
                </a:ext>
              </a:extLst>
            </p:cNvPr>
            <p:cNvSpPr/>
            <p:nvPr/>
          </p:nvSpPr>
          <p:spPr>
            <a:xfrm>
              <a:off x="3483125" y="775488"/>
              <a:ext cx="1180909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작성하기</a:t>
              </a:r>
              <a:endParaRPr lang="en-K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FF5FBD-A505-C646-BC5B-FEC49D1DF3BE}"/>
                </a:ext>
              </a:extLst>
            </p:cNvPr>
            <p:cNvSpPr/>
            <p:nvPr/>
          </p:nvSpPr>
          <p:spPr>
            <a:xfrm>
              <a:off x="10487856" y="777064"/>
              <a:ext cx="1201613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 탈퇴</a:t>
              </a:r>
              <a:endParaRPr lang="en-K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16514F-6F20-3242-A31A-9158AB573B4E}"/>
                </a:ext>
              </a:extLst>
            </p:cNvPr>
            <p:cNvSpPr/>
            <p:nvPr/>
          </p:nvSpPr>
          <p:spPr>
            <a:xfrm>
              <a:off x="2217030" y="776276"/>
              <a:ext cx="1137862" cy="3238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나의 </a:t>
              </a:r>
              <a:r>
                <a:rPr lang="ko-KR" altLang="en-US" sz="1400" dirty="0" err="1"/>
                <a:t>작성글</a:t>
              </a:r>
              <a:endParaRPr lang="en-KR" sz="14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720A345-C6AF-5E43-A2B3-00176711262D}"/>
              </a:ext>
            </a:extLst>
          </p:cNvPr>
          <p:cNvSpPr/>
          <p:nvPr/>
        </p:nvSpPr>
        <p:spPr>
          <a:xfrm>
            <a:off x="3258469" y="1401756"/>
            <a:ext cx="2524145" cy="1289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게시글이</a:t>
            </a:r>
            <a:r>
              <a:rPr lang="ko-KR" altLang="en-US" sz="1400" dirty="0"/>
              <a:t> 삭제되었습니다</a:t>
            </a:r>
            <a:r>
              <a:rPr lang="en-US" altLang="ko-KR" sz="1400" dirty="0"/>
              <a:t>.</a:t>
            </a:r>
            <a:endParaRPr lang="en-KR" altLang="ko-KR" sz="1400" dirty="0"/>
          </a:p>
          <a:p>
            <a:pPr algn="ctr"/>
            <a:endParaRPr lang="en-KR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Toast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47687-6228-CF42-B303-7D68FDFCEAC1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54A6A-2DEC-8E42-A732-1D099D80D39C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475D95-72D8-644F-AC5C-09625694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11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Index</a:t>
            </a:r>
            <a:endParaRPr lang="en-KR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C6A7C-EB3E-8B4B-B9B7-C2393157A8B5}"/>
              </a:ext>
            </a:extLst>
          </p:cNvPr>
          <p:cNvSpPr/>
          <p:nvPr/>
        </p:nvSpPr>
        <p:spPr>
          <a:xfrm>
            <a:off x="8437038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E699F-3AC3-C944-86FF-4B25239E6DF9}"/>
              </a:ext>
            </a:extLst>
          </p:cNvPr>
          <p:cNvSpPr/>
          <p:nvPr/>
        </p:nvSpPr>
        <p:spPr>
          <a:xfrm>
            <a:off x="10157723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67945-BF8B-E840-B0CC-D3E017AF447D}"/>
              </a:ext>
            </a:extLst>
          </p:cNvPr>
          <p:cNvSpPr/>
          <p:nvPr/>
        </p:nvSpPr>
        <p:spPr>
          <a:xfrm>
            <a:off x="653077" y="708168"/>
            <a:ext cx="553423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  <a:endParaRPr lang="en-K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752324-AA8C-3C42-B740-413996BF1032}"/>
              </a:ext>
            </a:extLst>
          </p:cNvPr>
          <p:cNvSpPr/>
          <p:nvPr/>
        </p:nvSpPr>
        <p:spPr>
          <a:xfrm>
            <a:off x="1334480" y="708168"/>
            <a:ext cx="13071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AF6D31-F9F8-EA4B-9F98-B8BCCABEA4B4}"/>
              </a:ext>
            </a:extLst>
          </p:cNvPr>
          <p:cNvSpPr/>
          <p:nvPr/>
        </p:nvSpPr>
        <p:spPr>
          <a:xfrm>
            <a:off x="2769580" y="708168"/>
            <a:ext cx="16500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작성하기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2120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1334-8352-2545-B5D2-E174DD28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03"/>
            <a:ext cx="3530600" cy="88209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회원가입 폼</a:t>
            </a:r>
            <a:endParaRPr lang="en-KR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24864-C97A-CF4C-84B1-646E75BA97DD}"/>
              </a:ext>
            </a:extLst>
          </p:cNvPr>
          <p:cNvSpPr/>
          <p:nvPr/>
        </p:nvSpPr>
        <p:spPr>
          <a:xfrm>
            <a:off x="4213082" y="1864973"/>
            <a:ext cx="4351689" cy="3996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753F5-324E-964E-BF6D-D54CDD4AE320}"/>
              </a:ext>
            </a:extLst>
          </p:cNvPr>
          <p:cNvSpPr txBox="1"/>
          <p:nvPr/>
        </p:nvSpPr>
        <p:spPr>
          <a:xfrm>
            <a:off x="4213082" y="1963007"/>
            <a:ext cx="435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회원가입</a:t>
            </a:r>
            <a:endParaRPr lang="en-KR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FFF00-AB52-BD4C-9A45-D9478717DFB5}"/>
              </a:ext>
            </a:extLst>
          </p:cNvPr>
          <p:cNvSpPr txBox="1"/>
          <p:nvPr/>
        </p:nvSpPr>
        <p:spPr>
          <a:xfrm>
            <a:off x="5030204" y="2806039"/>
            <a:ext cx="319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ID:</a:t>
            </a:r>
            <a:endParaRPr lang="en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4C4EA-3800-0842-BB70-D719C1B24F1C}"/>
              </a:ext>
            </a:extLst>
          </p:cNvPr>
          <p:cNvSpPr txBox="1"/>
          <p:nvPr/>
        </p:nvSpPr>
        <p:spPr>
          <a:xfrm>
            <a:off x="4416419" y="3722280"/>
            <a:ext cx="319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3AD39-9541-F643-83F6-A603F4E48C70}"/>
              </a:ext>
            </a:extLst>
          </p:cNvPr>
          <p:cNvSpPr/>
          <p:nvPr/>
        </p:nvSpPr>
        <p:spPr>
          <a:xfrm>
            <a:off x="5508116" y="2831439"/>
            <a:ext cx="2237176" cy="325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0F893-0805-6045-B5D7-82B034CB3D87}"/>
              </a:ext>
            </a:extLst>
          </p:cNvPr>
          <p:cNvSpPr/>
          <p:nvPr/>
        </p:nvSpPr>
        <p:spPr>
          <a:xfrm>
            <a:off x="5508116" y="3743935"/>
            <a:ext cx="2237176" cy="325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8A853-2B56-3D4C-BE79-1A86A60A7599}"/>
              </a:ext>
            </a:extLst>
          </p:cNvPr>
          <p:cNvSpPr txBox="1"/>
          <p:nvPr/>
        </p:nvSpPr>
        <p:spPr>
          <a:xfrm>
            <a:off x="4803750" y="3249910"/>
            <a:ext cx="319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이름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8E48E4-F17C-8440-9DAC-193D7B2DAE01}"/>
              </a:ext>
            </a:extLst>
          </p:cNvPr>
          <p:cNvSpPr/>
          <p:nvPr/>
        </p:nvSpPr>
        <p:spPr>
          <a:xfrm>
            <a:off x="5508116" y="3275310"/>
            <a:ext cx="2237176" cy="325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74303-83D1-544B-9A8B-397E99EF0928}"/>
              </a:ext>
            </a:extLst>
          </p:cNvPr>
          <p:cNvSpPr txBox="1"/>
          <p:nvPr/>
        </p:nvSpPr>
        <p:spPr>
          <a:xfrm>
            <a:off x="4416419" y="4123826"/>
            <a:ext cx="3193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비밀번호 </a:t>
            </a:r>
            <a:endParaRPr lang="en-US" altLang="ko-KR" sz="1600" dirty="0"/>
          </a:p>
          <a:p>
            <a:r>
              <a:rPr lang="ko-KR" altLang="en-US" sz="1600" dirty="0"/>
              <a:t>         확인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099C2-D3B6-8546-9762-24A8E1855040}"/>
              </a:ext>
            </a:extLst>
          </p:cNvPr>
          <p:cNvSpPr/>
          <p:nvPr/>
        </p:nvSpPr>
        <p:spPr>
          <a:xfrm>
            <a:off x="5501983" y="4216305"/>
            <a:ext cx="2237176" cy="325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619CE-AD4E-EA45-9F28-F05C083FE992}"/>
              </a:ext>
            </a:extLst>
          </p:cNvPr>
          <p:cNvSpPr/>
          <p:nvPr/>
        </p:nvSpPr>
        <p:spPr>
          <a:xfrm>
            <a:off x="5924695" y="5110918"/>
            <a:ext cx="928461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CBF49-F9B7-1542-A868-C72DD6D7CDC3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FB2D4-9DF8-294D-B9EC-668BA2EAB294}"/>
              </a:ext>
            </a:extLst>
          </p:cNvPr>
          <p:cNvSpPr/>
          <p:nvPr/>
        </p:nvSpPr>
        <p:spPr>
          <a:xfrm>
            <a:off x="8437038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D395CE-4C06-E542-AA58-57A0BF230FDC}"/>
              </a:ext>
            </a:extLst>
          </p:cNvPr>
          <p:cNvSpPr/>
          <p:nvPr/>
        </p:nvSpPr>
        <p:spPr>
          <a:xfrm>
            <a:off x="10157723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7BC33D-D6BE-8E49-A00C-04158063C5FB}"/>
              </a:ext>
            </a:extLst>
          </p:cNvPr>
          <p:cNvSpPr/>
          <p:nvPr/>
        </p:nvSpPr>
        <p:spPr>
          <a:xfrm>
            <a:off x="653077" y="708168"/>
            <a:ext cx="553423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97093F-687A-2D4A-9203-7ED20E072E8B}"/>
              </a:ext>
            </a:extLst>
          </p:cNvPr>
          <p:cNvSpPr/>
          <p:nvPr/>
        </p:nvSpPr>
        <p:spPr>
          <a:xfrm>
            <a:off x="1334480" y="708168"/>
            <a:ext cx="13071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0069A-3C77-3A49-A3CE-F1C76EF2ECB8}"/>
              </a:ext>
            </a:extLst>
          </p:cNvPr>
          <p:cNvSpPr/>
          <p:nvPr/>
        </p:nvSpPr>
        <p:spPr>
          <a:xfrm>
            <a:off x="2769580" y="708168"/>
            <a:ext cx="16500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작성하기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2814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E8E5EE-9B71-B840-9B0E-0B8E96AFACC4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92DDB-EFF5-D340-80B9-633BC810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9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회원가입 성공</a:t>
            </a:r>
            <a:endParaRPr lang="en-KR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EBD5A-46EC-B342-9401-25E4E9E8CF6D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F0D9A-2441-C647-80A6-25FD00F65CA9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FA718-6867-2749-9024-7D78A026D485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85A58-8307-D249-AE61-8422F8AB90E5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522AA-9217-FD41-BB72-3A712445F810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EBCBC-C3B1-294F-B1BB-5DF8ED309DDA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07DF48-319A-A644-A632-CEB28E3B200F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4C3D3-71AA-734F-A563-B3CCDA5D8FB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DA18-4C92-054D-850C-16554922DADA}"/>
              </a:ext>
            </a:extLst>
          </p:cNvPr>
          <p:cNvSpPr/>
          <p:nvPr/>
        </p:nvSpPr>
        <p:spPr>
          <a:xfrm>
            <a:off x="506437" y="1506415"/>
            <a:ext cx="3633763" cy="17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ㅇㅇ님</a:t>
            </a:r>
            <a:r>
              <a:rPr lang="en-US" altLang="ko-KR" dirty="0"/>
              <a:t>,</a:t>
            </a:r>
            <a:r>
              <a:rPr lang="ko-KR" altLang="en-US" dirty="0"/>
              <a:t> 환영합니다</a:t>
            </a:r>
            <a:r>
              <a:rPr lang="en-US" altLang="ko-KR" dirty="0"/>
              <a:t>.</a:t>
            </a:r>
            <a:endParaRPr lang="en-KR" altLang="ko-KR" dirty="0"/>
          </a:p>
          <a:p>
            <a:pPr algn="ctr"/>
            <a:endParaRPr lang="en-KR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Toast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8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B001-6D7C-F142-8149-53086D98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822" y="-36159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</a:t>
            </a:r>
            <a:endParaRPr lang="en-KR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EE9831-4501-1641-AA2A-6A8A232870D1}"/>
              </a:ext>
            </a:extLst>
          </p:cNvPr>
          <p:cNvGrpSpPr/>
          <p:nvPr/>
        </p:nvGrpSpPr>
        <p:grpSpPr>
          <a:xfrm>
            <a:off x="3845170" y="1601995"/>
            <a:ext cx="4501661" cy="4079631"/>
            <a:chOff x="2244969" y="1601995"/>
            <a:chExt cx="4501661" cy="40796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F5E2F9-93D6-FD45-B2AE-549B66E8D965}"/>
                </a:ext>
              </a:extLst>
            </p:cNvPr>
            <p:cNvSpPr/>
            <p:nvPr/>
          </p:nvSpPr>
          <p:spPr>
            <a:xfrm>
              <a:off x="2244969" y="1601995"/>
              <a:ext cx="4501661" cy="40796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7D7748-8464-2040-BEDB-6FB6F324E444}"/>
                </a:ext>
              </a:extLst>
            </p:cNvPr>
            <p:cNvSpPr txBox="1"/>
            <p:nvPr/>
          </p:nvSpPr>
          <p:spPr>
            <a:xfrm>
              <a:off x="2771921" y="3211795"/>
              <a:ext cx="3967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ID:</a:t>
              </a:r>
              <a:endParaRPr lang="en-KR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7DC4EE-02E9-9A4F-8F44-0AA26AFC52E7}"/>
                </a:ext>
              </a:extLst>
            </p:cNvPr>
            <p:cNvSpPr txBox="1"/>
            <p:nvPr/>
          </p:nvSpPr>
          <p:spPr>
            <a:xfrm>
              <a:off x="2692205" y="3899998"/>
              <a:ext cx="3967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PW:</a:t>
              </a:r>
              <a:endParaRPr lang="en-KR" sz="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B9ECF5-9E83-3746-B2F6-FF32A98C618B}"/>
                </a:ext>
              </a:extLst>
            </p:cNvPr>
            <p:cNvSpPr/>
            <p:nvPr/>
          </p:nvSpPr>
          <p:spPr>
            <a:xfrm>
              <a:off x="3365695" y="3211795"/>
              <a:ext cx="2779542" cy="404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F4AC3F-69AF-1345-9373-C57DA430F751}"/>
                </a:ext>
              </a:extLst>
            </p:cNvPr>
            <p:cNvSpPr/>
            <p:nvPr/>
          </p:nvSpPr>
          <p:spPr>
            <a:xfrm>
              <a:off x="3365695" y="3895345"/>
              <a:ext cx="2779542" cy="404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0D8FC8-E8ED-5942-B2AB-21012ADFF8BC}"/>
                </a:ext>
              </a:extLst>
            </p:cNvPr>
            <p:cNvSpPr txBox="1"/>
            <p:nvPr/>
          </p:nvSpPr>
          <p:spPr>
            <a:xfrm>
              <a:off x="2244969" y="1901296"/>
              <a:ext cx="45016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/>
                <a:t>로그인</a:t>
              </a:r>
              <a:endParaRPr lang="en-KR" sz="32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EF346-C959-524C-A621-96CF70548B83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24E52-D04C-1D4D-8FDE-34E5D6652A36}"/>
              </a:ext>
            </a:extLst>
          </p:cNvPr>
          <p:cNvSpPr/>
          <p:nvPr/>
        </p:nvSpPr>
        <p:spPr>
          <a:xfrm>
            <a:off x="8437038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K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4A37F2-12A8-9F4C-9C39-21DF25F505D3}"/>
              </a:ext>
            </a:extLst>
          </p:cNvPr>
          <p:cNvSpPr/>
          <p:nvPr/>
        </p:nvSpPr>
        <p:spPr>
          <a:xfrm>
            <a:off x="10157723" y="708168"/>
            <a:ext cx="1517488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01293-DA3F-5D4D-8C2E-F78ED1C9A4B8}"/>
              </a:ext>
            </a:extLst>
          </p:cNvPr>
          <p:cNvSpPr/>
          <p:nvPr/>
        </p:nvSpPr>
        <p:spPr>
          <a:xfrm>
            <a:off x="653077" y="708168"/>
            <a:ext cx="553423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  <a:endParaRPr lang="en-K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FAB77-5B20-D440-B3B4-7E2FECA2B21E}"/>
              </a:ext>
            </a:extLst>
          </p:cNvPr>
          <p:cNvSpPr/>
          <p:nvPr/>
        </p:nvSpPr>
        <p:spPr>
          <a:xfrm>
            <a:off x="1334480" y="708168"/>
            <a:ext cx="13071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목록</a:t>
            </a:r>
            <a:endParaRPr lang="en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282F6C-C2CB-8D4F-849A-DB02B8750153}"/>
              </a:ext>
            </a:extLst>
          </p:cNvPr>
          <p:cNvSpPr/>
          <p:nvPr/>
        </p:nvSpPr>
        <p:spPr>
          <a:xfrm>
            <a:off x="2769580" y="708168"/>
            <a:ext cx="1650020" cy="452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 작성하기</a:t>
            </a:r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EB42F-1BAF-9246-9C61-858215503050}"/>
              </a:ext>
            </a:extLst>
          </p:cNvPr>
          <p:cNvSpPr/>
          <p:nvPr/>
        </p:nvSpPr>
        <p:spPr>
          <a:xfrm>
            <a:off x="5531095" y="4904433"/>
            <a:ext cx="1129809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1672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7C5D8A-5668-D042-8BEA-371F2C057E8B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107E9-A919-8844-AF09-88409FD6D54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9B9AB-9E55-1641-A250-1AACD519F794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07BA7D-1C74-2E4D-A586-CDBE058A02E4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DD6FB-1608-2C4F-A323-C19D0B942BCD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905A1-21B7-384A-AC9E-945443ACB00C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9EA83-E6A4-6F40-8489-104C50688635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D0CEFD-42AE-5440-9DF9-F70486456FFD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7176DA-121E-6F40-8D3F-20FBCE19B3D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BD0346-DB66-2449-BF86-C840D6F0FAD7}"/>
              </a:ext>
            </a:extLst>
          </p:cNvPr>
          <p:cNvSpPr/>
          <p:nvPr/>
        </p:nvSpPr>
        <p:spPr>
          <a:xfrm>
            <a:off x="506437" y="1506415"/>
            <a:ext cx="3633763" cy="17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ㅇㅇ님</a:t>
            </a:r>
            <a:r>
              <a:rPr lang="en-US" altLang="ko-KR" dirty="0"/>
              <a:t>,</a:t>
            </a:r>
            <a:r>
              <a:rPr lang="ko-KR" altLang="en-US" dirty="0"/>
              <a:t> 환영합니다</a:t>
            </a:r>
            <a:r>
              <a:rPr lang="en-US" altLang="ko-KR" dirty="0"/>
              <a:t>.</a:t>
            </a:r>
            <a:endParaRPr lang="en-KR" altLang="ko-KR" dirty="0"/>
          </a:p>
          <a:p>
            <a:pPr algn="ctr"/>
            <a:endParaRPr lang="en-KR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Toast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226BD64-3CF1-B848-B394-67916C57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9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로그인 성공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413121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25E8-3843-D34A-BE40-E93BB824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10300" cy="68103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비밀번호 변경하기</a:t>
            </a:r>
            <a:endParaRPr lang="en-KR" sz="3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6E10F-C83D-EB44-BE1C-98CF085422D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31250-A861-CE4F-BA8C-24640EE2A663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71927-EB7B-F54F-B333-1FD30D9FC23C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451B2-892D-984C-A28C-76B91B01978F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563C6-C737-9B46-8377-E867B19AC3E7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8C8E8-DF1E-204C-8A91-7DB8BBD5ECAD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C409E-52E0-6240-AC7E-2F9E7F66464E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8CDF6-E72D-8E46-8EAE-EBC69DE00B4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C4EBAD-4886-4245-88C6-C99A8E464464}"/>
              </a:ext>
            </a:extLst>
          </p:cNvPr>
          <p:cNvSpPr/>
          <p:nvPr/>
        </p:nvSpPr>
        <p:spPr>
          <a:xfrm>
            <a:off x="3845170" y="1601995"/>
            <a:ext cx="4501661" cy="4079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9B346-AAE3-6C47-808E-08F1E5A7A1B2}"/>
              </a:ext>
            </a:extLst>
          </p:cNvPr>
          <p:cNvSpPr txBox="1"/>
          <p:nvPr/>
        </p:nvSpPr>
        <p:spPr>
          <a:xfrm>
            <a:off x="4112454" y="3089111"/>
            <a:ext cx="396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D0F1F-41FB-3A4D-98D6-0E7F171F6B81}"/>
              </a:ext>
            </a:extLst>
          </p:cNvPr>
          <p:cNvSpPr txBox="1"/>
          <p:nvPr/>
        </p:nvSpPr>
        <p:spPr>
          <a:xfrm>
            <a:off x="4112454" y="3787155"/>
            <a:ext cx="396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변경할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r>
              <a:rPr lang="en-US" sz="1600" dirty="0"/>
              <a:t>:</a:t>
            </a:r>
            <a:endParaRPr lang="en-K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3A0B1-B8B4-234F-854B-022951EEB560}"/>
              </a:ext>
            </a:extLst>
          </p:cNvPr>
          <p:cNvSpPr/>
          <p:nvPr/>
        </p:nvSpPr>
        <p:spPr>
          <a:xfrm>
            <a:off x="5152484" y="3179118"/>
            <a:ext cx="2779542" cy="404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A8771-24DB-1E4E-946B-A460A436CFDF}"/>
              </a:ext>
            </a:extLst>
          </p:cNvPr>
          <p:cNvSpPr/>
          <p:nvPr/>
        </p:nvSpPr>
        <p:spPr>
          <a:xfrm>
            <a:off x="5152484" y="3862668"/>
            <a:ext cx="2779542" cy="404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6EB20-E9E7-1648-99F2-4E09B5124C66}"/>
              </a:ext>
            </a:extLst>
          </p:cNvPr>
          <p:cNvSpPr txBox="1"/>
          <p:nvPr/>
        </p:nvSpPr>
        <p:spPr>
          <a:xfrm>
            <a:off x="3845170" y="190129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비밀번호 변경</a:t>
            </a:r>
            <a:endParaRPr lang="en-KR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691BF-55CF-9A4E-AFEE-CBC17232150C}"/>
              </a:ext>
            </a:extLst>
          </p:cNvPr>
          <p:cNvSpPr/>
          <p:nvPr/>
        </p:nvSpPr>
        <p:spPr>
          <a:xfrm>
            <a:off x="5661147" y="4840775"/>
            <a:ext cx="869705" cy="4186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08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617451-2250-DC4B-B440-F13954E35B9F}"/>
              </a:ext>
            </a:extLst>
          </p:cNvPr>
          <p:cNvSpPr/>
          <p:nvPr/>
        </p:nvSpPr>
        <p:spPr>
          <a:xfrm>
            <a:off x="506437" y="1506415"/>
            <a:ext cx="11371971" cy="499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Carousel</a:t>
            </a:r>
            <a:endParaRPr lang="en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5FF69-FFB2-C942-8D34-66E192BD7C81}"/>
              </a:ext>
            </a:extLst>
          </p:cNvPr>
          <p:cNvSpPr/>
          <p:nvPr/>
        </p:nvSpPr>
        <p:spPr>
          <a:xfrm>
            <a:off x="506437" y="575733"/>
            <a:ext cx="11371971" cy="720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F4D48-CCA6-D341-854F-FC1FDDECBE5C}"/>
              </a:ext>
            </a:extLst>
          </p:cNvPr>
          <p:cNvSpPr/>
          <p:nvPr/>
        </p:nvSpPr>
        <p:spPr>
          <a:xfrm>
            <a:off x="7852838" y="775488"/>
            <a:ext cx="1086057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  <a:endParaRPr lang="en-K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3BC7E-6318-B64A-B38C-F110AE70681A}"/>
              </a:ext>
            </a:extLst>
          </p:cNvPr>
          <p:cNvSpPr/>
          <p:nvPr/>
        </p:nvSpPr>
        <p:spPr>
          <a:xfrm>
            <a:off x="9064289" y="776276"/>
            <a:ext cx="132307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</a:t>
            </a:r>
            <a:endParaRPr lang="en-KR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75CCC-3969-0446-8726-A3F2513FC220}"/>
              </a:ext>
            </a:extLst>
          </p:cNvPr>
          <p:cNvSpPr/>
          <p:nvPr/>
        </p:nvSpPr>
        <p:spPr>
          <a:xfrm>
            <a:off x="665777" y="775488"/>
            <a:ext cx="396081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홈</a:t>
            </a:r>
            <a:endParaRPr lang="en-K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546F7-4E25-6D45-8337-7E0F5D883D2C}"/>
              </a:ext>
            </a:extLst>
          </p:cNvPr>
          <p:cNvSpPr/>
          <p:nvPr/>
        </p:nvSpPr>
        <p:spPr>
          <a:xfrm>
            <a:off x="1181043" y="776276"/>
            <a:ext cx="935498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목록</a:t>
            </a:r>
            <a:endParaRPr lang="en-K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BE4A9-FC59-7C4A-B38E-27C82D17FFD9}"/>
              </a:ext>
            </a:extLst>
          </p:cNvPr>
          <p:cNvSpPr/>
          <p:nvPr/>
        </p:nvSpPr>
        <p:spPr>
          <a:xfrm>
            <a:off x="3483125" y="775488"/>
            <a:ext cx="1180909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 작성하기</a:t>
            </a:r>
            <a:endParaRPr lang="en-K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08C25-E074-8444-81CB-5251AF16AC43}"/>
              </a:ext>
            </a:extLst>
          </p:cNvPr>
          <p:cNvSpPr/>
          <p:nvPr/>
        </p:nvSpPr>
        <p:spPr>
          <a:xfrm>
            <a:off x="10487856" y="777064"/>
            <a:ext cx="1201613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탈퇴</a:t>
            </a:r>
            <a:endParaRPr lang="en-K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E0C93E-1047-154D-A538-6A1887690955}"/>
              </a:ext>
            </a:extLst>
          </p:cNvPr>
          <p:cNvSpPr/>
          <p:nvPr/>
        </p:nvSpPr>
        <p:spPr>
          <a:xfrm>
            <a:off x="2217030" y="776276"/>
            <a:ext cx="1137862" cy="32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</a:t>
            </a:r>
            <a:r>
              <a:rPr lang="ko-KR" altLang="en-US" sz="1400" dirty="0" err="1"/>
              <a:t>작성글</a:t>
            </a:r>
            <a:endParaRPr lang="en-K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79F22-EA90-E546-AA88-71CCD81A7EDF}"/>
              </a:ext>
            </a:extLst>
          </p:cNvPr>
          <p:cNvSpPr/>
          <p:nvPr/>
        </p:nvSpPr>
        <p:spPr>
          <a:xfrm>
            <a:off x="506437" y="1506415"/>
            <a:ext cx="3633763" cy="178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비밀번호가 변경되었습니다</a:t>
            </a:r>
            <a:r>
              <a:rPr lang="en-US" altLang="ko-KR" dirty="0"/>
              <a:t>.</a:t>
            </a:r>
            <a:endParaRPr lang="en-KR" altLang="ko-KR" dirty="0"/>
          </a:p>
          <a:p>
            <a:pPr algn="ctr"/>
            <a:endParaRPr lang="en-KR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KR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Toast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08C58DD-FB69-9A42-84C6-A0823DFD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94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비밀번호 변경 성공</a:t>
            </a:r>
            <a:endParaRPr lang="en-KR" sz="3000" dirty="0"/>
          </a:p>
        </p:txBody>
      </p:sp>
    </p:spTree>
    <p:extLst>
      <p:ext uri="{BB962C8B-B14F-4D97-AF65-F5344CB8AC3E}">
        <p14:creationId xmlns:p14="http://schemas.microsoft.com/office/powerpoint/2010/main" val="100107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411</Words>
  <Application>Microsoft Macintosh PowerPoint</Application>
  <PresentationFormat>Widescreen</PresentationFormat>
  <Paragraphs>224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1차 프로젝트 화면 미리보기  민혜인</vt:lpstr>
      <vt:lpstr>Index</vt:lpstr>
      <vt:lpstr>Index</vt:lpstr>
      <vt:lpstr>회원가입 폼</vt:lpstr>
      <vt:lpstr>회원가입 성공</vt:lpstr>
      <vt:lpstr>로그인</vt:lpstr>
      <vt:lpstr>로그인 성공</vt:lpstr>
      <vt:lpstr>비밀번호 변경하기</vt:lpstr>
      <vt:lpstr>비밀번호 변경 성공</vt:lpstr>
      <vt:lpstr>회원 탈퇴하기</vt:lpstr>
      <vt:lpstr>탈퇴 성공 (index로 돌아가기)</vt:lpstr>
      <vt:lpstr>게시글 작성</vt:lpstr>
      <vt:lpstr>게시글 등록 시 화면 (등록한 게시글 보기)</vt:lpstr>
      <vt:lpstr>글 목록</vt:lpstr>
      <vt:lpstr>나의 작성글 목록</vt:lpstr>
      <vt:lpstr>게시글 보기</vt:lpstr>
      <vt:lpstr>댓글 작성 및 보기 </vt:lpstr>
      <vt:lpstr>게시글 수정</vt:lpstr>
      <vt:lpstr>게시글 수정 시 화면 (수정한 게시글 보기)</vt:lpstr>
      <vt:lpstr>게시글 삭제</vt:lpstr>
      <vt:lpstr>삭제 성공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&amp; layout</dc:title>
  <dc:creator>1</dc:creator>
  <cp:lastModifiedBy>1</cp:lastModifiedBy>
  <cp:revision>18</cp:revision>
  <dcterms:created xsi:type="dcterms:W3CDTF">2020-12-14T14:17:20Z</dcterms:created>
  <dcterms:modified xsi:type="dcterms:W3CDTF">2020-12-16T12:48:48Z</dcterms:modified>
</cp:coreProperties>
</file>