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5" r:id="rId4"/>
    <p:sldId id="277" r:id="rId5"/>
    <p:sldId id="258" r:id="rId6"/>
    <p:sldId id="278" r:id="rId7"/>
    <p:sldId id="262" r:id="rId8"/>
    <p:sldId id="263" r:id="rId9"/>
    <p:sldId id="280" r:id="rId10"/>
    <p:sldId id="281" r:id="rId11"/>
    <p:sldId id="287" r:id="rId12"/>
    <p:sldId id="283" r:id="rId13"/>
    <p:sldId id="268" r:id="rId14"/>
    <p:sldId id="291" r:id="rId15"/>
    <p:sldId id="284" r:id="rId16"/>
    <p:sldId id="285" r:id="rId17"/>
    <p:sldId id="293" r:id="rId18"/>
    <p:sldId id="294" r:id="rId19"/>
    <p:sldId id="292" r:id="rId20"/>
    <p:sldId id="295" r:id="rId21"/>
    <p:sldId id="28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035"/>
  </p:normalViewPr>
  <p:slideViewPr>
    <p:cSldViewPr snapToGrid="0" snapToObjects="1">
      <p:cViewPr>
        <p:scale>
          <a:sx n="99" d="100"/>
          <a:sy n="9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9E77-DD54-004A-9AA5-CFEB7FBA04DC}" type="datetimeFigureOut">
              <a:rPr lang="en-KR" smtClean="0"/>
              <a:t>2020/12/16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CE8-E561-5F4B-B810-C3D8A10E01F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047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FDCE8-E561-5F4B-B810-C3D8A10E01F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4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FDCE8-E561-5F4B-B810-C3D8A10E01F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526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9E5-7A52-264A-AD67-F8B9E0B0F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4826-9952-DB45-B5BC-106A72D3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D8FA-9866-4F44-A760-019C3CE9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EE3F-4B36-934E-92A3-F76ED53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292F-992F-8141-8767-BC5A459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13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362E-D0A3-F74F-BA04-E2C773DE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93824-10A9-2C45-B2AB-9DA3EEA6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8A26-1600-C042-B59F-4A9B891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808E-1149-AE43-A34B-D619CA0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0D60-757A-7945-8D0D-3578C38A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38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84CA7-E121-BE4D-BDBE-70C3C64C6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008DC-65A3-E940-BEB2-CC90540B2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C8CF-2053-B746-9B4B-224E66DB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14D5-8097-1D49-B1BC-6135DF00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7CB4-0CA0-7E49-A26B-218B3C6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61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671-1AC3-DA45-80CB-BC82764C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1C9B-D70E-EF4A-99EB-59F0017E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82AA-AFFE-EE40-80A1-C0780250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049C-0EDE-F84E-ADEC-9D735DBE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936-9F9E-A54E-A725-7133B32E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33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ED3-1C7B-3B4F-B221-40A3C2E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F0BE-4E82-E54C-AA7A-D5C9E7D5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E2CC-3795-1A4C-8391-21FBD7CF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1190-363C-BD41-BD5A-037442E2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20A3-3E1B-E840-A10E-1D8EA33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85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42E5-12AA-E542-AED6-E6B1C6F2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96DA-91AB-7F4B-830E-4ADE1C3E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EF4CC-042A-7346-B3A6-DAA9D5D33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77DE-4249-5543-B7D1-0E61B748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046B1-E7BE-5145-B69D-289B511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2C1C-B687-654A-9695-9D04E2E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966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9EB7-74F8-A442-95E3-97229932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1BC5-DF7A-FA4F-8129-F11C8948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02B5-9810-AE46-8908-AD4DF0AB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30553-6C85-C544-8EC7-BE6E1F57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42BDA-4CA1-2340-AE60-D3E07D328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533CF-5746-BF45-A8C9-52E1BB82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337F3-CE2E-0844-A16B-3FF692B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1FB8A-9E3C-3349-8C7F-A0827B1B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22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2FA2-8D5A-044B-A788-673DE07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6B4D0-7213-AC4E-B639-C2C97B8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7485E-92EA-2C4B-8420-C7D168C2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5C96-35D4-BF4B-AA12-DC706D0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15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E67E0-C519-064A-96D3-29FAE4D7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0C2FF-24EC-DE4C-9D00-65360E92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DBB9B-FDC4-4941-B27D-26AC8FE0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93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54B-CC89-F84C-8AA4-14293290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8708-734B-D04C-AC40-EDA41595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9B0A7-A9BC-6B47-BDD6-4FEDC5E1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4916-EDDF-C946-8A9E-08B880F4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714A-5A44-0B4C-97C0-0058B1BF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A715-9208-B144-B28C-6C64327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82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4C48-85F2-884B-922F-48FAD9D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50606-0E5B-7747-9F15-F4B0A2F50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79B0-786E-B646-96DF-7B9F9133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10BC-E491-C345-A667-68E72F02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D591-585F-FA4B-8EC0-E83DF73D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B195-4FAB-7C41-8B43-8503363C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7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2E789-BCF1-6C41-A889-14AD1514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4DF0-5A5B-1349-AD25-9B066F21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D3B1-C9BC-5940-A0A3-43BCE20B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A730-DCC9-9E4C-87D0-C691DEC9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1C6-C94A-8245-827E-BF05CC7B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2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66EE-9BE6-6D45-9BB3-EDBEC83EA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</a:t>
            </a:r>
            <a:r>
              <a:rPr lang="ko-KR" altLang="en-US" sz="4400" dirty="0"/>
              <a:t>차 프로젝트 화면 </a:t>
            </a:r>
            <a:r>
              <a:rPr lang="ko-KR" altLang="en-US" sz="4400" dirty="0" err="1"/>
              <a:t>미리보기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sz="2400" dirty="0"/>
              <a:t>민혜인</a:t>
            </a:r>
            <a:endParaRPr lang="en-KR" sz="4400" dirty="0"/>
          </a:p>
        </p:txBody>
      </p:sp>
    </p:spTree>
    <p:extLst>
      <p:ext uri="{BB962C8B-B14F-4D97-AF65-F5344CB8AC3E}">
        <p14:creationId xmlns:p14="http://schemas.microsoft.com/office/powerpoint/2010/main" val="32147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7687-6228-CF42-B303-7D68FDFCEAC1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54A6A-2DEC-8E42-A732-1D099D80D39C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475D95-72D8-644F-AC5C-0962569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11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탈퇴 성공 </a:t>
            </a:r>
            <a:r>
              <a:rPr lang="en-US" altLang="ko-KR" sz="3000" dirty="0"/>
              <a:t>(index</a:t>
            </a:r>
            <a:r>
              <a:rPr lang="ko-KR" altLang="en-US" sz="3000" dirty="0"/>
              <a:t>로 돌아가기</a:t>
            </a:r>
            <a:r>
              <a:rPr lang="en-US" altLang="ko-KR" sz="3000" dirty="0"/>
              <a:t>)</a:t>
            </a:r>
            <a:endParaRPr lang="en-KR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C6A7C-EB3E-8B4B-B9B7-C2393157A8B5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E699F-3AC3-C944-86FF-4B25239E6DF9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67945-BF8B-E840-B0CC-D3E017AF447D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52324-AA8C-3C42-B740-413996BF1032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F6D31-F9F8-EA4B-9F98-B8BCCABEA4B4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3095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작성</a:t>
            </a:r>
            <a:endParaRPr lang="en-KR" sz="3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7CBA73-9AA7-AB4A-9892-33D6B6197993}"/>
              </a:ext>
            </a:extLst>
          </p:cNvPr>
          <p:cNvGrpSpPr/>
          <p:nvPr/>
        </p:nvGrpSpPr>
        <p:grpSpPr>
          <a:xfrm>
            <a:off x="506437" y="575733"/>
            <a:ext cx="11371971" cy="720410"/>
            <a:chOff x="506437" y="575733"/>
            <a:chExt cx="11371971" cy="720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16E10F-C83D-EB44-BE1C-98CF085422D1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31250-A861-CE4F-BA8C-24640EE2A663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71927-EB7B-F54F-B333-1FD30D9FC23C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0451B2-892D-984C-A28C-76B91B01978F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0563C6-C737-9B46-8377-E867B19AC3E7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C8C8E8-DF1E-204C-8A91-7DB8BBD5ECAD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1C409E-52E0-6240-AC7E-2F9E7F66464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18CDF6-E72D-8E46-8EAE-EBC69DE00B45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448384-956F-F243-AA00-A3640620EFF3}"/>
              </a:ext>
            </a:extLst>
          </p:cNvPr>
          <p:cNvSpPr/>
          <p:nvPr/>
        </p:nvSpPr>
        <p:spPr>
          <a:xfrm>
            <a:off x="2273630" y="1757547"/>
            <a:ext cx="7873340" cy="535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BE7E1-9E98-1C4A-B23E-E3707AC7F8D0}"/>
              </a:ext>
            </a:extLst>
          </p:cNvPr>
          <p:cNvSpPr/>
          <p:nvPr/>
        </p:nvSpPr>
        <p:spPr>
          <a:xfrm>
            <a:off x="2273630" y="2647660"/>
            <a:ext cx="7873340" cy="266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본문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E1933-3672-884C-8574-033C62ED1B00}"/>
              </a:ext>
            </a:extLst>
          </p:cNvPr>
          <p:cNvSpPr/>
          <p:nvPr/>
        </p:nvSpPr>
        <p:spPr>
          <a:xfrm>
            <a:off x="497436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0C6D7-6FFD-7241-B657-04D9097617F8}"/>
              </a:ext>
            </a:extLst>
          </p:cNvPr>
          <p:cNvSpPr/>
          <p:nvPr/>
        </p:nvSpPr>
        <p:spPr>
          <a:xfrm>
            <a:off x="609600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804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등록 시 화면 </a:t>
            </a:r>
            <a:r>
              <a:rPr lang="en-US" altLang="ko-KR" sz="2400" dirty="0"/>
              <a:t>(</a:t>
            </a:r>
            <a:r>
              <a:rPr lang="ko-KR" altLang="en-US" sz="2400" dirty="0"/>
              <a:t>등록한 </a:t>
            </a:r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r>
              <a:rPr lang="en-US" altLang="ko-KR" sz="2400" dirty="0"/>
              <a:t>)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C7AB0F-BB1D-2046-AC35-6A9CEAA655E7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9DF-0C6D-7E4E-A5F2-DBA6D7D0D73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 목록</a:t>
            </a:r>
            <a:endParaRPr lang="en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2590617-9D15-BB44-8976-1DC873E5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38" y="1401756"/>
            <a:ext cx="5849125" cy="5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나의 </a:t>
            </a:r>
            <a:r>
              <a:rPr lang="ko-KR" altLang="en-US" sz="3200" dirty="0" err="1"/>
              <a:t>작성글</a:t>
            </a:r>
            <a:r>
              <a:rPr lang="ko-KR" altLang="en-US" sz="3200" dirty="0"/>
              <a:t> 목록</a:t>
            </a:r>
            <a:endParaRPr lang="en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2590617-9D15-BB44-8976-1DC873E57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90"/>
          <a:stretch/>
        </p:blipFill>
        <p:spPr>
          <a:xfrm>
            <a:off x="2993347" y="2269611"/>
            <a:ext cx="5849125" cy="3222935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238164CF-A249-434F-A316-E6E6B9CF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18"/>
          <a:stretch/>
        </p:blipFill>
        <p:spPr>
          <a:xfrm>
            <a:off x="2993345" y="1807154"/>
            <a:ext cx="5849125" cy="4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6E4647-0CCE-464F-97E4-FB609BA24EFE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C69D2-4929-1047-A226-B8BE40BEC1D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1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작성 및 보기 </a:t>
            </a:r>
            <a:endParaRPr lang="en-KR" sz="3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C4B40-3C24-7443-B1EF-EDCE447D21B0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8F205B-2414-DD46-989B-937015130F11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1AC1FC-49C3-E745-ACA0-E31D645F9C1F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3DEC20-DD4E-9145-B5F0-0755D757C97E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3D821F-79BC-8643-9AF9-15FC3E0F6A45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4F9CC-7F2E-744A-A802-F0432913F2D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62EBE-CB47-0743-8F77-D5127D46506F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85B85-46FF-5145-881C-F2B8904F42AC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14248F-C7E3-0F40-8AC6-FE6F122CEBE3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D50C2-3F18-6B40-AF45-F77DF5BFE959}"/>
              </a:ext>
            </a:extLst>
          </p:cNvPr>
          <p:cNvSpPr/>
          <p:nvPr/>
        </p:nvSpPr>
        <p:spPr>
          <a:xfrm>
            <a:off x="1429555" y="1648496"/>
            <a:ext cx="7997780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F77E8-239D-504D-8F17-AD572FA9988F}"/>
              </a:ext>
            </a:extLst>
          </p:cNvPr>
          <p:cNvSpPr/>
          <p:nvPr/>
        </p:nvSpPr>
        <p:spPr>
          <a:xfrm>
            <a:off x="9645895" y="204462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68911-E9EC-A04A-BEC2-B2AB1BA70724}"/>
              </a:ext>
            </a:extLst>
          </p:cNvPr>
          <p:cNvSpPr/>
          <p:nvPr/>
        </p:nvSpPr>
        <p:spPr>
          <a:xfrm>
            <a:off x="1429555" y="3526665"/>
            <a:ext cx="7997780" cy="284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3B8D3-016C-B343-9277-500224B1B085}"/>
              </a:ext>
            </a:extLst>
          </p:cNvPr>
          <p:cNvSpPr txBox="1"/>
          <p:nvPr/>
        </p:nvSpPr>
        <p:spPr>
          <a:xfrm>
            <a:off x="9525924" y="4143212"/>
            <a:ext cx="29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수정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내가 등록한 댓글일 경우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930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수정</a:t>
            </a:r>
            <a:endParaRPr lang="en-KR" sz="3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8F06E-68FF-4B40-A4A0-2FBC0FC52A07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21889F-C483-9547-8C25-9752A09C568A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69DF19-37EE-4A44-903F-B1CDBF5E7559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B33B5-4C96-5D4C-90A2-4472DFD19E92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189A74-4FAD-9D42-83C6-C99394FE5689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313DD6-9234-F54D-90D9-49F03ADDEAC5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E2F57-9004-CE47-9358-5D2EF74E9A25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C75421-67B6-A74B-A602-45AEFF256A22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D3EFC6-D19B-3848-8EF0-1C076AB98EB6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FB7DA-E685-A54F-8F6A-EFB8987D47E1}"/>
              </a:ext>
            </a:extLst>
          </p:cNvPr>
          <p:cNvSpPr/>
          <p:nvPr/>
        </p:nvSpPr>
        <p:spPr>
          <a:xfrm>
            <a:off x="1429555" y="1648496"/>
            <a:ext cx="7997780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E5416-6FE5-1F4A-9DF6-CF9CFAECF6D0}"/>
              </a:ext>
            </a:extLst>
          </p:cNvPr>
          <p:cNvSpPr/>
          <p:nvPr/>
        </p:nvSpPr>
        <p:spPr>
          <a:xfrm>
            <a:off x="9645895" y="204462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F2A067-9761-FC49-82E6-E296FE031F3B}"/>
              </a:ext>
            </a:extLst>
          </p:cNvPr>
          <p:cNvSpPr/>
          <p:nvPr/>
        </p:nvSpPr>
        <p:spPr>
          <a:xfrm>
            <a:off x="1429555" y="3526665"/>
            <a:ext cx="7997780" cy="284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EAFA1-4AAA-1945-8D35-4EF7ED49EB21}"/>
              </a:ext>
            </a:extLst>
          </p:cNvPr>
          <p:cNvSpPr txBox="1"/>
          <p:nvPr/>
        </p:nvSpPr>
        <p:spPr>
          <a:xfrm>
            <a:off x="9525924" y="4143212"/>
            <a:ext cx="29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수정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내가 등록한 댓글일 경우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9558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수정 성공</a:t>
            </a:r>
            <a:endParaRPr lang="en-KR" sz="3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C8346-F517-DF4B-9396-C1E2953F9ACC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CAEF7E-1A19-3A4F-89E8-B7122C11381F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313448-9FA6-6643-AE95-C636A5399C27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278CA3-1F0B-1C48-9A0B-8FC386CE5DB0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230980-21F2-CB4E-A001-525306DCF5C2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E5FC34-8800-AE42-8718-D28383A01F15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328550-4FAB-144D-9429-E17F33E8CE98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2580D2-829B-3944-91D5-C7B4B56B8956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E4D1A5-5E3F-E441-8E00-F9E5173457AA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7838C-01DD-5340-8928-173142FAF2AD}"/>
              </a:ext>
            </a:extLst>
          </p:cNvPr>
          <p:cNvSpPr/>
          <p:nvPr/>
        </p:nvSpPr>
        <p:spPr>
          <a:xfrm>
            <a:off x="1429555" y="1648496"/>
            <a:ext cx="7997780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83DDD-8671-DC46-93A0-1C73D588F989}"/>
              </a:ext>
            </a:extLst>
          </p:cNvPr>
          <p:cNvSpPr/>
          <p:nvPr/>
        </p:nvSpPr>
        <p:spPr>
          <a:xfrm>
            <a:off x="9645895" y="204462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0EFA9-FBF6-3141-BEFA-731F292B8E0B}"/>
              </a:ext>
            </a:extLst>
          </p:cNvPr>
          <p:cNvSpPr/>
          <p:nvPr/>
        </p:nvSpPr>
        <p:spPr>
          <a:xfrm>
            <a:off x="1429555" y="3526665"/>
            <a:ext cx="7997780" cy="284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7DA42-5D07-0645-8AB2-398170B24BD6}"/>
              </a:ext>
            </a:extLst>
          </p:cNvPr>
          <p:cNvSpPr txBox="1"/>
          <p:nvPr/>
        </p:nvSpPr>
        <p:spPr>
          <a:xfrm>
            <a:off x="9525924" y="4143212"/>
            <a:ext cx="29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수정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내가 등록한 댓글일 경우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2450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삭제</a:t>
            </a:r>
            <a:endParaRPr lang="en-KR" sz="3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0AD104-E4C6-144F-A6E2-DD45B78DB153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937BC-CC6C-DB46-B958-A571B8271F88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52210A-0594-6A41-A323-1939D82C4907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BF509-7F22-C741-A617-58946AAE085A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1F5595-F985-DB48-A022-1BB6130479FD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47589A-52AE-F648-9793-75E36A3927A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C83491-56D1-1E45-B07C-CD414B55B5F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F6CB7E-20E4-7F44-B6E5-172E45ED48C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8EB9D9-91E3-964A-B369-81FAD83017E5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7B59B-4D5B-574C-B627-9C10CD183799}"/>
              </a:ext>
            </a:extLst>
          </p:cNvPr>
          <p:cNvSpPr/>
          <p:nvPr/>
        </p:nvSpPr>
        <p:spPr>
          <a:xfrm>
            <a:off x="1429555" y="1648496"/>
            <a:ext cx="7997780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3B0B5-0065-0E40-A483-81446B7D885B}"/>
              </a:ext>
            </a:extLst>
          </p:cNvPr>
          <p:cNvSpPr/>
          <p:nvPr/>
        </p:nvSpPr>
        <p:spPr>
          <a:xfrm>
            <a:off x="9645895" y="204462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EA118-A260-3143-8CAA-95B0E3C70D7F}"/>
              </a:ext>
            </a:extLst>
          </p:cNvPr>
          <p:cNvSpPr/>
          <p:nvPr/>
        </p:nvSpPr>
        <p:spPr>
          <a:xfrm>
            <a:off x="1429555" y="3526665"/>
            <a:ext cx="7997780" cy="284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56303-3897-884F-A4AC-00FA2830F762}"/>
              </a:ext>
            </a:extLst>
          </p:cNvPr>
          <p:cNvSpPr txBox="1"/>
          <p:nvPr/>
        </p:nvSpPr>
        <p:spPr>
          <a:xfrm>
            <a:off x="9525924" y="4143212"/>
            <a:ext cx="29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수정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내가 등록한 댓글일 경우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67EBB-D3D3-5C48-AA3A-B4DFAC2D208E}"/>
              </a:ext>
            </a:extLst>
          </p:cNvPr>
          <p:cNvSpPr/>
          <p:nvPr/>
        </p:nvSpPr>
        <p:spPr>
          <a:xfrm>
            <a:off x="3606085" y="2463279"/>
            <a:ext cx="4958366" cy="2070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dirty="0"/>
          </a:p>
          <a:p>
            <a:pPr algn="ctr"/>
            <a:endParaRPr lang="en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087F4-70F9-4F47-BE43-F3DEC08DA444}"/>
              </a:ext>
            </a:extLst>
          </p:cNvPr>
          <p:cNvSpPr/>
          <p:nvPr/>
        </p:nvSpPr>
        <p:spPr>
          <a:xfrm>
            <a:off x="5175109" y="3635700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5C6DD-92EF-3C44-8C69-F56C39241952}"/>
              </a:ext>
            </a:extLst>
          </p:cNvPr>
          <p:cNvSpPr/>
          <p:nvPr/>
        </p:nvSpPr>
        <p:spPr>
          <a:xfrm>
            <a:off x="6147188" y="3635700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80066-2F99-E749-B748-2C25E080A894}"/>
              </a:ext>
            </a:extLst>
          </p:cNvPr>
          <p:cNvSpPr txBox="1"/>
          <p:nvPr/>
        </p:nvSpPr>
        <p:spPr>
          <a:xfrm>
            <a:off x="6147188" y="2512602"/>
            <a:ext cx="49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 팝업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7687-6228-CF42-B303-7D68FDFCEAC1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54A6A-2DEC-8E42-A732-1D099D80D39C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475D95-72D8-644F-AC5C-0962569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1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Index</a:t>
            </a:r>
            <a:endParaRPr lang="en-KR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C6A7C-EB3E-8B4B-B9B7-C2393157A8B5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E699F-3AC3-C944-86FF-4B25239E6DF9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67945-BF8B-E840-B0CC-D3E017AF447D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52324-AA8C-3C42-B740-413996BF1032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F6D31-F9F8-EA4B-9F98-B8BCCABEA4B4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120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삭제 성공</a:t>
            </a:r>
            <a:endParaRPr lang="en-KR" sz="3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C749A-F9A4-3A40-AC1E-80E355AF3D88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C0F8BE-2DF2-FD43-AF64-5ADBFB37C16A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5475D6-0374-2549-922E-B84BF73ABC2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0B1984-D79B-D248-901A-C84AE9EC273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630DB6-8C1F-9E42-9E11-F1A9AA3FFB0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7544A4-E971-D246-B2AF-3AE10DB4AE0D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BDEE38-9E1F-5840-85A4-C4FFED2FA8F9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4A56A4-7216-5544-A383-1E30E26967F3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F8778-E612-3E48-B8A4-8A875F56F626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58E81-F90D-514E-AD43-706FD1E72F7D}"/>
              </a:ext>
            </a:extLst>
          </p:cNvPr>
          <p:cNvSpPr/>
          <p:nvPr/>
        </p:nvSpPr>
        <p:spPr>
          <a:xfrm>
            <a:off x="1429555" y="1648496"/>
            <a:ext cx="7997780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13365-164D-D642-A7E4-D6876C3C1D3C}"/>
              </a:ext>
            </a:extLst>
          </p:cNvPr>
          <p:cNvSpPr/>
          <p:nvPr/>
        </p:nvSpPr>
        <p:spPr>
          <a:xfrm>
            <a:off x="9645895" y="204462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7813D-952E-7246-8A9A-10B019F3C4B5}"/>
              </a:ext>
            </a:extLst>
          </p:cNvPr>
          <p:cNvSpPr/>
          <p:nvPr/>
        </p:nvSpPr>
        <p:spPr>
          <a:xfrm>
            <a:off x="1429555" y="3526665"/>
            <a:ext cx="7997780" cy="284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/>
              <a:t>댓글</a:t>
            </a:r>
            <a:r>
              <a:rPr lang="en-US" altLang="ko-KR" dirty="0"/>
              <a:t>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등록일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AA19E-8E79-3A45-83DF-F5056B068E8C}"/>
              </a:ext>
            </a:extLst>
          </p:cNvPr>
          <p:cNvSpPr txBox="1"/>
          <p:nvPr/>
        </p:nvSpPr>
        <p:spPr>
          <a:xfrm>
            <a:off x="9525924" y="4143212"/>
            <a:ext cx="29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수정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내가 등록한 댓글일 경우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7061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수정</a:t>
            </a:r>
            <a:endParaRPr lang="en-KR" sz="3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7CBA73-9AA7-AB4A-9892-33D6B6197993}"/>
              </a:ext>
            </a:extLst>
          </p:cNvPr>
          <p:cNvGrpSpPr/>
          <p:nvPr/>
        </p:nvGrpSpPr>
        <p:grpSpPr>
          <a:xfrm>
            <a:off x="506437" y="575733"/>
            <a:ext cx="11371971" cy="720410"/>
            <a:chOff x="506437" y="575733"/>
            <a:chExt cx="11371971" cy="720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16E10F-C83D-EB44-BE1C-98CF085422D1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31250-A861-CE4F-BA8C-24640EE2A663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71927-EB7B-F54F-B333-1FD30D9FC23C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0451B2-892D-984C-A28C-76B91B01978F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0563C6-C737-9B46-8377-E867B19AC3E7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C8C8E8-DF1E-204C-8A91-7DB8BBD5ECAD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1C409E-52E0-6240-AC7E-2F9E7F66464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18CDF6-E72D-8E46-8EAE-EBC69DE00B45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448384-956F-F243-AA00-A3640620EFF3}"/>
              </a:ext>
            </a:extLst>
          </p:cNvPr>
          <p:cNvSpPr/>
          <p:nvPr/>
        </p:nvSpPr>
        <p:spPr>
          <a:xfrm>
            <a:off x="2273630" y="1757547"/>
            <a:ext cx="7873340" cy="535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BE7E1-9E98-1C4A-B23E-E3707AC7F8D0}"/>
              </a:ext>
            </a:extLst>
          </p:cNvPr>
          <p:cNvSpPr/>
          <p:nvPr/>
        </p:nvSpPr>
        <p:spPr>
          <a:xfrm>
            <a:off x="2273630" y="2647660"/>
            <a:ext cx="7873340" cy="266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본문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E1933-3672-884C-8574-033C62ED1B00}"/>
              </a:ext>
            </a:extLst>
          </p:cNvPr>
          <p:cNvSpPr/>
          <p:nvPr/>
        </p:nvSpPr>
        <p:spPr>
          <a:xfrm>
            <a:off x="497436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0C6D7-6FFD-7241-B657-04D9097617F8}"/>
              </a:ext>
            </a:extLst>
          </p:cNvPr>
          <p:cNvSpPr/>
          <p:nvPr/>
        </p:nvSpPr>
        <p:spPr>
          <a:xfrm>
            <a:off x="609600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464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수정 시 화면 </a:t>
            </a:r>
            <a:r>
              <a:rPr lang="en-US" altLang="ko-KR" sz="2400" dirty="0"/>
              <a:t>(</a:t>
            </a:r>
            <a:r>
              <a:rPr lang="ko-KR" altLang="en-US" sz="2400" dirty="0"/>
              <a:t>수정한 </a:t>
            </a:r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r>
              <a:rPr lang="en-US" altLang="ko-KR" sz="2400" dirty="0"/>
              <a:t>)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C7AB0F-BB1D-2046-AC35-6A9CEAA655E7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9DF-0C6D-7E4E-A5F2-DBA6D7D0D73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삭제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073579" y="3213613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547307" y="4043051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게시글을</a:t>
            </a:r>
            <a:r>
              <a:rPr lang="ko-KR" altLang="en-US" sz="1600" dirty="0"/>
              <a:t> 삭제하시겠습니까</a:t>
            </a:r>
            <a:r>
              <a:rPr lang="en-US" altLang="ko-KR" sz="1600" dirty="0"/>
              <a:t>?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7390203" y="4103156"/>
            <a:ext cx="223126" cy="2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게시글</a:t>
            </a:r>
            <a:r>
              <a:rPr lang="ko-KR" altLang="en-US" sz="2400" dirty="0"/>
              <a:t> 삭제</a:t>
            </a:r>
            <a:endParaRPr lang="en-KR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611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삭제 성공</a:t>
            </a:r>
            <a:endParaRPr lang="en-KR" sz="3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A76B02A-255A-B640-B6C9-39F2220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38" y="1401756"/>
            <a:ext cx="5849125" cy="53886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0A345-C6AF-5E43-A2B3-00176711262D}"/>
              </a:ext>
            </a:extLst>
          </p:cNvPr>
          <p:cNvSpPr/>
          <p:nvPr/>
        </p:nvSpPr>
        <p:spPr>
          <a:xfrm>
            <a:off x="3258469" y="1401756"/>
            <a:ext cx="2524145" cy="1289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게시글이</a:t>
            </a:r>
            <a:r>
              <a:rPr lang="ko-KR" altLang="en-US" sz="1400" dirty="0"/>
              <a:t> 삭제되었습니다</a:t>
            </a:r>
            <a:r>
              <a:rPr lang="en-US" altLang="ko-KR" sz="1400" dirty="0"/>
              <a:t>.</a:t>
            </a:r>
            <a:endParaRPr lang="en-KR" altLang="ko-KR" sz="1400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334-8352-2545-B5D2-E174DD28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03"/>
            <a:ext cx="3530600" cy="88209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 폼</a:t>
            </a:r>
            <a:endParaRPr lang="en-KR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24864-C97A-CF4C-84B1-646E75BA97DD}"/>
              </a:ext>
            </a:extLst>
          </p:cNvPr>
          <p:cNvSpPr/>
          <p:nvPr/>
        </p:nvSpPr>
        <p:spPr>
          <a:xfrm>
            <a:off x="4213082" y="1864973"/>
            <a:ext cx="4351689" cy="39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753F5-324E-964E-BF6D-D54CDD4AE320}"/>
              </a:ext>
            </a:extLst>
          </p:cNvPr>
          <p:cNvSpPr txBox="1"/>
          <p:nvPr/>
        </p:nvSpPr>
        <p:spPr>
          <a:xfrm>
            <a:off x="4213082" y="1963007"/>
            <a:ext cx="435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회원가입</a:t>
            </a:r>
            <a:endParaRPr lang="en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FFF00-AB52-BD4C-9A45-D9478717DFB5}"/>
              </a:ext>
            </a:extLst>
          </p:cNvPr>
          <p:cNvSpPr txBox="1"/>
          <p:nvPr/>
        </p:nvSpPr>
        <p:spPr>
          <a:xfrm>
            <a:off x="5030204" y="2806039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ID:</a:t>
            </a:r>
            <a:endParaRPr lang="en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C4EA-3800-0842-BB70-D719C1B24F1C}"/>
              </a:ext>
            </a:extLst>
          </p:cNvPr>
          <p:cNvSpPr txBox="1"/>
          <p:nvPr/>
        </p:nvSpPr>
        <p:spPr>
          <a:xfrm>
            <a:off x="4416419" y="3722280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3AD39-9541-F643-83F6-A603F4E48C70}"/>
              </a:ext>
            </a:extLst>
          </p:cNvPr>
          <p:cNvSpPr/>
          <p:nvPr/>
        </p:nvSpPr>
        <p:spPr>
          <a:xfrm>
            <a:off x="5508116" y="2831439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0F893-0805-6045-B5D7-82B034CB3D87}"/>
              </a:ext>
            </a:extLst>
          </p:cNvPr>
          <p:cNvSpPr/>
          <p:nvPr/>
        </p:nvSpPr>
        <p:spPr>
          <a:xfrm>
            <a:off x="5508116" y="3743935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8A853-2B56-3D4C-BE79-1A86A60A7599}"/>
              </a:ext>
            </a:extLst>
          </p:cNvPr>
          <p:cNvSpPr txBox="1"/>
          <p:nvPr/>
        </p:nvSpPr>
        <p:spPr>
          <a:xfrm>
            <a:off x="4803750" y="3249910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이름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E48E4-F17C-8440-9DAC-193D7B2DAE01}"/>
              </a:ext>
            </a:extLst>
          </p:cNvPr>
          <p:cNvSpPr/>
          <p:nvPr/>
        </p:nvSpPr>
        <p:spPr>
          <a:xfrm>
            <a:off x="5508116" y="3275310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4303-83D1-544B-9A8B-397E99EF0928}"/>
              </a:ext>
            </a:extLst>
          </p:cNvPr>
          <p:cNvSpPr txBox="1"/>
          <p:nvPr/>
        </p:nvSpPr>
        <p:spPr>
          <a:xfrm>
            <a:off x="4416419" y="4123826"/>
            <a:ext cx="31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비밀번호 </a:t>
            </a:r>
            <a:endParaRPr lang="en-US" altLang="ko-KR" sz="1600" dirty="0"/>
          </a:p>
          <a:p>
            <a:r>
              <a:rPr lang="ko-KR" altLang="en-US" sz="1600" dirty="0"/>
              <a:t>         확인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099C2-D3B6-8546-9762-24A8E1855040}"/>
              </a:ext>
            </a:extLst>
          </p:cNvPr>
          <p:cNvSpPr/>
          <p:nvPr/>
        </p:nvSpPr>
        <p:spPr>
          <a:xfrm>
            <a:off x="5501983" y="4216305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619CE-AD4E-EA45-9F28-F05C083FE992}"/>
              </a:ext>
            </a:extLst>
          </p:cNvPr>
          <p:cNvSpPr/>
          <p:nvPr/>
        </p:nvSpPr>
        <p:spPr>
          <a:xfrm>
            <a:off x="5924695" y="5110918"/>
            <a:ext cx="928461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CBF49-F9B7-1542-A868-C72DD6D7CDC3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FB2D4-9DF8-294D-B9EC-668BA2EAB294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D395CE-4C06-E542-AA58-57A0BF230FDC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BC33D-D6BE-8E49-A00C-04158063C5FB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97093F-687A-2D4A-9203-7ED20E072E8B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0069A-3C77-3A49-A3CE-F1C76EF2ECB8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2814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E8E5EE-9B71-B840-9B0E-0B8E96AFACC4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92DDB-EFF5-D340-80B9-633BC810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 성공</a:t>
            </a:r>
            <a:endParaRPr lang="en-KR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EBD5A-46EC-B342-9401-25E4E9E8CF6D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F0D9A-2441-C647-80A6-25FD00F65CA9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FA718-6867-2749-9024-7D78A026D485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85A58-8307-D249-AE61-8422F8AB90E5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522AA-9217-FD41-BB72-3A712445F810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EBCBC-C3B1-294F-B1BB-5DF8ED309DDA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7DF48-319A-A644-A632-CEB28E3B200F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4C3D3-71AA-734F-A563-B3CCDA5D8FB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DA18-4C92-054D-850C-16554922DADA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8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001-6D7C-F142-8149-53086D98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822" y="-361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</a:t>
            </a:r>
            <a:endParaRPr lang="en-KR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EE9831-4501-1641-AA2A-6A8A232870D1}"/>
              </a:ext>
            </a:extLst>
          </p:cNvPr>
          <p:cNvGrpSpPr/>
          <p:nvPr/>
        </p:nvGrpSpPr>
        <p:grpSpPr>
          <a:xfrm>
            <a:off x="3845170" y="1601995"/>
            <a:ext cx="4501661" cy="4079631"/>
            <a:chOff x="2244969" y="1601995"/>
            <a:chExt cx="4501661" cy="4079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F5E2F9-93D6-FD45-B2AE-549B66E8D965}"/>
                </a:ext>
              </a:extLst>
            </p:cNvPr>
            <p:cNvSpPr/>
            <p:nvPr/>
          </p:nvSpPr>
          <p:spPr>
            <a:xfrm>
              <a:off x="2244969" y="1601995"/>
              <a:ext cx="4501661" cy="4079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7D7748-8464-2040-BEDB-6FB6F324E444}"/>
                </a:ext>
              </a:extLst>
            </p:cNvPr>
            <p:cNvSpPr txBox="1"/>
            <p:nvPr/>
          </p:nvSpPr>
          <p:spPr>
            <a:xfrm>
              <a:off x="2771921" y="3211795"/>
              <a:ext cx="3967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ID:</a:t>
              </a:r>
              <a:endParaRPr lang="en-KR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7DC4EE-02E9-9A4F-8F44-0AA26AFC52E7}"/>
                </a:ext>
              </a:extLst>
            </p:cNvPr>
            <p:cNvSpPr txBox="1"/>
            <p:nvPr/>
          </p:nvSpPr>
          <p:spPr>
            <a:xfrm>
              <a:off x="2692205" y="3899998"/>
              <a:ext cx="3967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PW:</a:t>
              </a:r>
              <a:endParaRPr lang="en-KR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B9ECF5-9E83-3746-B2F6-FF32A98C618B}"/>
                </a:ext>
              </a:extLst>
            </p:cNvPr>
            <p:cNvSpPr/>
            <p:nvPr/>
          </p:nvSpPr>
          <p:spPr>
            <a:xfrm>
              <a:off x="3365695" y="3211795"/>
              <a:ext cx="2779542" cy="404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F4AC3F-69AF-1345-9373-C57DA430F751}"/>
                </a:ext>
              </a:extLst>
            </p:cNvPr>
            <p:cNvSpPr/>
            <p:nvPr/>
          </p:nvSpPr>
          <p:spPr>
            <a:xfrm>
              <a:off x="3365695" y="3895345"/>
              <a:ext cx="2779542" cy="404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0D8FC8-E8ED-5942-B2AB-21012ADFF8BC}"/>
                </a:ext>
              </a:extLst>
            </p:cNvPr>
            <p:cNvSpPr txBox="1"/>
            <p:nvPr/>
          </p:nvSpPr>
          <p:spPr>
            <a:xfrm>
              <a:off x="2244969" y="1901296"/>
              <a:ext cx="4501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/>
                <a:t>로그인</a:t>
              </a:r>
              <a:endParaRPr lang="en-KR" sz="32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EF346-C959-524C-A621-96CF70548B83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24E52-D04C-1D4D-8FDE-34E5D6652A36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A37F2-12A8-9F4C-9C39-21DF25F505D3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01293-DA3F-5D4D-8C2E-F78ED1C9A4B8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FAB77-5B20-D440-B3B4-7E2FECA2B21E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82F6C-C2CB-8D4F-849A-DB02B8750153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EB42F-1BAF-9246-9C61-858215503050}"/>
              </a:ext>
            </a:extLst>
          </p:cNvPr>
          <p:cNvSpPr/>
          <p:nvPr/>
        </p:nvSpPr>
        <p:spPr>
          <a:xfrm>
            <a:off x="5531095" y="4904433"/>
            <a:ext cx="1129809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1672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7C5D8A-5668-D042-8BEA-371F2C057E8B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107E9-A919-8844-AF09-88409FD6D54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9B9AB-9E55-1641-A250-1AACD519F794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7BA7D-1C74-2E4D-A586-CDBE058A02E4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DD6FB-1608-2C4F-A323-C19D0B942BCD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905A1-21B7-384A-AC9E-945443ACB00C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9EA83-E6A4-6F40-8489-104C50688635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0CEFD-42AE-5440-9DF9-F70486456FFD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176DA-121E-6F40-8D3F-20FBCE19B3D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BD0346-DB66-2449-BF86-C840D6F0FAD7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226BD64-3CF1-B848-B394-67916C57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성공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41312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비밀번호 변경하기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112454" y="3089111"/>
            <a:ext cx="396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112454" y="3787155"/>
            <a:ext cx="396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변경할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5152484" y="386266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비밀번호 변경</a:t>
            </a:r>
            <a:endParaRPr lang="en-K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08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617451-2250-DC4B-B440-F13954E35B9F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5FF69-FFB2-C942-8D34-66E192BD7C8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F4D48-CCA6-D341-854F-FC1FDDECBE5C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3BC7E-6318-B64A-B38C-F110AE70681A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75CCC-3969-0446-8726-A3F2513FC220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546F7-4E25-6D45-8337-7E0F5D883D2C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BE4A9-FC59-7C4A-B38E-27C82D17FFD9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08C25-E074-8444-81CB-5251AF16AC43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0C93E-1047-154D-A538-6A188769095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79F22-EA90-E546-AA88-71CCD81A7EDF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08C58DD-FB69-9A42-84C6-A0823DFD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비밀번호 변경 성공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10010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 탈퇴하기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073579" y="3213613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971805" y="4008188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탈퇴하시겠습니까</a:t>
            </a:r>
            <a:r>
              <a:rPr lang="en-US" altLang="ko-KR" sz="1600" dirty="0"/>
              <a:t>?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6955350" y="4068292"/>
            <a:ext cx="223126" cy="2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회원 탈퇴</a:t>
            </a:r>
            <a:endParaRPr lang="en-K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4420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542</Words>
  <Application>Microsoft Macintosh PowerPoint</Application>
  <PresentationFormat>Widescreen</PresentationFormat>
  <Paragraphs>283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1차 프로젝트 화면 미리보기  민혜인</vt:lpstr>
      <vt:lpstr>Index</vt:lpstr>
      <vt:lpstr>회원가입 폼</vt:lpstr>
      <vt:lpstr>회원가입 성공</vt:lpstr>
      <vt:lpstr>로그인</vt:lpstr>
      <vt:lpstr>로그인 성공</vt:lpstr>
      <vt:lpstr>비밀번호 변경하기</vt:lpstr>
      <vt:lpstr>비밀번호 변경 성공</vt:lpstr>
      <vt:lpstr>회원 탈퇴하기</vt:lpstr>
      <vt:lpstr>탈퇴 성공 (index로 돌아가기)</vt:lpstr>
      <vt:lpstr>게시글 작성</vt:lpstr>
      <vt:lpstr>게시글 등록 시 화면 (등록한 게시글 보기)</vt:lpstr>
      <vt:lpstr>글 목록</vt:lpstr>
      <vt:lpstr>나의 작성글 목록</vt:lpstr>
      <vt:lpstr>게시글 보기</vt:lpstr>
      <vt:lpstr>댓글 작성 및 보기 </vt:lpstr>
      <vt:lpstr>댓글 수정</vt:lpstr>
      <vt:lpstr>댓글 수정 성공</vt:lpstr>
      <vt:lpstr>댓글 삭제</vt:lpstr>
      <vt:lpstr>댓글 삭제 성공</vt:lpstr>
      <vt:lpstr>게시글 수정</vt:lpstr>
      <vt:lpstr>게시글 수정 시 화면 (수정한 게시글 보기)</vt:lpstr>
      <vt:lpstr>게시글 삭제</vt:lpstr>
      <vt:lpstr>삭제 성공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&amp; layout</dc:title>
  <dc:creator>1</dc:creator>
  <cp:lastModifiedBy>1</cp:lastModifiedBy>
  <cp:revision>23</cp:revision>
  <dcterms:created xsi:type="dcterms:W3CDTF">2020-12-14T14:17:20Z</dcterms:created>
  <dcterms:modified xsi:type="dcterms:W3CDTF">2020-12-16T13:11:05Z</dcterms:modified>
</cp:coreProperties>
</file>