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4" r:id="rId1"/>
    <p:sldMasterId id="2147483685" r:id="rId2"/>
  </p:sldMasterIdLst>
  <p:sldIdLst>
    <p:sldId id="262" r:id="rId3"/>
    <p:sldId id="261" r:id="rId4"/>
    <p:sldId id="263" r:id="rId5"/>
    <p:sldId id="264" r:id="rId6"/>
    <p:sldId id="265" r:id="rId7"/>
    <p:sldId id="285" r:id="rId8"/>
    <p:sldId id="286" r:id="rId9"/>
    <p:sldId id="277" r:id="rId10"/>
    <p:sldId id="269" r:id="rId11"/>
    <p:sldId id="275" r:id="rId12"/>
    <p:sldId id="276" r:id="rId13"/>
    <p:sldId id="278" r:id="rId14"/>
    <p:sldId id="279" r:id="rId15"/>
    <p:sldId id="280" r:id="rId16"/>
    <p:sldId id="281" r:id="rId17"/>
    <p:sldId id="287" r:id="rId18"/>
    <p:sldId id="283" r:id="rId19"/>
    <p:sldId id="288" r:id="rId20"/>
    <p:sldId id="272" r:id="rId21"/>
    <p:sldId id="289" r:id="rId22"/>
    <p:sldId id="290" r:id="rId23"/>
    <p:sldId id="291" r:id="rId24"/>
    <p:sldId id="29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61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6" y="16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03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59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490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9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559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12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4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21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14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5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Relationship Id="rId3" Type="http://schemas.openxmlformats.org/officeDocument/2006/relationships/image" Target="../media/image9.jpeg"  /><Relationship Id="rId4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7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6C182EF-14CF-429E-B66A-6B2EACD84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46" y="1301089"/>
            <a:ext cx="4657326" cy="375037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8914B2-9877-E74D-AA44-DACBDDB4144B}"/>
              </a:ext>
            </a:extLst>
          </p:cNvPr>
          <p:cNvSpPr/>
          <p:nvPr/>
        </p:nvSpPr>
        <p:spPr>
          <a:xfrm>
            <a:off x="2351292" y="5556911"/>
            <a:ext cx="796083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</a:rPr>
              <a:t>개발자의 꿈을 이루다</a:t>
            </a:r>
            <a:r>
              <a:rPr kumimoji="0" lang="en-US" altLang="ko-KR" sz="30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0" lang="ko-KR" altLang="en-US" sz="30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</a:rPr>
              <a:t> 한국품질재단 교육생 커뮤니티</a:t>
            </a:r>
            <a:endParaRPr kumimoji="0" lang="en-US" altLang="ko-KR" sz="30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10D75A-9CE1-FC43-94F7-1D204C2970DC}"/>
              </a:ext>
            </a:extLst>
          </p:cNvPr>
          <p:cNvSpPr/>
          <p:nvPr/>
        </p:nvSpPr>
        <p:spPr>
          <a:xfrm>
            <a:off x="336513" y="212637"/>
            <a:ext cx="7264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M HANNA Air OTF" panose="020B0600000101010101" pitchFamily="34" charset="-127"/>
                <a:ea typeface="BM HANNA Air OTF" panose="020B0600000101010101" pitchFamily="34" charset="-127"/>
              </a:rPr>
              <a:t>6</a:t>
            </a:r>
            <a:r>
              <a:rPr lang="ko-KR" altLang="en-US" sz="30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M HANNA Air OTF" panose="020B0600000101010101" pitchFamily="34" charset="-127"/>
                <a:ea typeface="BM HANNA Air OTF" panose="020B0600000101010101" pitchFamily="34" charset="-127"/>
              </a:rPr>
              <a:t>조</a:t>
            </a:r>
            <a:endParaRPr kumimoji="0" lang="en-US" altLang="ko-KR" sz="30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406515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3115" y="506374"/>
            <a:ext cx="3345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로그인 </a:t>
            </a:r>
            <a:r>
              <a:rPr kumimoji="0" lang="en-US" altLang="ko-KR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/</a:t>
            </a: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 회원가입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rot="0">
            <a:off x="6603748" y="1604047"/>
            <a:ext cx="5092623" cy="3606944"/>
            <a:chOff x="6836182" y="1799140"/>
            <a:chExt cx="5092623" cy="3606944"/>
          </a:xfrm>
        </p:grpSpPr>
        <p:pic>
          <p:nvPicPr>
            <p:cNvPr id="9" name="Picture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36182" y="1799140"/>
              <a:ext cx="2342745" cy="3606944"/>
            </a:xfrm>
            <a:prstGeom prst="rect">
              <a:avLst/>
            </a:prstGeom>
          </p:spPr>
        </p:pic>
        <p:pic>
          <p:nvPicPr>
            <p:cNvPr id="10" name="Picture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221780" y="1820293"/>
              <a:ext cx="3707025" cy="3564638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2363" y="2113184"/>
            <a:ext cx="5755876" cy="28341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90469" y="5275981"/>
            <a:ext cx="10605902" cy="1180064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</a:rPr>
              <a:t>처음 작성한 방식은 사용자의 로그인 여부를 파악하고, </a:t>
            </a:r>
            <a:endParaRPr lang="ko-KR" altLang="en-US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lvl="0">
              <a:defRPr/>
            </a:pP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</a:rPr>
              <a:t>로그인이 되어 있지 않으면 로그인 창으로 redirect시키는 매소드를 만들어 사용하는 것이었다.</a:t>
            </a:r>
            <a:endParaRPr lang="ko-KR" altLang="en-US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lvl="0">
              <a:defRPr/>
            </a:pP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</a:rPr>
              <a:t>그러다보니 로그인이 안되어 있을 때 사용자를 로그인창으로 리다이렉트 시키는 매소드를 </a:t>
            </a:r>
            <a:endParaRPr lang="ko-KR" altLang="en-US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lvl="0">
              <a:defRPr/>
            </a:pP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</a:rPr>
              <a:t>페이지마다 적용시켜야했고, 수정하기에도 불편했기에 이를 효율적으로 관리하기위해 사용.</a:t>
            </a:r>
            <a:endParaRPr lang="ko-KR" altLang="en-US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8898" y="1494455"/>
            <a:ext cx="2742806" cy="492443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600">
                <a:solidFill>
                  <a:srgbClr val="46aca1"/>
                </a:solidFill>
                <a:latin typeface="BM HANNA Pro OTF"/>
                <a:ea typeface="BM HANNA Pro OTF"/>
              </a:rPr>
              <a:t>로그인 여부 확인</a:t>
            </a:r>
            <a:endParaRPr lang="ko-KR" altLang="en-US" sz="2600">
              <a:solidFill>
                <a:srgbClr val="46aca1"/>
              </a:solidFill>
              <a:latin typeface="BM HANNA Pro OTF"/>
              <a:ea typeface="BM HANNA Pro 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3115" y="506374"/>
            <a:ext cx="3345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로그인 </a:t>
            </a:r>
            <a:r>
              <a:rPr kumimoji="0" lang="en-US" altLang="ko-KR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/</a:t>
            </a: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 회원가입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6965" y="4971588"/>
            <a:ext cx="5260035" cy="123110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404F64"/>
                </a:solidFill>
                <a:latin typeface="BM HANNA Pro OTF"/>
                <a:ea typeface="BM HANNA Pro OTF"/>
              </a:rPr>
              <a:t>메뉴가 햄버거버튼으로 바뀌면서 보이는 </a:t>
            </a:r>
            <a:r>
              <a:rPr lang="ko-KR" altLang="en-US" dirty="0" err="1">
                <a:solidFill>
                  <a:srgbClr val="404F64"/>
                </a:solidFill>
                <a:latin typeface="BM HANNA Pro OTF"/>
                <a:ea typeface="BM HANNA Pro OTF"/>
              </a:rPr>
              <a:t>ui사진</a:t>
            </a:r>
            <a:endParaRPr lang="ko-KR" altLang="en-US" dirty="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404F64"/>
                </a:solidFill>
                <a:latin typeface="BM HANNA Pro OTF"/>
                <a:ea typeface="BM HANNA Pro OTF"/>
              </a:rPr>
              <a:t>전체화면사진</a:t>
            </a:r>
            <a:endParaRPr lang="en-US" altLang="ko-KR" dirty="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lvl="0">
              <a:defRPr/>
            </a:pPr>
            <a:endParaRPr lang="en-US" altLang="ko-KR" dirty="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lvl="0">
              <a:defRPr/>
            </a:pPr>
            <a:r>
              <a:rPr lang="en-US" altLang="ko-KR" sz="2000" dirty="0">
                <a:solidFill>
                  <a:srgbClr val="46ACA1"/>
                </a:solidFill>
                <a:latin typeface="BM HANNA Pro OTF"/>
                <a:ea typeface="BM HANNA Pro OTF"/>
              </a:rPr>
              <a:t>=&gt;</a:t>
            </a:r>
            <a:r>
              <a:rPr lang="ko-KR" altLang="en-US" sz="2000" dirty="0">
                <a:solidFill>
                  <a:srgbClr val="46ACA1"/>
                </a:solidFill>
                <a:latin typeface="BM HANNA Pro OTF"/>
                <a:ea typeface="BM HANNA Pro OTF"/>
              </a:rPr>
              <a:t> 페이지 크기대로 비율적으로 변함</a:t>
            </a:r>
          </a:p>
        </p:txBody>
      </p:sp>
      <p:pic>
        <p:nvPicPr>
          <p:cNvPr id="9" name="Picture 12"/>
          <p:cNvPicPr>
            <a:picLocks noChangeAspect="1"/>
          </p:cNvPicPr>
          <p:nvPr/>
        </p:nvPicPr>
        <p:blipFill rotWithShape="1">
          <a:blip r:embed="rId2"/>
          <a:srcRect b="56170"/>
          <a:stretch/>
        </p:blipFill>
        <p:spPr>
          <a:xfrm>
            <a:off x="4888942" y="1644909"/>
            <a:ext cx="4260269" cy="26684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4402" y="3100008"/>
            <a:ext cx="2743200" cy="1477328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404F64"/>
                </a:solidFill>
                <a:latin typeface="BM HANNA Pro OTF"/>
                <a:ea typeface="BM HANNA Pro OTF"/>
              </a:rPr>
              <a:t>1. 1200px~</a:t>
            </a:r>
          </a:p>
          <a:p>
            <a:pPr lvl="0">
              <a:defRPr/>
            </a:pPr>
            <a:r>
              <a:rPr lang="en-US" altLang="ko-KR" dirty="0">
                <a:solidFill>
                  <a:srgbClr val="404F64"/>
                </a:solidFill>
                <a:latin typeface="BM HANNA Pro OTF"/>
                <a:ea typeface="BM HANNA Pro OTF"/>
              </a:rPr>
              <a:t>2. 1000~1200px</a:t>
            </a:r>
          </a:p>
          <a:p>
            <a:pPr lvl="0">
              <a:defRPr/>
            </a:pPr>
            <a:r>
              <a:rPr lang="en-US" altLang="ko-KR" dirty="0">
                <a:solidFill>
                  <a:srgbClr val="404F64"/>
                </a:solidFill>
                <a:latin typeface="BM HANNA Pro OTF"/>
                <a:ea typeface="BM HANNA Pro OTF"/>
              </a:rPr>
              <a:t>3. 750~1000px</a:t>
            </a:r>
          </a:p>
          <a:p>
            <a:pPr lvl="0">
              <a:defRPr/>
            </a:pPr>
            <a:r>
              <a:rPr lang="en-US" altLang="ko-KR" dirty="0">
                <a:solidFill>
                  <a:srgbClr val="404F64"/>
                </a:solidFill>
                <a:latin typeface="BM HANNA Pro OTF"/>
                <a:ea typeface="BM HANNA Pro OTF"/>
              </a:rPr>
              <a:t>4. 500~750px</a:t>
            </a:r>
          </a:p>
          <a:p>
            <a:pPr lvl="0">
              <a:defRPr/>
            </a:pPr>
            <a:r>
              <a:rPr lang="en-US" altLang="ko-KR" dirty="0">
                <a:solidFill>
                  <a:srgbClr val="404F64"/>
                </a:solidFill>
                <a:latin typeface="BM HANNA Pro OTF"/>
                <a:ea typeface="BM HANNA Pro OTF"/>
              </a:rPr>
              <a:t>5. ~500px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6965" y="1813205"/>
            <a:ext cx="7343954" cy="89255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600" dirty="0" err="1">
                <a:solidFill>
                  <a:srgbClr val="46ACA1"/>
                </a:solidFill>
                <a:latin typeface="BM HANNA Pro OTF"/>
                <a:ea typeface="BM HANNA Pro OTF"/>
              </a:rPr>
              <a:t>반응형</a:t>
            </a:r>
            <a:r>
              <a:rPr lang="ko-KR" altLang="en-US" sz="2600" dirty="0">
                <a:solidFill>
                  <a:srgbClr val="46ACA1"/>
                </a:solidFill>
                <a:latin typeface="BM HANNA Pro OTF"/>
                <a:ea typeface="BM HANNA Pro OTF"/>
              </a:rPr>
              <a:t> 박스 만들기</a:t>
            </a:r>
          </a:p>
          <a:p>
            <a:pPr lvl="0">
              <a:defRPr/>
            </a:pPr>
            <a:r>
              <a:rPr lang="ko-KR" altLang="en-US" sz="2600" dirty="0">
                <a:solidFill>
                  <a:srgbClr val="46ACA1"/>
                </a:solidFill>
                <a:latin typeface="BM HANNA Pro OTF"/>
                <a:ea typeface="BM HANNA Pro OTF"/>
              </a:rPr>
              <a:t>-@</a:t>
            </a:r>
            <a:r>
              <a:rPr lang="ko-KR" altLang="en-US" sz="2600" dirty="0" err="1">
                <a:solidFill>
                  <a:srgbClr val="46ACA1"/>
                </a:solidFill>
                <a:latin typeface="BM HANNA Pro OTF"/>
                <a:ea typeface="BM HANNA Pro OTF"/>
              </a:rPr>
              <a:t>media를</a:t>
            </a:r>
            <a:r>
              <a:rPr lang="ko-KR" altLang="en-US" sz="2600" dirty="0">
                <a:solidFill>
                  <a:srgbClr val="46ACA1"/>
                </a:solidFill>
                <a:latin typeface="BM HANNA Pro OTF"/>
                <a:ea typeface="BM HANNA Pro OTF"/>
              </a:rPr>
              <a:t> 사용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B6B22212-426D-9442-B546-65C4C070F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15"/>
          <a:stretch/>
        </p:blipFill>
        <p:spPr>
          <a:xfrm>
            <a:off x="7331709" y="2398374"/>
            <a:ext cx="4477441" cy="3646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4"/>
          <p:cNvSpPr txBox="1"/>
          <p:nvPr/>
        </p:nvSpPr>
        <p:spPr>
          <a:xfrm>
            <a:off x="4463555" y="2240670"/>
            <a:ext cx="3264889" cy="237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PART 2 </a:t>
            </a:r>
          </a:p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9C73D8-CEC5-1649-A2E3-65078CC21219}"/>
              </a:ext>
            </a:extLst>
          </p:cNvPr>
          <p:cNvSpPr/>
          <p:nvPr/>
        </p:nvSpPr>
        <p:spPr>
          <a:xfrm>
            <a:off x="4318926" y="484290"/>
            <a:ext cx="3550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/>
                <a:ea typeface="BM HANNA Pro OTF"/>
              </a:rPr>
              <a:t>프로그램 구현 기능</a:t>
            </a:r>
            <a:endParaRPr kumimoji="0" lang="ko-KR" altLang="en-US" sz="1800" b="0" i="0" u="none" strike="noStrike" kern="120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16173" y="506374"/>
            <a:ext cx="13596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게시판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0747" y="2824290"/>
            <a:ext cx="9197179" cy="34009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게시판 별</a:t>
            </a: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 게시물 리스트업 및 </a:t>
            </a: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Pagination</a:t>
            </a: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게시판 별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해당 게시물의 리스트를 페이지로 나눠서 출력해준다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</a:p>
          <a:p>
            <a:pPr>
              <a:defRPr/>
            </a:pPr>
            <a:endParaRPr lang="ko-KR" altLang="ko-Kore-KR" sz="25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게시물 검색 기능</a:t>
            </a:r>
          </a:p>
          <a:p>
            <a:pPr>
              <a:defRPr/>
            </a:pP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‘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전체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제목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내용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작성자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’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에 따라 검색이 가능하다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</a:p>
          <a:p>
            <a:pPr>
              <a:defRPr/>
            </a:pPr>
            <a:endParaRPr lang="en-US" altLang="ko-KR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게시물 별</a:t>
            </a: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 조회수</a:t>
            </a: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좋아요수</a:t>
            </a: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각 게시물 별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유저들이 반영한 조회수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좋아요 수를 출력해준다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</a:t>
            </a:r>
          </a:p>
          <a:p>
            <a:pPr>
              <a:defRPr/>
            </a:pPr>
            <a:endParaRPr lang="ko-KR" altLang="ko-Kore-KR" sz="23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35397" y="1644776"/>
            <a:ext cx="8525490" cy="78116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자유게시판</a:t>
            </a:r>
            <a:r>
              <a:rPr lang="en-US" altLang="ko-KR" sz="2500">
                <a:solidFill>
                  <a:srgbClr val="404F64"/>
                </a:solidFill>
                <a:latin typeface="BM HANNA Pro OTF"/>
                <a:ea typeface="BM HANNA Pro OTF"/>
              </a:rPr>
              <a:t> |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 동아리</a:t>
            </a:r>
            <a:r>
              <a:rPr lang="en-US" altLang="ko-KR" sz="2500">
                <a:solidFill>
                  <a:srgbClr val="404F64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스터디</a:t>
            </a:r>
            <a:r>
              <a:rPr lang="en-US" altLang="ko-KR" sz="2500">
                <a:solidFill>
                  <a:srgbClr val="404F64"/>
                </a:solidFill>
                <a:latin typeface="BM HANNA Pro OTF"/>
                <a:ea typeface="BM HANNA Pro OTF"/>
              </a:rPr>
              <a:t> | 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취업</a:t>
            </a:r>
            <a:r>
              <a:rPr lang="en-US" altLang="ko-KR" sz="2500">
                <a:solidFill>
                  <a:srgbClr val="404F64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진로 </a:t>
            </a:r>
            <a:r>
              <a:rPr lang="en-US" altLang="ko-KR" sz="2500">
                <a:solidFill>
                  <a:srgbClr val="404F64"/>
                </a:solidFill>
                <a:latin typeface="BM HANNA Pro OTF"/>
                <a:ea typeface="BM HANNA Pro OTF"/>
              </a:rPr>
              <a:t>|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  물물교환</a:t>
            </a:r>
            <a:r>
              <a:rPr lang="en-US" altLang="ko-KR" sz="2500">
                <a:solidFill>
                  <a:srgbClr val="404F64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무료나눔</a:t>
            </a:r>
            <a:endParaRPr lang="en-US" altLang="ko-KR" sz="25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16173" y="506374"/>
            <a:ext cx="13596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게시판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62700" y="2113184"/>
            <a:ext cx="9197179" cy="3754874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46ACA1"/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게시물 쓰기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게시물을 등록할 게시판을 선택하면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해당 게시판에 작성 내용을 등록해준다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ko-Kore-KR" sz="2500" b="0" i="0" u="none" strike="noStrike" kern="1200" cap="none" spc="0" normalizeH="0" baseline="0">
              <a:solidFill>
                <a:srgbClr val="404F64"/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게시물 상세보기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게시물제목을 누르면 제목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작성자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날짜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조회수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좋아요수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내용을 볼 수 있다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해당 게시물의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‘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좋아요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’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를 누를 수 있다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300" b="0" i="0" u="none" strike="noStrike" kern="1200" cap="none" spc="0" normalizeH="0" baseline="0">
              <a:solidFill>
                <a:srgbClr val="404F64"/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46ACA1"/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게시물 별 댓글 달기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rgbClr val="404F64"/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게시물 상세보기 페이지에서 게시물에 대한 댓글 입력이 가능하다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ko-Kore-KR" sz="2300" b="0" i="0" u="none" strike="noStrike" kern="1200" cap="none" spc="0" normalizeH="0" baseline="0">
              <a:solidFill>
                <a:srgbClr val="404F64"/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24"/>
          <p:cNvSpPr txBox="1"/>
          <p:nvPr/>
        </p:nvSpPr>
        <p:spPr>
          <a:xfrm>
            <a:off x="4463555" y="2240670"/>
            <a:ext cx="3264889" cy="237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PART 3 </a:t>
            </a:r>
          </a:p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맛집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C38AD-D95B-3948-94E1-7F56804812A6}"/>
              </a:ext>
            </a:extLst>
          </p:cNvPr>
          <p:cNvSpPr/>
          <p:nvPr/>
        </p:nvSpPr>
        <p:spPr>
          <a:xfrm>
            <a:off x="4318926" y="484290"/>
            <a:ext cx="3550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/>
                <a:ea typeface="BM HANNA Pro OTF"/>
              </a:rPr>
              <a:t>프로그램 구현 기능</a:t>
            </a:r>
            <a:endParaRPr kumimoji="0" lang="ko-KR" altLang="en-US" sz="1800" b="0" i="0" u="none" strike="noStrike" kern="120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27634" y="506374"/>
            <a:ext cx="1936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600">
                <a:solidFill>
                  <a:prstClr val="black">
                    <a:lumMod val="75000"/>
                    <a:lumOff val="25000"/>
                  </a:prstClr>
                </a:solidFill>
                <a:latin typeface="BM HANNA Pro OTF"/>
                <a:ea typeface="BM HANNA Pro OTF"/>
              </a:rPr>
              <a:t>맛집 추천</a:t>
            </a:r>
            <a:endParaRPr kumimoji="0" lang="ko-KR" altLang="en-US" sz="180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78851" y="3605539"/>
            <a:ext cx="1459523" cy="624254"/>
          </a:xfrm>
          <a:prstGeom prst="rect">
            <a:avLst/>
          </a:prstGeom>
          <a:noFill/>
          <a:ln w="2540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ea typeface="BM HANNA Pro OTF"/>
              </a:rPr>
              <a:t>Crawling</a:t>
            </a:r>
            <a:endParaRPr lang="ko-KR" altLang="en-US" b="1">
              <a:solidFill>
                <a:schemeClr val="tx1"/>
              </a:solidFill>
              <a:ea typeface="BM HANNA Pro OTF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78851" y="4580391"/>
            <a:ext cx="1459523" cy="624254"/>
          </a:xfrm>
          <a:prstGeom prst="rect">
            <a:avLst/>
          </a:prstGeom>
          <a:noFill/>
          <a:ln w="2540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ea typeface="BM HANNA Pro OTF"/>
              </a:rPr>
              <a:t>DB</a:t>
            </a:r>
            <a:r>
              <a:rPr lang="ko-KR" altLang="en-US" b="1">
                <a:solidFill>
                  <a:schemeClr val="tx1"/>
                </a:solidFill>
                <a:ea typeface="BM HANNA Pro OTF"/>
              </a:rPr>
              <a:t>저장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078851" y="5555243"/>
            <a:ext cx="1459523" cy="624254"/>
          </a:xfrm>
          <a:prstGeom prst="rect">
            <a:avLst/>
          </a:prstGeom>
          <a:noFill/>
          <a:ln w="2540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BM HANNA Pro OTF"/>
              </a:rPr>
              <a:t>출력</a:t>
            </a:r>
          </a:p>
        </p:txBody>
      </p:sp>
      <p:sp>
        <p:nvSpPr>
          <p:cNvPr id="29" name="순서도: 판단 28"/>
          <p:cNvSpPr/>
          <p:nvPr/>
        </p:nvSpPr>
        <p:spPr>
          <a:xfrm>
            <a:off x="1798717" y="2615158"/>
            <a:ext cx="2019789" cy="624254"/>
          </a:xfrm>
          <a:prstGeom prst="flowChartDecision">
            <a:avLst/>
          </a:prstGeom>
          <a:noFill/>
          <a:ln w="2540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ea typeface="BM HANNA Pro OTF"/>
              </a:rPr>
              <a:t>DB</a:t>
            </a:r>
            <a:r>
              <a:rPr lang="ko-KR" altLang="en-US" b="1">
                <a:solidFill>
                  <a:schemeClr val="tx1"/>
                </a:solidFill>
                <a:ea typeface="BM HANNA Pro OTF"/>
              </a:rPr>
              <a:t>탐색</a:t>
            </a:r>
          </a:p>
        </p:txBody>
      </p:sp>
      <p:sp>
        <p:nvSpPr>
          <p:cNvPr id="31" name="타원 30"/>
          <p:cNvSpPr/>
          <p:nvPr/>
        </p:nvSpPr>
        <p:spPr>
          <a:xfrm>
            <a:off x="1994673" y="1671582"/>
            <a:ext cx="1627876" cy="592978"/>
          </a:xfrm>
          <a:prstGeom prst="ellipse">
            <a:avLst/>
          </a:prstGeom>
          <a:noFill/>
          <a:ln w="2540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BM HANNA Pro OTF"/>
              </a:rPr>
              <a:t>검색</a:t>
            </a:r>
          </a:p>
        </p:txBody>
      </p:sp>
      <p:cxnSp>
        <p:nvCxnSpPr>
          <p:cNvPr id="33" name="직선 화살표 연결선 32"/>
          <p:cNvCxnSpPr>
            <a:stCxn id="31" idx="4"/>
            <a:endCxn id="29" idx="0"/>
          </p:cNvCxnSpPr>
          <p:nvPr/>
        </p:nvCxnSpPr>
        <p:spPr>
          <a:xfrm>
            <a:off x="2808611" y="2264560"/>
            <a:ext cx="1" cy="350598"/>
          </a:xfrm>
          <a:prstGeom prst="straightConnector1">
            <a:avLst/>
          </a:prstGeom>
          <a:ln w="158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808611" y="3254941"/>
            <a:ext cx="1" cy="350598"/>
          </a:xfrm>
          <a:prstGeom prst="straightConnector1">
            <a:avLst/>
          </a:prstGeom>
          <a:ln w="158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808611" y="4246093"/>
            <a:ext cx="1" cy="350598"/>
          </a:xfrm>
          <a:prstGeom prst="straightConnector1">
            <a:avLst/>
          </a:prstGeom>
          <a:ln w="158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808611" y="5204645"/>
            <a:ext cx="1" cy="350598"/>
          </a:xfrm>
          <a:prstGeom prst="straightConnector1">
            <a:avLst/>
          </a:prstGeom>
          <a:ln w="158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9" idx="3"/>
            <a:endCxn id="23" idx="3"/>
          </p:cNvCxnSpPr>
          <p:nvPr/>
        </p:nvCxnSpPr>
        <p:spPr>
          <a:xfrm flipH="1">
            <a:off x="3538374" y="2927285"/>
            <a:ext cx="280132" cy="2940085"/>
          </a:xfrm>
          <a:prstGeom prst="bentConnector3">
            <a:avLst>
              <a:gd name="adj1" fmla="val -81604"/>
            </a:avLst>
          </a:prstGeom>
          <a:ln w="158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29799" y="2107326"/>
            <a:ext cx="6597223" cy="1015663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ko-Kore-KR" sz="2000">
                <a:solidFill>
                  <a:srgbClr val="46ACA1"/>
                </a:solidFill>
                <a:latin typeface="BM HANNA Pro OTF"/>
                <a:ea typeface="BM HANNA Pro OTF"/>
              </a:rPr>
              <a:t>​</a:t>
            </a:r>
            <a:r>
              <a:rPr lang="en-US" altLang="ko-KR" sz="2000" b="1">
                <a:solidFill>
                  <a:srgbClr val="46ACA1"/>
                </a:solidFill>
                <a:latin typeface="BM HANNA Pro OTF"/>
                <a:ea typeface="BM HANNA Pro OTF"/>
              </a:rPr>
              <a:t>DB</a:t>
            </a:r>
            <a:r>
              <a:rPr lang="ko-KR" altLang="en-US" sz="2000" b="1">
                <a:solidFill>
                  <a:srgbClr val="46ACA1"/>
                </a:solidFill>
                <a:latin typeface="BM HANNA Pro OTF"/>
                <a:ea typeface="BM HANNA Pro OTF"/>
              </a:rPr>
              <a:t>탐색</a:t>
            </a:r>
            <a:r>
              <a:rPr lang="en-US" altLang="ko-KR" sz="2000" b="1">
                <a:solidFill>
                  <a:srgbClr val="46ACA1"/>
                </a:solidFill>
                <a:latin typeface="BM HANNA Pro OTF"/>
                <a:ea typeface="BM HANNA Pro OTF"/>
              </a:rPr>
              <a:t> </a:t>
            </a:r>
            <a:r>
              <a:rPr lang="en-US" altLang="ko-KR" sz="2000">
                <a:solidFill>
                  <a:srgbClr val="46ACA1"/>
                </a:solidFill>
                <a:latin typeface="BM HANNA Pro OTF"/>
                <a:ea typeface="BM HANNA Pro OTF"/>
              </a:rPr>
              <a:t>: 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‘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검색어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’</a:t>
            </a:r>
            <a:r>
              <a:rPr lang="ko-KR" altLang="ko-Kore-KR" sz="2000">
                <a:solidFill>
                  <a:srgbClr val="404F64"/>
                </a:solidFill>
                <a:latin typeface="BM HANNA Pro OTF"/>
                <a:ea typeface="BM HANNA Pro OTF"/>
              </a:rPr>
              <a:t> 포함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가게명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탐색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실시</a:t>
            </a:r>
          </a:p>
          <a:p>
            <a:pPr>
              <a:defRPr/>
            </a:pP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	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 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DB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에 없는 가게명일시에는 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Crawling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 실시</a:t>
            </a:r>
          </a:p>
          <a:p>
            <a:pPr>
              <a:defRPr/>
            </a:pPr>
            <a:endParaRPr lang="ko-KR" altLang="ko-Kore-KR" sz="20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29799" y="2994788"/>
            <a:ext cx="7355931" cy="163121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ko-Kore-KR" sz="2000">
                <a:solidFill>
                  <a:srgbClr val="46ACA1"/>
                </a:solidFill>
                <a:latin typeface="BM HANNA Pro OTF"/>
                <a:ea typeface="BM HANNA Pro OTF"/>
              </a:rPr>
              <a:t>​</a:t>
            </a:r>
            <a:r>
              <a:rPr lang="en-US" altLang="ko-KR" sz="2000" b="1">
                <a:solidFill>
                  <a:srgbClr val="46ACA1"/>
                </a:solidFill>
                <a:latin typeface="BM HANNA Pro OTF"/>
                <a:ea typeface="BM HANNA Pro OTF"/>
              </a:rPr>
              <a:t>Crawling</a:t>
            </a:r>
            <a:r>
              <a:rPr lang="en-US" altLang="ko-KR" sz="2000">
                <a:solidFill>
                  <a:srgbClr val="46ACA1"/>
                </a:solidFill>
                <a:latin typeface="BM HANNA Pro OTF"/>
                <a:ea typeface="BM HANNA Pro OTF"/>
              </a:rPr>
              <a:t> : 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‘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망고플레이트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’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사이트에서 입력한 검색어를 기반으로</a:t>
            </a:r>
          </a:p>
          <a:p>
            <a:pPr>
              <a:defRPr/>
            </a:pP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	     Data (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가게정보 및 사진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)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수집</a:t>
            </a:r>
          </a:p>
          <a:p>
            <a:pPr>
              <a:defRPr/>
            </a:pP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	     ※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사진이 없을 때에는 대표이미지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(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도지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)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 출력 </a:t>
            </a:r>
          </a:p>
          <a:p>
            <a:pPr>
              <a:defRPr/>
            </a:pP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	        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검색어가 존재하지 않을 시에 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alert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로 경고 출력 </a:t>
            </a:r>
          </a:p>
          <a:p>
            <a:pPr>
              <a:defRPr/>
            </a:pPr>
            <a:endParaRPr lang="ko-KR" altLang="ko-Kore-KR" sz="20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29799" y="4601381"/>
            <a:ext cx="7355931" cy="1015663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ko-Kore-KR" sz="2000">
                <a:solidFill>
                  <a:srgbClr val="46ACA1"/>
                </a:solidFill>
                <a:latin typeface="BM HANNA Pro OTF"/>
                <a:ea typeface="BM HANNA Pro OTF"/>
              </a:rPr>
              <a:t>​</a:t>
            </a:r>
            <a:r>
              <a:rPr lang="ko-KR" altLang="en-US" sz="2000" b="1">
                <a:solidFill>
                  <a:srgbClr val="46ACA1"/>
                </a:solidFill>
                <a:latin typeface="BM HANNA Pro OTF"/>
                <a:ea typeface="BM HANNA Pro OTF"/>
              </a:rPr>
              <a:t>출력</a:t>
            </a:r>
            <a:r>
              <a:rPr lang="en-US" altLang="ko-KR" sz="2000">
                <a:solidFill>
                  <a:srgbClr val="46ACA1"/>
                </a:solidFill>
                <a:latin typeface="BM HANNA Pro OTF"/>
                <a:ea typeface="BM HANNA Pro OTF"/>
              </a:rPr>
              <a:t> :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평점을 기반으로 별점 표시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(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소수점 버림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)</a:t>
            </a:r>
          </a:p>
          <a:p>
            <a:pPr>
              <a:defRPr/>
            </a:pP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          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게시물 클릭시 상세페이지로 이동</a:t>
            </a:r>
          </a:p>
          <a:p>
            <a:pPr>
              <a:defRPr/>
            </a:pP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          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추천 항목에 따라서 맛집리스트 정렬</a:t>
            </a:r>
            <a:endParaRPr lang="en-US" altLang="ko-KR" sz="20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85066" y="7149254"/>
            <a:ext cx="9863223" cy="478592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ko-Kore-KR" sz="2500">
                <a:solidFill>
                  <a:srgbClr val="46ACA1"/>
                </a:solidFill>
                <a:latin typeface="BM HANNA Pro OTF"/>
                <a:ea typeface="BM HANNA Pro OTF"/>
              </a:rPr>
              <a:t>​검색, DB​</a:t>
            </a:r>
          </a:p>
          <a:p>
            <a:pPr>
              <a:defRPr/>
            </a:pPr>
            <a:r>
              <a:rPr lang="ko-KR" altLang="ko-Kore-KR" sz="2300">
                <a:solidFill>
                  <a:srgbClr val="404F64"/>
                </a:solidFill>
                <a:latin typeface="BM HANNA Pro OTF"/>
                <a:ea typeface="BM HANNA Pro OTF"/>
              </a:rPr>
              <a:t>검색할 때는 단어가 포함 유무로 파악,    ​</a:t>
            </a:r>
          </a:p>
          <a:p>
            <a:pPr>
              <a:defRPr/>
            </a:pPr>
            <a:r>
              <a:rPr lang="ko-KR" altLang="ko-Kore-KR" sz="2300">
                <a:solidFill>
                  <a:srgbClr val="404F64"/>
                </a:solidFill>
                <a:latin typeface="BM HANNA Pro OTF"/>
                <a:ea typeface="BM HANNA Pro OTF"/>
              </a:rPr>
              <a:t>DB에 없는 가게를 검색할시 망고플레이트 사이트에서 크롤링하고 이후 DB에 저장.​</a:t>
            </a:r>
          </a:p>
          <a:p>
            <a:pPr>
              <a:defRPr/>
            </a:pPr>
            <a:r>
              <a:rPr lang="ko-KR" altLang="ko-Kore-KR" sz="2300">
                <a:solidFill>
                  <a:srgbClr val="404F64"/>
                </a:solidFill>
                <a:latin typeface="BM HANNA Pro OTF"/>
                <a:ea typeface="BM HANNA Pro OTF"/>
              </a:rPr>
              <a:t>사진 갯수만큼 크롤링해서 표시, 사진이 없을 때는 대표이미지(도지)보여줌​</a:t>
            </a: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데이터 베이스에도 없고 망고플레이트에 없는 검색어일 경우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alert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로 알려줌</a:t>
            </a: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다음 맵으로 주소가 있으면 해당위치를 띄어줌</a:t>
            </a: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리뷰를 달 수 있음</a:t>
            </a:r>
          </a:p>
          <a:p>
            <a:pPr>
              <a:defRPr/>
            </a:pPr>
            <a:r>
              <a:rPr lang="ko-KR" altLang="ko-Kore-KR" sz="2500">
                <a:solidFill>
                  <a:srgbClr val="404F64"/>
                </a:solidFill>
                <a:latin typeface="BM HANNA Pro OTF"/>
                <a:ea typeface="BM HANNA Pro OTF"/>
              </a:rPr>
              <a:t>​</a:t>
            </a:r>
          </a:p>
          <a:p>
            <a:pPr>
              <a:defRPr/>
            </a:pPr>
            <a:r>
              <a:rPr lang="ko-KR" altLang="ko-Kore-KR" sz="2500">
                <a:solidFill>
                  <a:srgbClr val="46ACA1"/>
                </a:solidFill>
                <a:latin typeface="BM HANNA Pro OTF"/>
                <a:ea typeface="BM HANNA Pro OTF"/>
              </a:rPr>
              <a:t>가게 목록표시​</a:t>
            </a:r>
          </a:p>
          <a:p>
            <a:pPr>
              <a:defRPr/>
            </a:pPr>
            <a:r>
              <a:rPr lang="ko-KR" altLang="ko-Kore-KR" sz="2300">
                <a:solidFill>
                  <a:srgbClr val="404F64"/>
                </a:solidFill>
                <a:latin typeface="BM HANNA Pro OTF"/>
                <a:ea typeface="BM HANNA Pro OTF"/>
              </a:rPr>
              <a:t>평점을 기반으로 소수점 버림으로 별점갯수만큼 표시</a:t>
            </a: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각 추천 항목마다 리스트 정렬해서 보여줌</a:t>
            </a: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사진클릭시 해당 가게 상세페이지로 이동</a:t>
            </a:r>
          </a:p>
          <a:p>
            <a:pPr>
              <a:defRPr/>
            </a:pPr>
            <a:endParaRPr lang="ko-KR" altLang="ko-Kore-KR" sz="23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4"/>
          <p:cNvSpPr txBox="1"/>
          <p:nvPr/>
        </p:nvSpPr>
        <p:spPr>
          <a:xfrm>
            <a:off x="4463555" y="2240475"/>
            <a:ext cx="3264889" cy="23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PART 4 </a:t>
            </a:r>
          </a:p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계산기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29A9B3-5666-554C-AD68-0066FE1407A7}"/>
              </a:ext>
            </a:extLst>
          </p:cNvPr>
          <p:cNvSpPr/>
          <p:nvPr/>
        </p:nvSpPr>
        <p:spPr>
          <a:xfrm>
            <a:off x="4318926" y="484290"/>
            <a:ext cx="3550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/>
                <a:ea typeface="BM HANNA Pro OTF"/>
              </a:rPr>
              <a:t>프로그램 구현 기능</a:t>
            </a:r>
            <a:endParaRPr kumimoji="0" lang="ko-KR" altLang="en-US" sz="1800" b="0" i="0" u="none" strike="noStrike" kern="120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8744" y="2601383"/>
            <a:ext cx="7155179" cy="37719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02548" y="506374"/>
            <a:ext cx="1386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계산기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8"/>
          <p:cNvSpPr txBox="1"/>
          <p:nvPr/>
        </p:nvSpPr>
        <p:spPr>
          <a:xfrm>
            <a:off x="603119" y="1515323"/>
            <a:ext cx="10985762" cy="274997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나의 출결 정보 확인</a:t>
            </a:r>
          </a:p>
          <a:p>
            <a:pPr>
              <a:defRPr/>
            </a:pP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상세현황에서 나의 </a:t>
            </a:r>
            <a:r>
              <a:rPr lang="ko-KR" altLang="en-US" sz="2500" b="1">
                <a:solidFill>
                  <a:srgbClr val="404F64"/>
                </a:solidFill>
                <a:effectLst/>
                <a:latin typeface="BM HANNA Pro OTF"/>
                <a:ea typeface="BM HANNA Pro OTF"/>
              </a:rPr>
              <a:t>출결 정보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를 확인 가능하다</a:t>
            </a:r>
            <a:r>
              <a:rPr lang="en-US" altLang="ko-KR" sz="25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</a:p>
          <a:p>
            <a:pPr>
              <a:defRPr/>
            </a:pP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수료현황에서 나의 </a:t>
            </a:r>
            <a:r>
              <a:rPr lang="ko-KR" altLang="en-US" sz="2500" b="1">
                <a:solidFill>
                  <a:srgbClr val="404F64"/>
                </a:solidFill>
                <a:latin typeface="BM HANNA Pro OTF"/>
                <a:ea typeface="BM HANNA Pro OTF"/>
              </a:rPr>
              <a:t>수료율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을 확인 가능하다</a:t>
            </a:r>
            <a:r>
              <a:rPr lang="en-US" altLang="ko-KR" sz="25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</a:p>
          <a:p>
            <a:pPr>
              <a:defRPr/>
            </a:pPr>
            <a:endParaRPr lang="ko-KR" altLang="en-US" sz="25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en-US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en-US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 lvl="8">
              <a:defRPr/>
            </a:pP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  </a:t>
            </a:r>
            <a:endParaRPr lang="en-US" altLang="ko-KR" sz="23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767415" y="4127499"/>
            <a:ext cx="1375834" cy="471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/>
              <a:t>관리자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6253" y="2547196"/>
            <a:ext cx="7704244" cy="197774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02548" y="506374"/>
            <a:ext cx="1386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계산기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8"/>
          <p:cNvSpPr txBox="1"/>
          <p:nvPr/>
        </p:nvSpPr>
        <p:spPr>
          <a:xfrm>
            <a:off x="603119" y="1515323"/>
            <a:ext cx="10985762" cy="346223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나의 출결 정보 확인</a:t>
            </a:r>
          </a:p>
          <a:p>
            <a:pPr>
              <a:defRPr/>
            </a:pP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상세현황에서 나의 </a:t>
            </a:r>
            <a:r>
              <a:rPr lang="ko-KR" altLang="en-US" sz="2500" b="1">
                <a:solidFill>
                  <a:srgbClr val="404F64"/>
                </a:solidFill>
                <a:effectLst/>
                <a:latin typeface="BM HANNA Pro OTF"/>
                <a:ea typeface="BM HANNA Pro OTF"/>
              </a:rPr>
              <a:t>출결 정보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를 확인 가능하다</a:t>
            </a:r>
            <a:r>
              <a:rPr lang="en-US" altLang="ko-KR" sz="25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</a:p>
          <a:p>
            <a:pPr>
              <a:defRPr/>
            </a:pP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수료현황에서 나의 </a:t>
            </a:r>
            <a:r>
              <a:rPr lang="ko-KR" altLang="en-US" sz="2500" b="1">
                <a:solidFill>
                  <a:srgbClr val="404F64"/>
                </a:solidFill>
                <a:latin typeface="BM HANNA Pro OTF"/>
                <a:ea typeface="BM HANNA Pro OTF"/>
              </a:rPr>
              <a:t>수료율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을 확인 가능하다</a:t>
            </a:r>
            <a:r>
              <a:rPr lang="en-US" altLang="ko-KR" sz="25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</a:p>
          <a:p>
            <a:pPr>
              <a:defRPr/>
            </a:pPr>
            <a:endParaRPr lang="ko-KR" altLang="en-US" sz="25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en-US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en-US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 lvl="8">
              <a:defRPr/>
            </a:pP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   </a:t>
            </a: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수당 계산 기능</a:t>
            </a:r>
          </a:p>
          <a:p>
            <a:pPr lvl="8">
              <a:defRPr/>
            </a:pP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   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출석 일 수를 입력하면 받을 수 있는 수당을 계산해준다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</a:p>
          <a:p>
            <a:pPr>
              <a:defRPr/>
            </a:pPr>
            <a:endParaRPr lang="en-US" altLang="ko-KR" sz="23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831503" y="4602480"/>
            <a:ext cx="6025305" cy="1653540"/>
            <a:chOff x="4831503" y="4718896"/>
            <a:chExt cx="6025305" cy="1653540"/>
          </a:xfrm>
        </p:grpSpPr>
        <p:pic>
          <p:nvPicPr>
            <p:cNvPr id="101" name="그림 10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831503" y="4922519"/>
              <a:ext cx="2804160" cy="1203960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235528" y="4718896"/>
              <a:ext cx="2621279" cy="1653539"/>
            </a:xfrm>
            <a:prstGeom prst="rect">
              <a:avLst/>
            </a:prstGeom>
          </p:spPr>
        </p:pic>
        <p:sp>
          <p:nvSpPr>
            <p:cNvPr id="103" name="오른쪽 화살표[R] 102"/>
            <p:cNvSpPr/>
            <p:nvPr/>
          </p:nvSpPr>
          <p:spPr>
            <a:xfrm>
              <a:off x="7778751" y="5418665"/>
              <a:ext cx="359834" cy="264583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24" y="506374"/>
            <a:ext cx="978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</a:rPr>
              <a:t>목차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26619" y="1842277"/>
            <a:ext cx="4005723" cy="416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팀원소개</a:t>
            </a:r>
            <a:endParaRPr lang="ko-KR" altLang="en-US" sz="3000" dirty="0">
              <a:solidFill>
                <a:prstClr val="black">
                  <a:lumMod val="65000"/>
                  <a:lumOff val="35000"/>
                </a:prstClr>
              </a:solidFill>
              <a:latin typeface="BM HANNA Pro OTF"/>
              <a:ea typeface="BM HANNA Pro OTF"/>
              <a:cs typeface="Aharoni"/>
            </a:endParaRP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000" dirty="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프로그램 개요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000" dirty="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프로그램 구조도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000" dirty="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프로그램 구현 기능</a:t>
            </a:r>
          </a:p>
          <a:p>
            <a:pPr marL="800100" lvl="1" indent="-342900" algn="just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3000" dirty="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PART 1 ~</a:t>
            </a:r>
            <a:r>
              <a:rPr lang="ko-KR" altLang="en-US" sz="3000" dirty="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 </a:t>
            </a:r>
            <a:r>
              <a:rPr lang="en-US" altLang="ko-KR" sz="3000" dirty="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4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000" dirty="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추후 발전 방향</a:t>
            </a:r>
            <a:endParaRPr lang="en-US" altLang="ko-KR" sz="3000" dirty="0">
              <a:solidFill>
                <a:prstClr val="black">
                  <a:lumMod val="65000"/>
                  <a:lumOff val="35000"/>
                </a:prstClr>
              </a:solidFill>
              <a:latin typeface="BM HANNA Pro OTF"/>
              <a:ea typeface="BM HANNA Pro OTF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04360" y="506374"/>
            <a:ext cx="3126105" cy="63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추후 발전 방향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15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8802" y="1399609"/>
            <a:ext cx="7988098" cy="501833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just">
              <a:defRPr/>
            </a:pP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                              </a:t>
            </a: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&lt;</a:t>
            </a: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맛집</a:t>
            </a: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&gt;</a:t>
            </a:r>
            <a:endParaRPr lang="en-US" altLang="ko-KR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웹크롤링하는 사이트를 다양하게 해서 정보를 취합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  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-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망고플레이트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네이버맛집리뷰 등 크롤링 수행 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342900" indent="-342900">
              <a:buFont typeface="Arial"/>
              <a:buChar char="•"/>
              <a:defRPr/>
            </a:pP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유저들의 평점들을 기반으로 새롭게 평점 적용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342900" indent="-342900">
              <a:buFont typeface="Arial"/>
              <a:buChar char="•"/>
              <a:defRPr/>
            </a:pP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검색어 입력방법을 다양화해서 보다 정확한 정보탐색가능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  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-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00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가게 가산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-&gt;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00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만 입력해도 가산동 맛집이 나오도록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  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-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비슷한 가게를 검색시에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DB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에 포함되어있는 자료를 가져와버림 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342900" indent="-342900">
              <a:buFont typeface="Arial"/>
              <a:buChar char="•"/>
              <a:defRPr/>
            </a:pP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페이지네이션을 이용해서 목록을 볼 수 있도록 설정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342900" indent="-342900">
              <a:buFont typeface="Arial"/>
              <a:buChar char="•"/>
              <a:defRPr/>
            </a:pP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리뷰에 사진업로드 기능 추가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...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ㅜㅠ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04360" y="506374"/>
            <a:ext cx="3126105" cy="63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추후 발전 방향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15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01951" y="1550266"/>
            <a:ext cx="7988098" cy="118494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&lt;</a:t>
            </a: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게시판</a:t>
            </a: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&gt;</a:t>
            </a:r>
            <a:endParaRPr lang="en-US" altLang="ko-KR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 algn="ctr">
              <a:defRPr/>
            </a:pP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342900" indent="-342900" algn="ctr">
              <a:buFont typeface="Arial"/>
              <a:buChar char="•"/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게시물 및 댓글에 사진업로드 기능 추가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1951" y="4743844"/>
            <a:ext cx="7988098" cy="1538883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&lt;</a:t>
            </a: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정보마당</a:t>
            </a: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&gt;</a:t>
            </a:r>
            <a:endParaRPr lang="en-US" altLang="ko-KR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 algn="ctr">
              <a:defRPr/>
            </a:pP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342900" indent="-342900" algn="ctr">
              <a:buFont typeface="Arial"/>
              <a:buChar char="•"/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게시글 별 정보마당 게시판 분류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342900" indent="-342900" algn="ctr">
              <a:buFont typeface="Arial"/>
              <a:buChar char="•"/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게시글별 댓글 기능 추가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1951" y="3055528"/>
            <a:ext cx="7988098" cy="187243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&lt;</a:t>
            </a: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계산기</a:t>
            </a: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&gt;</a:t>
            </a:r>
            <a:endParaRPr lang="en-US" altLang="ko-KR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 algn="ctr">
              <a:defRPr/>
            </a:pP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342900" indent="-342900" algn="ctr">
              <a:buFont typeface="Arial"/>
              <a:buChar char="•"/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프로필도 작성해줘야 수료율 반영이 되는 오류 수정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342900" indent="-342900" algn="ctr">
              <a:buFont typeface="Arial"/>
              <a:buChar char="•"/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계산기 날짜 설정 기능 추가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342900" indent="-342900" algn="ctr">
              <a:buFont typeface="Arial"/>
              <a:buChar char="•"/>
              <a:defRPr/>
            </a:pP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57197" y="547633"/>
            <a:ext cx="5277605" cy="576273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4" name=""/>
          <p:cNvCxnSpPr/>
          <p:nvPr/>
        </p:nvCxnSpPr>
        <p:spPr>
          <a:xfrm>
            <a:off x="2809874" y="1793015"/>
            <a:ext cx="1020536" cy="54428"/>
          </a:xfrm>
          <a:prstGeom prst="straightConnector1">
            <a:avLst/>
          </a:prstGeom>
          <a:ln w="25400">
            <a:solidFill>
              <a:srgbClr val="ff45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"/>
          <p:cNvCxnSpPr/>
          <p:nvPr/>
        </p:nvCxnSpPr>
        <p:spPr>
          <a:xfrm>
            <a:off x="2812595" y="3904843"/>
            <a:ext cx="1020536" cy="54428"/>
          </a:xfrm>
          <a:prstGeom prst="straightConnector1">
            <a:avLst/>
          </a:prstGeom>
          <a:ln w="25400">
            <a:solidFill>
              <a:srgbClr val="ff45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4063685" y="2165287"/>
            <a:ext cx="4196658" cy="3664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97" name="TextBox 24"/>
          <p:cNvSpPr txBox="1"/>
          <p:nvPr/>
        </p:nvSpPr>
        <p:spPr>
          <a:xfrm>
            <a:off x="3331871" y="2240377"/>
            <a:ext cx="5528257" cy="23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5000" mc:Ignorable="hp" hp:hslEmbossed="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시연 영상</a:t>
            </a:r>
            <a:endParaRPr xmlns:mc="http://schemas.openxmlformats.org/markup-compatibility/2006" xmlns:hp="http://schemas.haansoft.com/office/presentation/8.0" lang="ko-KR" altLang="en-US" sz="5000" mc:Ignorable="hp" hp:hslEmbossed="0">
              <a:ln w="12700" cap="flat" cmpd="sng" algn="ctr">
                <a:solidFill>
                  <a:schemeClr val="accent6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46aca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BM HANNA Pro OTF"/>
              <a:ea typeface="BM HANNA Pro OTF"/>
              <a:cs typeface="Aharoni"/>
            </a:endParaRPr>
          </a:p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5000" mc:Ignorable="hp" hp:hslEmbossed="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WelcomeQ&amp;A</a:t>
            </a:r>
            <a:endParaRPr xmlns:mc="http://schemas.openxmlformats.org/markup-compatibility/2006" xmlns:hp="http://schemas.haansoft.com/office/presentation/8.0" lang="en-US" altLang="ko-KR" sz="5000" mc:Ignorable="hp" hp:hslEmbossed="0">
              <a:ln w="12700" cap="flat" cmpd="sng" algn="ctr">
                <a:solidFill>
                  <a:schemeClr val="accent6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46aca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BM HANNA Pro OTF"/>
              <a:ea typeface="BM HANNA Pro OTF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31821" y="506374"/>
            <a:ext cx="1728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팀원소개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930569" y="4427262"/>
            <a:ext cx="1284270" cy="1324051"/>
            <a:chOff x="3767232" y="2113184"/>
            <a:chExt cx="1284270" cy="1324051"/>
          </a:xfrm>
        </p:grpSpPr>
        <p:cxnSp>
          <p:nvCxnSpPr>
            <p:cNvPr id="12" name="직선 연결선 91"/>
            <p:cNvCxnSpPr/>
            <p:nvPr/>
          </p:nvCxnSpPr>
          <p:spPr>
            <a:xfrm>
              <a:off x="3767232" y="2967186"/>
              <a:ext cx="128427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3994570" y="2113184"/>
              <a:ext cx="829594" cy="1324051"/>
              <a:chOff x="3994570" y="2113184"/>
              <a:chExt cx="829594" cy="1324051"/>
            </a:xfrm>
          </p:grpSpPr>
          <p:grpSp>
            <p:nvGrpSpPr>
              <p:cNvPr id="10" name="Group 26"/>
              <p:cNvGrpSpPr>
                <a:grpSpLocks noChangeAspect="1"/>
              </p:cNvGrpSpPr>
              <p:nvPr/>
            </p:nvGrpSpPr>
            <p:grpSpPr>
              <a:xfrm>
                <a:off x="4025128" y="2113184"/>
                <a:ext cx="766121" cy="844444"/>
                <a:chOff x="3722" y="2941"/>
                <a:chExt cx="650" cy="742"/>
              </a:xfrm>
            </p:grpSpPr>
            <p:sp>
              <p:nvSpPr>
                <p:cNvPr id="62" name="Freeform 27"/>
                <p:cNvSpPr/>
                <p:nvPr/>
              </p:nvSpPr>
              <p:spPr>
                <a:xfrm>
                  <a:off x="3722" y="3095"/>
                  <a:ext cx="326" cy="580"/>
                </a:xfrm>
                <a:custGeom>
                  <a:avLst/>
                  <a:gdLst>
                    <a:gd name="T0" fmla="*/ 1303 w 1303"/>
                    <a:gd name="T1" fmla="*/ 7 h 2317"/>
                    <a:gd name="T2" fmla="*/ 1303 w 1303"/>
                    <a:gd name="T3" fmla="*/ 2306 h 2317"/>
                    <a:gd name="T4" fmla="*/ 1262 w 1303"/>
                    <a:gd name="T5" fmla="*/ 2309 h 2317"/>
                    <a:gd name="T6" fmla="*/ 1003 w 1303"/>
                    <a:gd name="T7" fmla="*/ 2317 h 2317"/>
                    <a:gd name="T8" fmla="*/ 833 w 1303"/>
                    <a:gd name="T9" fmla="*/ 2311 h 2317"/>
                    <a:gd name="T10" fmla="*/ 712 w 1303"/>
                    <a:gd name="T11" fmla="*/ 2301 h 2317"/>
                    <a:gd name="T12" fmla="*/ 591 w 1303"/>
                    <a:gd name="T13" fmla="*/ 2284 h 2317"/>
                    <a:gd name="T14" fmla="*/ 470 w 1303"/>
                    <a:gd name="T15" fmla="*/ 2259 h 2317"/>
                    <a:gd name="T16" fmla="*/ 356 w 1303"/>
                    <a:gd name="T17" fmla="*/ 2224 h 2317"/>
                    <a:gd name="T18" fmla="*/ 251 w 1303"/>
                    <a:gd name="T19" fmla="*/ 2179 h 2317"/>
                    <a:gd name="T20" fmla="*/ 181 w 1303"/>
                    <a:gd name="T21" fmla="*/ 2137 h 2317"/>
                    <a:gd name="T22" fmla="*/ 139 w 1303"/>
                    <a:gd name="T23" fmla="*/ 2104 h 2317"/>
                    <a:gd name="T24" fmla="*/ 102 w 1303"/>
                    <a:gd name="T25" fmla="*/ 2069 h 2317"/>
                    <a:gd name="T26" fmla="*/ 70 w 1303"/>
                    <a:gd name="T27" fmla="*/ 2030 h 2317"/>
                    <a:gd name="T28" fmla="*/ 43 w 1303"/>
                    <a:gd name="T29" fmla="*/ 1987 h 2317"/>
                    <a:gd name="T30" fmla="*/ 23 w 1303"/>
                    <a:gd name="T31" fmla="*/ 1941 h 2317"/>
                    <a:gd name="T32" fmla="*/ 8 w 1303"/>
                    <a:gd name="T33" fmla="*/ 1889 h 2317"/>
                    <a:gd name="T34" fmla="*/ 1 w 1303"/>
                    <a:gd name="T35" fmla="*/ 1834 h 2317"/>
                    <a:gd name="T36" fmla="*/ 0 w 1303"/>
                    <a:gd name="T37" fmla="*/ 1805 h 2317"/>
                    <a:gd name="T38" fmla="*/ 11 w 1303"/>
                    <a:gd name="T39" fmla="*/ 1806 h 2317"/>
                    <a:gd name="T40" fmla="*/ 79 w 1303"/>
                    <a:gd name="T41" fmla="*/ 1806 h 2317"/>
                    <a:gd name="T42" fmla="*/ 137 w 1303"/>
                    <a:gd name="T43" fmla="*/ 1798 h 2317"/>
                    <a:gd name="T44" fmla="*/ 195 w 1303"/>
                    <a:gd name="T45" fmla="*/ 1779 h 2317"/>
                    <a:gd name="T46" fmla="*/ 234 w 1303"/>
                    <a:gd name="T47" fmla="*/ 1754 h 2317"/>
                    <a:gd name="T48" fmla="*/ 256 w 1303"/>
                    <a:gd name="T49" fmla="*/ 1732 h 2317"/>
                    <a:gd name="T50" fmla="*/ 273 w 1303"/>
                    <a:gd name="T51" fmla="*/ 1705 h 2317"/>
                    <a:gd name="T52" fmla="*/ 284 w 1303"/>
                    <a:gd name="T53" fmla="*/ 1670 h 2317"/>
                    <a:gd name="T54" fmla="*/ 288 w 1303"/>
                    <a:gd name="T55" fmla="*/ 1630 h 2317"/>
                    <a:gd name="T56" fmla="*/ 284 w 1303"/>
                    <a:gd name="T57" fmla="*/ 1583 h 2317"/>
                    <a:gd name="T58" fmla="*/ 279 w 1303"/>
                    <a:gd name="T59" fmla="*/ 1556 h 2317"/>
                    <a:gd name="T60" fmla="*/ 262 w 1303"/>
                    <a:gd name="T61" fmla="*/ 1485 h 2317"/>
                    <a:gd name="T62" fmla="*/ 241 w 1303"/>
                    <a:gd name="T63" fmla="*/ 1328 h 2317"/>
                    <a:gd name="T64" fmla="*/ 229 w 1303"/>
                    <a:gd name="T65" fmla="*/ 1158 h 2317"/>
                    <a:gd name="T66" fmla="*/ 227 w 1303"/>
                    <a:gd name="T67" fmla="*/ 981 h 2317"/>
                    <a:gd name="T68" fmla="*/ 236 w 1303"/>
                    <a:gd name="T69" fmla="*/ 714 h 2317"/>
                    <a:gd name="T70" fmla="*/ 262 w 1303"/>
                    <a:gd name="T71" fmla="*/ 390 h 2317"/>
                    <a:gd name="T72" fmla="*/ 279 w 1303"/>
                    <a:gd name="T73" fmla="*/ 258 h 2317"/>
                    <a:gd name="T74" fmla="*/ 281 w 1303"/>
                    <a:gd name="T75" fmla="*/ 243 h 2317"/>
                    <a:gd name="T76" fmla="*/ 289 w 1303"/>
                    <a:gd name="T77" fmla="*/ 214 h 2317"/>
                    <a:gd name="T78" fmla="*/ 312 w 1303"/>
                    <a:gd name="T79" fmla="*/ 177 h 2317"/>
                    <a:gd name="T80" fmla="*/ 358 w 1303"/>
                    <a:gd name="T81" fmla="*/ 132 h 2317"/>
                    <a:gd name="T82" fmla="*/ 420 w 1303"/>
                    <a:gd name="T83" fmla="*/ 96 h 2317"/>
                    <a:gd name="T84" fmla="*/ 493 w 1303"/>
                    <a:gd name="T85" fmla="*/ 67 h 2317"/>
                    <a:gd name="T86" fmla="*/ 575 w 1303"/>
                    <a:gd name="T87" fmla="*/ 44 h 2317"/>
                    <a:gd name="T88" fmla="*/ 711 w 1303"/>
                    <a:gd name="T89" fmla="*/ 19 h 2317"/>
                    <a:gd name="T90" fmla="*/ 899 w 1303"/>
                    <a:gd name="T91" fmla="*/ 3 h 2317"/>
                    <a:gd name="T92" fmla="*/ 1075 w 1303"/>
                    <a:gd name="T93" fmla="*/ 0 h 2317"/>
                    <a:gd name="T94" fmla="*/ 1271 w 1303"/>
                    <a:gd name="T95" fmla="*/ 5 h 2317"/>
                    <a:gd name="T96" fmla="*/ 1303 w 1303"/>
                    <a:gd name="T97" fmla="*/ 7 h 2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03" h="2317">
                      <a:moveTo>
                        <a:pt x="1303" y="7"/>
                      </a:moveTo>
                      <a:lnTo>
                        <a:pt x="1303" y="2306"/>
                      </a:lnTo>
                      <a:lnTo>
                        <a:pt x="1262" y="2309"/>
                      </a:lnTo>
                      <a:lnTo>
                        <a:pt x="1003" y="2317"/>
                      </a:lnTo>
                      <a:lnTo>
                        <a:pt x="833" y="2311"/>
                      </a:lnTo>
                      <a:lnTo>
                        <a:pt x="712" y="2301"/>
                      </a:lnTo>
                      <a:lnTo>
                        <a:pt x="591" y="2284"/>
                      </a:lnTo>
                      <a:lnTo>
                        <a:pt x="470" y="2259"/>
                      </a:lnTo>
                      <a:lnTo>
                        <a:pt x="356" y="2224"/>
                      </a:lnTo>
                      <a:lnTo>
                        <a:pt x="251" y="2179"/>
                      </a:lnTo>
                      <a:lnTo>
                        <a:pt x="181" y="2137"/>
                      </a:lnTo>
                      <a:lnTo>
                        <a:pt x="139" y="2104"/>
                      </a:lnTo>
                      <a:lnTo>
                        <a:pt x="102" y="2069"/>
                      </a:lnTo>
                      <a:lnTo>
                        <a:pt x="70" y="2030"/>
                      </a:lnTo>
                      <a:lnTo>
                        <a:pt x="43" y="1987"/>
                      </a:lnTo>
                      <a:lnTo>
                        <a:pt x="23" y="1941"/>
                      </a:lnTo>
                      <a:lnTo>
                        <a:pt x="8" y="1889"/>
                      </a:lnTo>
                      <a:lnTo>
                        <a:pt x="1" y="1834"/>
                      </a:lnTo>
                      <a:lnTo>
                        <a:pt x="0" y="1805"/>
                      </a:lnTo>
                      <a:lnTo>
                        <a:pt x="11" y="1806"/>
                      </a:lnTo>
                      <a:lnTo>
                        <a:pt x="79" y="1806"/>
                      </a:lnTo>
                      <a:lnTo>
                        <a:pt x="137" y="1798"/>
                      </a:lnTo>
                      <a:lnTo>
                        <a:pt x="195" y="1779"/>
                      </a:lnTo>
                      <a:lnTo>
                        <a:pt x="234" y="1754"/>
                      </a:lnTo>
                      <a:lnTo>
                        <a:pt x="256" y="1732"/>
                      </a:lnTo>
                      <a:lnTo>
                        <a:pt x="273" y="1705"/>
                      </a:lnTo>
                      <a:lnTo>
                        <a:pt x="284" y="1670"/>
                      </a:lnTo>
                      <a:lnTo>
                        <a:pt x="288" y="1630"/>
                      </a:lnTo>
                      <a:lnTo>
                        <a:pt x="284" y="1583"/>
                      </a:lnTo>
                      <a:lnTo>
                        <a:pt x="279" y="1556"/>
                      </a:lnTo>
                      <a:lnTo>
                        <a:pt x="262" y="1485"/>
                      </a:lnTo>
                      <a:lnTo>
                        <a:pt x="241" y="1328"/>
                      </a:lnTo>
                      <a:lnTo>
                        <a:pt x="229" y="1158"/>
                      </a:lnTo>
                      <a:lnTo>
                        <a:pt x="227" y="981"/>
                      </a:lnTo>
                      <a:lnTo>
                        <a:pt x="236" y="714"/>
                      </a:lnTo>
                      <a:lnTo>
                        <a:pt x="262" y="390"/>
                      </a:lnTo>
                      <a:lnTo>
                        <a:pt x="279" y="258"/>
                      </a:lnTo>
                      <a:lnTo>
                        <a:pt x="281" y="243"/>
                      </a:lnTo>
                      <a:lnTo>
                        <a:pt x="289" y="214"/>
                      </a:lnTo>
                      <a:lnTo>
                        <a:pt x="312" y="177"/>
                      </a:lnTo>
                      <a:lnTo>
                        <a:pt x="358" y="132"/>
                      </a:lnTo>
                      <a:lnTo>
                        <a:pt x="420" y="96"/>
                      </a:lnTo>
                      <a:lnTo>
                        <a:pt x="493" y="67"/>
                      </a:lnTo>
                      <a:lnTo>
                        <a:pt x="575" y="44"/>
                      </a:lnTo>
                      <a:lnTo>
                        <a:pt x="711" y="19"/>
                      </a:lnTo>
                      <a:lnTo>
                        <a:pt x="899" y="3"/>
                      </a:lnTo>
                      <a:lnTo>
                        <a:pt x="1075" y="0"/>
                      </a:lnTo>
                      <a:lnTo>
                        <a:pt x="1271" y="5"/>
                      </a:lnTo>
                      <a:lnTo>
                        <a:pt x="1303" y="7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Freeform 28"/>
                <p:cNvSpPr/>
                <p:nvPr/>
              </p:nvSpPr>
              <p:spPr>
                <a:xfrm>
                  <a:off x="4047" y="3095"/>
                  <a:ext cx="325" cy="580"/>
                </a:xfrm>
                <a:custGeom>
                  <a:avLst/>
                  <a:gdLst>
                    <a:gd name="T0" fmla="*/ 0 w 1303"/>
                    <a:gd name="T1" fmla="*/ 7 h 2317"/>
                    <a:gd name="T2" fmla="*/ 0 w 1303"/>
                    <a:gd name="T3" fmla="*/ 2306 h 2317"/>
                    <a:gd name="T4" fmla="*/ 41 w 1303"/>
                    <a:gd name="T5" fmla="*/ 2309 h 2317"/>
                    <a:gd name="T6" fmla="*/ 300 w 1303"/>
                    <a:gd name="T7" fmla="*/ 2317 h 2317"/>
                    <a:gd name="T8" fmla="*/ 470 w 1303"/>
                    <a:gd name="T9" fmla="*/ 2311 h 2317"/>
                    <a:gd name="T10" fmla="*/ 591 w 1303"/>
                    <a:gd name="T11" fmla="*/ 2301 h 2317"/>
                    <a:gd name="T12" fmla="*/ 712 w 1303"/>
                    <a:gd name="T13" fmla="*/ 2284 h 2317"/>
                    <a:gd name="T14" fmla="*/ 833 w 1303"/>
                    <a:gd name="T15" fmla="*/ 2259 h 2317"/>
                    <a:gd name="T16" fmla="*/ 948 w 1303"/>
                    <a:gd name="T17" fmla="*/ 2224 h 2317"/>
                    <a:gd name="T18" fmla="*/ 1052 w 1303"/>
                    <a:gd name="T19" fmla="*/ 2179 h 2317"/>
                    <a:gd name="T20" fmla="*/ 1122 w 1303"/>
                    <a:gd name="T21" fmla="*/ 2137 h 2317"/>
                    <a:gd name="T22" fmla="*/ 1164 w 1303"/>
                    <a:gd name="T23" fmla="*/ 2104 h 2317"/>
                    <a:gd name="T24" fmla="*/ 1201 w 1303"/>
                    <a:gd name="T25" fmla="*/ 2069 h 2317"/>
                    <a:gd name="T26" fmla="*/ 1233 w 1303"/>
                    <a:gd name="T27" fmla="*/ 2030 h 2317"/>
                    <a:gd name="T28" fmla="*/ 1260 w 1303"/>
                    <a:gd name="T29" fmla="*/ 1987 h 2317"/>
                    <a:gd name="T30" fmla="*/ 1280 w 1303"/>
                    <a:gd name="T31" fmla="*/ 1941 h 2317"/>
                    <a:gd name="T32" fmla="*/ 1295 w 1303"/>
                    <a:gd name="T33" fmla="*/ 1889 h 2317"/>
                    <a:gd name="T34" fmla="*/ 1303 w 1303"/>
                    <a:gd name="T35" fmla="*/ 1834 h 2317"/>
                    <a:gd name="T36" fmla="*/ 1303 w 1303"/>
                    <a:gd name="T37" fmla="*/ 1805 h 2317"/>
                    <a:gd name="T38" fmla="*/ 1292 w 1303"/>
                    <a:gd name="T39" fmla="*/ 1806 h 2317"/>
                    <a:gd name="T40" fmla="*/ 1224 w 1303"/>
                    <a:gd name="T41" fmla="*/ 1806 h 2317"/>
                    <a:gd name="T42" fmla="*/ 1167 w 1303"/>
                    <a:gd name="T43" fmla="*/ 1798 h 2317"/>
                    <a:gd name="T44" fmla="*/ 1108 w 1303"/>
                    <a:gd name="T45" fmla="*/ 1779 h 2317"/>
                    <a:gd name="T46" fmla="*/ 1068 w 1303"/>
                    <a:gd name="T47" fmla="*/ 1754 h 2317"/>
                    <a:gd name="T48" fmla="*/ 1047 w 1303"/>
                    <a:gd name="T49" fmla="*/ 1732 h 2317"/>
                    <a:gd name="T50" fmla="*/ 1030 w 1303"/>
                    <a:gd name="T51" fmla="*/ 1705 h 2317"/>
                    <a:gd name="T52" fmla="*/ 1019 w 1303"/>
                    <a:gd name="T53" fmla="*/ 1670 h 2317"/>
                    <a:gd name="T54" fmla="*/ 1015 w 1303"/>
                    <a:gd name="T55" fmla="*/ 1630 h 2317"/>
                    <a:gd name="T56" fmla="*/ 1019 w 1303"/>
                    <a:gd name="T57" fmla="*/ 1583 h 2317"/>
                    <a:gd name="T58" fmla="*/ 1024 w 1303"/>
                    <a:gd name="T59" fmla="*/ 1556 h 2317"/>
                    <a:gd name="T60" fmla="*/ 1040 w 1303"/>
                    <a:gd name="T61" fmla="*/ 1485 h 2317"/>
                    <a:gd name="T62" fmla="*/ 1062 w 1303"/>
                    <a:gd name="T63" fmla="*/ 1328 h 2317"/>
                    <a:gd name="T64" fmla="*/ 1074 w 1303"/>
                    <a:gd name="T65" fmla="*/ 1158 h 2317"/>
                    <a:gd name="T66" fmla="*/ 1076 w 1303"/>
                    <a:gd name="T67" fmla="*/ 981 h 2317"/>
                    <a:gd name="T68" fmla="*/ 1067 w 1303"/>
                    <a:gd name="T69" fmla="*/ 714 h 2317"/>
                    <a:gd name="T70" fmla="*/ 1040 w 1303"/>
                    <a:gd name="T71" fmla="*/ 390 h 2317"/>
                    <a:gd name="T72" fmla="*/ 1024 w 1303"/>
                    <a:gd name="T73" fmla="*/ 258 h 2317"/>
                    <a:gd name="T74" fmla="*/ 1022 w 1303"/>
                    <a:gd name="T75" fmla="*/ 243 h 2317"/>
                    <a:gd name="T76" fmla="*/ 1014 w 1303"/>
                    <a:gd name="T77" fmla="*/ 214 h 2317"/>
                    <a:gd name="T78" fmla="*/ 991 w 1303"/>
                    <a:gd name="T79" fmla="*/ 177 h 2317"/>
                    <a:gd name="T80" fmla="*/ 945 w 1303"/>
                    <a:gd name="T81" fmla="*/ 132 h 2317"/>
                    <a:gd name="T82" fmla="*/ 883 w 1303"/>
                    <a:gd name="T83" fmla="*/ 96 h 2317"/>
                    <a:gd name="T84" fmla="*/ 810 w 1303"/>
                    <a:gd name="T85" fmla="*/ 67 h 2317"/>
                    <a:gd name="T86" fmla="*/ 727 w 1303"/>
                    <a:gd name="T87" fmla="*/ 44 h 2317"/>
                    <a:gd name="T88" fmla="*/ 592 w 1303"/>
                    <a:gd name="T89" fmla="*/ 19 h 2317"/>
                    <a:gd name="T90" fmla="*/ 404 w 1303"/>
                    <a:gd name="T91" fmla="*/ 3 h 2317"/>
                    <a:gd name="T92" fmla="*/ 228 w 1303"/>
                    <a:gd name="T93" fmla="*/ 0 h 2317"/>
                    <a:gd name="T94" fmla="*/ 32 w 1303"/>
                    <a:gd name="T95" fmla="*/ 5 h 2317"/>
                    <a:gd name="T96" fmla="*/ 0 w 1303"/>
                    <a:gd name="T97" fmla="*/ 7 h 2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03" h="2317">
                      <a:moveTo>
                        <a:pt x="0" y="7"/>
                      </a:moveTo>
                      <a:lnTo>
                        <a:pt x="0" y="2306"/>
                      </a:lnTo>
                      <a:lnTo>
                        <a:pt x="41" y="2309"/>
                      </a:lnTo>
                      <a:lnTo>
                        <a:pt x="300" y="2317"/>
                      </a:lnTo>
                      <a:lnTo>
                        <a:pt x="470" y="2311"/>
                      </a:lnTo>
                      <a:lnTo>
                        <a:pt x="591" y="2301"/>
                      </a:lnTo>
                      <a:lnTo>
                        <a:pt x="712" y="2284"/>
                      </a:lnTo>
                      <a:lnTo>
                        <a:pt x="833" y="2259"/>
                      </a:lnTo>
                      <a:lnTo>
                        <a:pt x="948" y="2224"/>
                      </a:lnTo>
                      <a:lnTo>
                        <a:pt x="1052" y="2179"/>
                      </a:lnTo>
                      <a:lnTo>
                        <a:pt x="1122" y="2137"/>
                      </a:lnTo>
                      <a:lnTo>
                        <a:pt x="1164" y="2104"/>
                      </a:lnTo>
                      <a:lnTo>
                        <a:pt x="1201" y="2069"/>
                      </a:lnTo>
                      <a:lnTo>
                        <a:pt x="1233" y="2030"/>
                      </a:lnTo>
                      <a:lnTo>
                        <a:pt x="1260" y="1987"/>
                      </a:lnTo>
                      <a:lnTo>
                        <a:pt x="1280" y="1941"/>
                      </a:lnTo>
                      <a:lnTo>
                        <a:pt x="1295" y="1889"/>
                      </a:lnTo>
                      <a:lnTo>
                        <a:pt x="1303" y="1834"/>
                      </a:lnTo>
                      <a:lnTo>
                        <a:pt x="1303" y="1805"/>
                      </a:lnTo>
                      <a:lnTo>
                        <a:pt x="1292" y="1806"/>
                      </a:lnTo>
                      <a:lnTo>
                        <a:pt x="1224" y="1806"/>
                      </a:lnTo>
                      <a:lnTo>
                        <a:pt x="1167" y="1798"/>
                      </a:lnTo>
                      <a:lnTo>
                        <a:pt x="1108" y="1779"/>
                      </a:lnTo>
                      <a:lnTo>
                        <a:pt x="1068" y="1754"/>
                      </a:lnTo>
                      <a:lnTo>
                        <a:pt x="1047" y="1732"/>
                      </a:lnTo>
                      <a:lnTo>
                        <a:pt x="1030" y="1705"/>
                      </a:lnTo>
                      <a:lnTo>
                        <a:pt x="1019" y="1670"/>
                      </a:lnTo>
                      <a:lnTo>
                        <a:pt x="1015" y="1630"/>
                      </a:lnTo>
                      <a:lnTo>
                        <a:pt x="1019" y="1583"/>
                      </a:lnTo>
                      <a:lnTo>
                        <a:pt x="1024" y="1556"/>
                      </a:lnTo>
                      <a:lnTo>
                        <a:pt x="1040" y="1485"/>
                      </a:lnTo>
                      <a:lnTo>
                        <a:pt x="1062" y="1328"/>
                      </a:lnTo>
                      <a:lnTo>
                        <a:pt x="1074" y="1158"/>
                      </a:lnTo>
                      <a:lnTo>
                        <a:pt x="1076" y="981"/>
                      </a:lnTo>
                      <a:lnTo>
                        <a:pt x="1067" y="714"/>
                      </a:lnTo>
                      <a:lnTo>
                        <a:pt x="1040" y="390"/>
                      </a:lnTo>
                      <a:lnTo>
                        <a:pt x="1024" y="258"/>
                      </a:lnTo>
                      <a:lnTo>
                        <a:pt x="1022" y="243"/>
                      </a:lnTo>
                      <a:lnTo>
                        <a:pt x="1014" y="214"/>
                      </a:lnTo>
                      <a:lnTo>
                        <a:pt x="991" y="177"/>
                      </a:lnTo>
                      <a:lnTo>
                        <a:pt x="945" y="132"/>
                      </a:lnTo>
                      <a:lnTo>
                        <a:pt x="883" y="96"/>
                      </a:lnTo>
                      <a:lnTo>
                        <a:pt x="810" y="67"/>
                      </a:lnTo>
                      <a:lnTo>
                        <a:pt x="727" y="44"/>
                      </a:lnTo>
                      <a:lnTo>
                        <a:pt x="592" y="19"/>
                      </a:lnTo>
                      <a:lnTo>
                        <a:pt x="404" y="3"/>
                      </a:lnTo>
                      <a:lnTo>
                        <a:pt x="228" y="0"/>
                      </a:lnTo>
                      <a:lnTo>
                        <a:pt x="32" y="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29"/>
                <p:cNvSpPr/>
                <p:nvPr/>
              </p:nvSpPr>
              <p:spPr>
                <a:xfrm>
                  <a:off x="4053" y="3502"/>
                  <a:ext cx="133" cy="84"/>
                </a:xfrm>
                <a:custGeom>
                  <a:avLst/>
                  <a:gdLst>
                    <a:gd name="T0" fmla="*/ 0 w 532"/>
                    <a:gd name="T1" fmla="*/ 335 h 335"/>
                    <a:gd name="T2" fmla="*/ 0 w 532"/>
                    <a:gd name="T3" fmla="*/ 0 h 335"/>
                    <a:gd name="T4" fmla="*/ 17 w 532"/>
                    <a:gd name="T5" fmla="*/ 0 h 335"/>
                    <a:gd name="T6" fmla="*/ 123 w 532"/>
                    <a:gd name="T7" fmla="*/ 7 h 335"/>
                    <a:gd name="T8" fmla="*/ 216 w 532"/>
                    <a:gd name="T9" fmla="*/ 21 h 335"/>
                    <a:gd name="T10" fmla="*/ 315 w 532"/>
                    <a:gd name="T11" fmla="*/ 48 h 335"/>
                    <a:gd name="T12" fmla="*/ 386 w 532"/>
                    <a:gd name="T13" fmla="*/ 80 h 335"/>
                    <a:gd name="T14" fmla="*/ 429 w 532"/>
                    <a:gd name="T15" fmla="*/ 107 h 335"/>
                    <a:gd name="T16" fmla="*/ 466 w 532"/>
                    <a:gd name="T17" fmla="*/ 140 h 335"/>
                    <a:gd name="T18" fmla="*/ 497 w 532"/>
                    <a:gd name="T19" fmla="*/ 179 h 335"/>
                    <a:gd name="T20" fmla="*/ 519 w 532"/>
                    <a:gd name="T21" fmla="*/ 224 h 335"/>
                    <a:gd name="T22" fmla="*/ 531 w 532"/>
                    <a:gd name="T23" fmla="*/ 277 h 335"/>
                    <a:gd name="T24" fmla="*/ 532 w 532"/>
                    <a:gd name="T25" fmla="*/ 306 h 335"/>
                    <a:gd name="T26" fmla="*/ 0 w 532"/>
                    <a:gd name="T27" fmla="*/ 335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32" h="335">
                      <a:moveTo>
                        <a:pt x="0" y="335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123" y="7"/>
                      </a:lnTo>
                      <a:lnTo>
                        <a:pt x="216" y="21"/>
                      </a:lnTo>
                      <a:lnTo>
                        <a:pt x="315" y="48"/>
                      </a:lnTo>
                      <a:lnTo>
                        <a:pt x="386" y="80"/>
                      </a:lnTo>
                      <a:lnTo>
                        <a:pt x="429" y="107"/>
                      </a:lnTo>
                      <a:lnTo>
                        <a:pt x="466" y="140"/>
                      </a:lnTo>
                      <a:lnTo>
                        <a:pt x="497" y="179"/>
                      </a:lnTo>
                      <a:lnTo>
                        <a:pt x="519" y="224"/>
                      </a:lnTo>
                      <a:lnTo>
                        <a:pt x="531" y="277"/>
                      </a:lnTo>
                      <a:lnTo>
                        <a:pt x="532" y="306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00B497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Freeform 30"/>
                <p:cNvSpPr/>
                <p:nvPr/>
              </p:nvSpPr>
              <p:spPr>
                <a:xfrm>
                  <a:off x="3909" y="3502"/>
                  <a:ext cx="133" cy="84"/>
                </a:xfrm>
                <a:custGeom>
                  <a:avLst/>
                  <a:gdLst>
                    <a:gd name="T0" fmla="*/ 530 w 530"/>
                    <a:gd name="T1" fmla="*/ 335 h 335"/>
                    <a:gd name="T2" fmla="*/ 530 w 530"/>
                    <a:gd name="T3" fmla="*/ 0 h 335"/>
                    <a:gd name="T4" fmla="*/ 513 w 530"/>
                    <a:gd name="T5" fmla="*/ 0 h 335"/>
                    <a:gd name="T6" fmla="*/ 407 w 530"/>
                    <a:gd name="T7" fmla="*/ 7 h 335"/>
                    <a:gd name="T8" fmla="*/ 314 w 530"/>
                    <a:gd name="T9" fmla="*/ 21 h 335"/>
                    <a:gd name="T10" fmla="*/ 215 w 530"/>
                    <a:gd name="T11" fmla="*/ 48 h 335"/>
                    <a:gd name="T12" fmla="*/ 144 w 530"/>
                    <a:gd name="T13" fmla="*/ 80 h 335"/>
                    <a:gd name="T14" fmla="*/ 101 w 530"/>
                    <a:gd name="T15" fmla="*/ 107 h 335"/>
                    <a:gd name="T16" fmla="*/ 64 w 530"/>
                    <a:gd name="T17" fmla="*/ 140 h 335"/>
                    <a:gd name="T18" fmla="*/ 34 w 530"/>
                    <a:gd name="T19" fmla="*/ 179 h 335"/>
                    <a:gd name="T20" fmla="*/ 12 w 530"/>
                    <a:gd name="T21" fmla="*/ 224 h 335"/>
                    <a:gd name="T22" fmla="*/ 1 w 530"/>
                    <a:gd name="T23" fmla="*/ 277 h 335"/>
                    <a:gd name="T24" fmla="*/ 0 w 530"/>
                    <a:gd name="T25" fmla="*/ 306 h 335"/>
                    <a:gd name="T26" fmla="*/ 530 w 530"/>
                    <a:gd name="T27" fmla="*/ 335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30" h="335">
                      <a:moveTo>
                        <a:pt x="530" y="335"/>
                      </a:moveTo>
                      <a:lnTo>
                        <a:pt x="530" y="0"/>
                      </a:lnTo>
                      <a:lnTo>
                        <a:pt x="513" y="0"/>
                      </a:lnTo>
                      <a:lnTo>
                        <a:pt x="407" y="7"/>
                      </a:lnTo>
                      <a:lnTo>
                        <a:pt x="314" y="21"/>
                      </a:lnTo>
                      <a:lnTo>
                        <a:pt x="215" y="48"/>
                      </a:lnTo>
                      <a:lnTo>
                        <a:pt x="144" y="80"/>
                      </a:lnTo>
                      <a:lnTo>
                        <a:pt x="101" y="107"/>
                      </a:lnTo>
                      <a:lnTo>
                        <a:pt x="64" y="140"/>
                      </a:lnTo>
                      <a:lnTo>
                        <a:pt x="34" y="179"/>
                      </a:lnTo>
                      <a:lnTo>
                        <a:pt x="12" y="224"/>
                      </a:lnTo>
                      <a:lnTo>
                        <a:pt x="1" y="277"/>
                      </a:lnTo>
                      <a:lnTo>
                        <a:pt x="0" y="306"/>
                      </a:lnTo>
                      <a:lnTo>
                        <a:pt x="530" y="335"/>
                      </a:lnTo>
                      <a:close/>
                    </a:path>
                  </a:pathLst>
                </a:custGeom>
                <a:solidFill>
                  <a:srgbClr val="00B497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Rectangle 31"/>
                <p:cNvSpPr>
                  <a:spLocks noChangeArrowheads="1"/>
                </p:cNvSpPr>
                <p:nvPr/>
              </p:nvSpPr>
              <p:spPr>
                <a:xfrm>
                  <a:off x="3995" y="3502"/>
                  <a:ext cx="105" cy="119"/>
                </a:xfrm>
                <a:prstGeom prst="rect">
                  <a:avLst/>
                </a:pr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32"/>
                <p:cNvSpPr/>
                <p:nvPr/>
              </p:nvSpPr>
              <p:spPr>
                <a:xfrm>
                  <a:off x="3995" y="3502"/>
                  <a:ext cx="105" cy="37"/>
                </a:xfrm>
                <a:custGeom>
                  <a:avLst/>
                  <a:gdLst>
                    <a:gd name="T0" fmla="*/ 0 w 421"/>
                    <a:gd name="T1" fmla="*/ 56 h 147"/>
                    <a:gd name="T2" fmla="*/ 5 w 421"/>
                    <a:gd name="T3" fmla="*/ 59 h 147"/>
                    <a:gd name="T4" fmla="*/ 66 w 421"/>
                    <a:gd name="T5" fmla="*/ 91 h 147"/>
                    <a:gd name="T6" fmla="*/ 148 w 421"/>
                    <a:gd name="T7" fmla="*/ 119 h 147"/>
                    <a:gd name="T8" fmla="*/ 215 w 421"/>
                    <a:gd name="T9" fmla="*/ 135 h 147"/>
                    <a:gd name="T10" fmla="*/ 291 w 421"/>
                    <a:gd name="T11" fmla="*/ 146 h 147"/>
                    <a:gd name="T12" fmla="*/ 376 w 421"/>
                    <a:gd name="T13" fmla="*/ 147 h 147"/>
                    <a:gd name="T14" fmla="*/ 421 w 421"/>
                    <a:gd name="T15" fmla="*/ 143 h 147"/>
                    <a:gd name="T16" fmla="*/ 421 w 421"/>
                    <a:gd name="T17" fmla="*/ 0 h 147"/>
                    <a:gd name="T18" fmla="*/ 0 w 421"/>
                    <a:gd name="T19" fmla="*/ 0 h 147"/>
                    <a:gd name="T20" fmla="*/ 0 w 421"/>
                    <a:gd name="T21" fmla="*/ 56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147">
                      <a:moveTo>
                        <a:pt x="0" y="56"/>
                      </a:moveTo>
                      <a:lnTo>
                        <a:pt x="5" y="59"/>
                      </a:lnTo>
                      <a:lnTo>
                        <a:pt x="66" y="91"/>
                      </a:lnTo>
                      <a:lnTo>
                        <a:pt x="148" y="119"/>
                      </a:lnTo>
                      <a:lnTo>
                        <a:pt x="215" y="135"/>
                      </a:lnTo>
                      <a:lnTo>
                        <a:pt x="291" y="146"/>
                      </a:lnTo>
                      <a:lnTo>
                        <a:pt x="376" y="147"/>
                      </a:lnTo>
                      <a:lnTo>
                        <a:pt x="421" y="143"/>
                      </a:lnTo>
                      <a:lnTo>
                        <a:pt x="421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33"/>
                <p:cNvSpPr/>
                <p:nvPr/>
              </p:nvSpPr>
              <p:spPr>
                <a:xfrm>
                  <a:off x="3792" y="3261"/>
                  <a:ext cx="102" cy="117"/>
                </a:xfrm>
                <a:custGeom>
                  <a:avLst/>
                  <a:gdLst>
                    <a:gd name="T0" fmla="*/ 410 w 410"/>
                    <a:gd name="T1" fmla="*/ 235 h 470"/>
                    <a:gd name="T2" fmla="*/ 409 w 410"/>
                    <a:gd name="T3" fmla="*/ 259 h 470"/>
                    <a:gd name="T4" fmla="*/ 402 w 410"/>
                    <a:gd name="T5" fmla="*/ 305 h 470"/>
                    <a:gd name="T6" fmla="*/ 386 w 410"/>
                    <a:gd name="T7" fmla="*/ 347 h 470"/>
                    <a:gd name="T8" fmla="*/ 364 w 410"/>
                    <a:gd name="T9" fmla="*/ 385 h 470"/>
                    <a:gd name="T10" fmla="*/ 336 w 410"/>
                    <a:gd name="T11" fmla="*/ 416 h 470"/>
                    <a:gd name="T12" fmla="*/ 303 w 410"/>
                    <a:gd name="T13" fmla="*/ 442 h 470"/>
                    <a:gd name="T14" fmla="*/ 266 w 410"/>
                    <a:gd name="T15" fmla="*/ 459 h 470"/>
                    <a:gd name="T16" fmla="*/ 227 w 410"/>
                    <a:gd name="T17" fmla="*/ 469 h 470"/>
                    <a:gd name="T18" fmla="*/ 205 w 410"/>
                    <a:gd name="T19" fmla="*/ 470 h 470"/>
                    <a:gd name="T20" fmla="*/ 184 w 410"/>
                    <a:gd name="T21" fmla="*/ 469 h 470"/>
                    <a:gd name="T22" fmla="*/ 144 w 410"/>
                    <a:gd name="T23" fmla="*/ 459 h 470"/>
                    <a:gd name="T24" fmla="*/ 107 w 410"/>
                    <a:gd name="T25" fmla="*/ 442 h 470"/>
                    <a:gd name="T26" fmla="*/ 74 w 410"/>
                    <a:gd name="T27" fmla="*/ 416 h 470"/>
                    <a:gd name="T28" fmla="*/ 46 w 410"/>
                    <a:gd name="T29" fmla="*/ 385 h 470"/>
                    <a:gd name="T30" fmla="*/ 24 w 410"/>
                    <a:gd name="T31" fmla="*/ 347 h 470"/>
                    <a:gd name="T32" fmla="*/ 8 w 410"/>
                    <a:gd name="T33" fmla="*/ 305 h 470"/>
                    <a:gd name="T34" fmla="*/ 0 w 410"/>
                    <a:gd name="T35" fmla="*/ 259 h 470"/>
                    <a:gd name="T36" fmla="*/ 0 w 410"/>
                    <a:gd name="T37" fmla="*/ 235 h 470"/>
                    <a:gd name="T38" fmla="*/ 0 w 410"/>
                    <a:gd name="T39" fmla="*/ 210 h 470"/>
                    <a:gd name="T40" fmla="*/ 8 w 410"/>
                    <a:gd name="T41" fmla="*/ 165 h 470"/>
                    <a:gd name="T42" fmla="*/ 24 w 410"/>
                    <a:gd name="T43" fmla="*/ 123 h 470"/>
                    <a:gd name="T44" fmla="*/ 46 w 410"/>
                    <a:gd name="T45" fmla="*/ 85 h 470"/>
                    <a:gd name="T46" fmla="*/ 74 w 410"/>
                    <a:gd name="T47" fmla="*/ 53 h 470"/>
                    <a:gd name="T48" fmla="*/ 107 w 410"/>
                    <a:gd name="T49" fmla="*/ 28 h 470"/>
                    <a:gd name="T50" fmla="*/ 144 w 410"/>
                    <a:gd name="T51" fmla="*/ 10 h 470"/>
                    <a:gd name="T52" fmla="*/ 184 w 410"/>
                    <a:gd name="T53" fmla="*/ 0 h 470"/>
                    <a:gd name="T54" fmla="*/ 205 w 410"/>
                    <a:gd name="T55" fmla="*/ 0 h 470"/>
                    <a:gd name="T56" fmla="*/ 227 w 410"/>
                    <a:gd name="T57" fmla="*/ 0 h 470"/>
                    <a:gd name="T58" fmla="*/ 266 w 410"/>
                    <a:gd name="T59" fmla="*/ 10 h 470"/>
                    <a:gd name="T60" fmla="*/ 303 w 410"/>
                    <a:gd name="T61" fmla="*/ 28 h 470"/>
                    <a:gd name="T62" fmla="*/ 336 w 410"/>
                    <a:gd name="T63" fmla="*/ 53 h 470"/>
                    <a:gd name="T64" fmla="*/ 364 w 410"/>
                    <a:gd name="T65" fmla="*/ 85 h 470"/>
                    <a:gd name="T66" fmla="*/ 386 w 410"/>
                    <a:gd name="T67" fmla="*/ 123 h 470"/>
                    <a:gd name="T68" fmla="*/ 402 w 410"/>
                    <a:gd name="T69" fmla="*/ 165 h 470"/>
                    <a:gd name="T70" fmla="*/ 409 w 410"/>
                    <a:gd name="T71" fmla="*/ 210 h 470"/>
                    <a:gd name="T72" fmla="*/ 410 w 410"/>
                    <a:gd name="T73" fmla="*/ 235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0" h="470">
                      <a:moveTo>
                        <a:pt x="410" y="235"/>
                      </a:moveTo>
                      <a:lnTo>
                        <a:pt x="409" y="259"/>
                      </a:lnTo>
                      <a:lnTo>
                        <a:pt x="402" y="305"/>
                      </a:lnTo>
                      <a:lnTo>
                        <a:pt x="386" y="347"/>
                      </a:lnTo>
                      <a:lnTo>
                        <a:pt x="364" y="385"/>
                      </a:lnTo>
                      <a:lnTo>
                        <a:pt x="336" y="416"/>
                      </a:lnTo>
                      <a:lnTo>
                        <a:pt x="303" y="442"/>
                      </a:lnTo>
                      <a:lnTo>
                        <a:pt x="266" y="459"/>
                      </a:lnTo>
                      <a:lnTo>
                        <a:pt x="227" y="469"/>
                      </a:lnTo>
                      <a:lnTo>
                        <a:pt x="205" y="470"/>
                      </a:lnTo>
                      <a:lnTo>
                        <a:pt x="184" y="469"/>
                      </a:lnTo>
                      <a:lnTo>
                        <a:pt x="144" y="459"/>
                      </a:lnTo>
                      <a:lnTo>
                        <a:pt x="107" y="442"/>
                      </a:lnTo>
                      <a:lnTo>
                        <a:pt x="74" y="416"/>
                      </a:lnTo>
                      <a:lnTo>
                        <a:pt x="46" y="385"/>
                      </a:lnTo>
                      <a:lnTo>
                        <a:pt x="24" y="347"/>
                      </a:lnTo>
                      <a:lnTo>
                        <a:pt x="8" y="305"/>
                      </a:lnTo>
                      <a:lnTo>
                        <a:pt x="0" y="259"/>
                      </a:lnTo>
                      <a:lnTo>
                        <a:pt x="0" y="235"/>
                      </a:lnTo>
                      <a:lnTo>
                        <a:pt x="0" y="210"/>
                      </a:lnTo>
                      <a:lnTo>
                        <a:pt x="8" y="165"/>
                      </a:lnTo>
                      <a:lnTo>
                        <a:pt x="24" y="123"/>
                      </a:lnTo>
                      <a:lnTo>
                        <a:pt x="46" y="85"/>
                      </a:lnTo>
                      <a:lnTo>
                        <a:pt x="74" y="53"/>
                      </a:lnTo>
                      <a:lnTo>
                        <a:pt x="107" y="28"/>
                      </a:lnTo>
                      <a:lnTo>
                        <a:pt x="144" y="10"/>
                      </a:lnTo>
                      <a:lnTo>
                        <a:pt x="184" y="0"/>
                      </a:lnTo>
                      <a:lnTo>
                        <a:pt x="205" y="0"/>
                      </a:lnTo>
                      <a:lnTo>
                        <a:pt x="227" y="0"/>
                      </a:lnTo>
                      <a:lnTo>
                        <a:pt x="266" y="10"/>
                      </a:lnTo>
                      <a:lnTo>
                        <a:pt x="303" y="28"/>
                      </a:lnTo>
                      <a:lnTo>
                        <a:pt x="336" y="53"/>
                      </a:lnTo>
                      <a:lnTo>
                        <a:pt x="364" y="85"/>
                      </a:lnTo>
                      <a:lnTo>
                        <a:pt x="386" y="123"/>
                      </a:lnTo>
                      <a:lnTo>
                        <a:pt x="402" y="165"/>
                      </a:lnTo>
                      <a:lnTo>
                        <a:pt x="409" y="210"/>
                      </a:lnTo>
                      <a:lnTo>
                        <a:pt x="410" y="235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34"/>
                <p:cNvSpPr/>
                <p:nvPr/>
              </p:nvSpPr>
              <p:spPr>
                <a:xfrm>
                  <a:off x="4201" y="3261"/>
                  <a:ext cx="103" cy="117"/>
                </a:xfrm>
                <a:custGeom>
                  <a:avLst/>
                  <a:gdLst>
                    <a:gd name="T0" fmla="*/ 411 w 411"/>
                    <a:gd name="T1" fmla="*/ 235 h 470"/>
                    <a:gd name="T2" fmla="*/ 411 w 411"/>
                    <a:gd name="T3" fmla="*/ 259 h 470"/>
                    <a:gd name="T4" fmla="*/ 402 w 411"/>
                    <a:gd name="T5" fmla="*/ 305 h 470"/>
                    <a:gd name="T6" fmla="*/ 387 w 411"/>
                    <a:gd name="T7" fmla="*/ 347 h 470"/>
                    <a:gd name="T8" fmla="*/ 364 w 411"/>
                    <a:gd name="T9" fmla="*/ 385 h 470"/>
                    <a:gd name="T10" fmla="*/ 336 w 411"/>
                    <a:gd name="T11" fmla="*/ 416 h 470"/>
                    <a:gd name="T12" fmla="*/ 304 w 411"/>
                    <a:gd name="T13" fmla="*/ 442 h 470"/>
                    <a:gd name="T14" fmla="*/ 267 w 411"/>
                    <a:gd name="T15" fmla="*/ 459 h 470"/>
                    <a:gd name="T16" fmla="*/ 227 w 411"/>
                    <a:gd name="T17" fmla="*/ 469 h 470"/>
                    <a:gd name="T18" fmla="*/ 205 w 411"/>
                    <a:gd name="T19" fmla="*/ 470 h 470"/>
                    <a:gd name="T20" fmla="*/ 185 w 411"/>
                    <a:gd name="T21" fmla="*/ 469 h 470"/>
                    <a:gd name="T22" fmla="*/ 144 w 411"/>
                    <a:gd name="T23" fmla="*/ 459 h 470"/>
                    <a:gd name="T24" fmla="*/ 107 w 411"/>
                    <a:gd name="T25" fmla="*/ 442 h 470"/>
                    <a:gd name="T26" fmla="*/ 74 w 411"/>
                    <a:gd name="T27" fmla="*/ 416 h 470"/>
                    <a:gd name="T28" fmla="*/ 46 w 411"/>
                    <a:gd name="T29" fmla="*/ 385 h 470"/>
                    <a:gd name="T30" fmla="*/ 24 w 411"/>
                    <a:gd name="T31" fmla="*/ 347 h 470"/>
                    <a:gd name="T32" fmla="*/ 8 w 411"/>
                    <a:gd name="T33" fmla="*/ 305 h 470"/>
                    <a:gd name="T34" fmla="*/ 1 w 411"/>
                    <a:gd name="T35" fmla="*/ 259 h 470"/>
                    <a:gd name="T36" fmla="*/ 0 w 411"/>
                    <a:gd name="T37" fmla="*/ 235 h 470"/>
                    <a:gd name="T38" fmla="*/ 1 w 411"/>
                    <a:gd name="T39" fmla="*/ 210 h 470"/>
                    <a:gd name="T40" fmla="*/ 8 w 411"/>
                    <a:gd name="T41" fmla="*/ 165 h 470"/>
                    <a:gd name="T42" fmla="*/ 24 w 411"/>
                    <a:gd name="T43" fmla="*/ 123 h 470"/>
                    <a:gd name="T44" fmla="*/ 46 w 411"/>
                    <a:gd name="T45" fmla="*/ 85 h 470"/>
                    <a:gd name="T46" fmla="*/ 74 w 411"/>
                    <a:gd name="T47" fmla="*/ 53 h 470"/>
                    <a:gd name="T48" fmla="*/ 107 w 411"/>
                    <a:gd name="T49" fmla="*/ 28 h 470"/>
                    <a:gd name="T50" fmla="*/ 144 w 411"/>
                    <a:gd name="T51" fmla="*/ 10 h 470"/>
                    <a:gd name="T52" fmla="*/ 185 w 411"/>
                    <a:gd name="T53" fmla="*/ 0 h 470"/>
                    <a:gd name="T54" fmla="*/ 205 w 411"/>
                    <a:gd name="T55" fmla="*/ 0 h 470"/>
                    <a:gd name="T56" fmla="*/ 227 w 411"/>
                    <a:gd name="T57" fmla="*/ 0 h 470"/>
                    <a:gd name="T58" fmla="*/ 267 w 411"/>
                    <a:gd name="T59" fmla="*/ 10 h 470"/>
                    <a:gd name="T60" fmla="*/ 304 w 411"/>
                    <a:gd name="T61" fmla="*/ 28 h 470"/>
                    <a:gd name="T62" fmla="*/ 336 w 411"/>
                    <a:gd name="T63" fmla="*/ 53 h 470"/>
                    <a:gd name="T64" fmla="*/ 364 w 411"/>
                    <a:gd name="T65" fmla="*/ 85 h 470"/>
                    <a:gd name="T66" fmla="*/ 387 w 411"/>
                    <a:gd name="T67" fmla="*/ 123 h 470"/>
                    <a:gd name="T68" fmla="*/ 402 w 411"/>
                    <a:gd name="T69" fmla="*/ 165 h 470"/>
                    <a:gd name="T70" fmla="*/ 411 w 411"/>
                    <a:gd name="T71" fmla="*/ 210 h 470"/>
                    <a:gd name="T72" fmla="*/ 411 w 411"/>
                    <a:gd name="T73" fmla="*/ 235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1" h="470">
                      <a:moveTo>
                        <a:pt x="411" y="235"/>
                      </a:moveTo>
                      <a:lnTo>
                        <a:pt x="411" y="259"/>
                      </a:lnTo>
                      <a:lnTo>
                        <a:pt x="402" y="305"/>
                      </a:lnTo>
                      <a:lnTo>
                        <a:pt x="387" y="347"/>
                      </a:lnTo>
                      <a:lnTo>
                        <a:pt x="364" y="385"/>
                      </a:lnTo>
                      <a:lnTo>
                        <a:pt x="336" y="416"/>
                      </a:lnTo>
                      <a:lnTo>
                        <a:pt x="304" y="442"/>
                      </a:lnTo>
                      <a:lnTo>
                        <a:pt x="267" y="459"/>
                      </a:lnTo>
                      <a:lnTo>
                        <a:pt x="227" y="469"/>
                      </a:lnTo>
                      <a:lnTo>
                        <a:pt x="205" y="470"/>
                      </a:lnTo>
                      <a:lnTo>
                        <a:pt x="185" y="469"/>
                      </a:lnTo>
                      <a:lnTo>
                        <a:pt x="144" y="459"/>
                      </a:lnTo>
                      <a:lnTo>
                        <a:pt x="107" y="442"/>
                      </a:lnTo>
                      <a:lnTo>
                        <a:pt x="74" y="416"/>
                      </a:lnTo>
                      <a:lnTo>
                        <a:pt x="46" y="385"/>
                      </a:lnTo>
                      <a:lnTo>
                        <a:pt x="24" y="347"/>
                      </a:lnTo>
                      <a:lnTo>
                        <a:pt x="8" y="305"/>
                      </a:lnTo>
                      <a:lnTo>
                        <a:pt x="1" y="259"/>
                      </a:lnTo>
                      <a:lnTo>
                        <a:pt x="0" y="235"/>
                      </a:lnTo>
                      <a:lnTo>
                        <a:pt x="1" y="210"/>
                      </a:lnTo>
                      <a:lnTo>
                        <a:pt x="8" y="165"/>
                      </a:lnTo>
                      <a:lnTo>
                        <a:pt x="24" y="123"/>
                      </a:lnTo>
                      <a:lnTo>
                        <a:pt x="46" y="85"/>
                      </a:lnTo>
                      <a:lnTo>
                        <a:pt x="74" y="53"/>
                      </a:lnTo>
                      <a:lnTo>
                        <a:pt x="107" y="28"/>
                      </a:lnTo>
                      <a:lnTo>
                        <a:pt x="144" y="10"/>
                      </a:lnTo>
                      <a:lnTo>
                        <a:pt x="185" y="0"/>
                      </a:lnTo>
                      <a:lnTo>
                        <a:pt x="205" y="0"/>
                      </a:lnTo>
                      <a:lnTo>
                        <a:pt x="227" y="0"/>
                      </a:lnTo>
                      <a:lnTo>
                        <a:pt x="267" y="10"/>
                      </a:lnTo>
                      <a:lnTo>
                        <a:pt x="304" y="28"/>
                      </a:lnTo>
                      <a:lnTo>
                        <a:pt x="336" y="53"/>
                      </a:lnTo>
                      <a:lnTo>
                        <a:pt x="364" y="85"/>
                      </a:lnTo>
                      <a:lnTo>
                        <a:pt x="387" y="123"/>
                      </a:lnTo>
                      <a:lnTo>
                        <a:pt x="402" y="165"/>
                      </a:lnTo>
                      <a:lnTo>
                        <a:pt x="411" y="210"/>
                      </a:lnTo>
                      <a:lnTo>
                        <a:pt x="411" y="235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35"/>
                <p:cNvSpPr/>
                <p:nvPr/>
              </p:nvSpPr>
              <p:spPr>
                <a:xfrm>
                  <a:off x="3843" y="3057"/>
                  <a:ext cx="409" cy="464"/>
                </a:xfrm>
                <a:custGeom>
                  <a:avLst/>
                  <a:gdLst>
                    <a:gd name="T0" fmla="*/ 1636 w 1637"/>
                    <a:gd name="T1" fmla="*/ 567 h 1857"/>
                    <a:gd name="T2" fmla="*/ 1618 w 1637"/>
                    <a:gd name="T3" fmla="*/ 444 h 1857"/>
                    <a:gd name="T4" fmla="*/ 1576 w 1637"/>
                    <a:gd name="T5" fmla="*/ 333 h 1857"/>
                    <a:gd name="T6" fmla="*/ 1508 w 1637"/>
                    <a:gd name="T7" fmla="*/ 234 h 1857"/>
                    <a:gd name="T8" fmla="*/ 1413 w 1637"/>
                    <a:gd name="T9" fmla="*/ 150 h 1857"/>
                    <a:gd name="T10" fmla="*/ 1293 w 1637"/>
                    <a:gd name="T11" fmla="*/ 83 h 1857"/>
                    <a:gd name="T12" fmla="*/ 1146 w 1637"/>
                    <a:gd name="T13" fmla="*/ 35 h 1857"/>
                    <a:gd name="T14" fmla="*/ 969 w 1637"/>
                    <a:gd name="T15" fmla="*/ 5 h 1857"/>
                    <a:gd name="T16" fmla="*/ 819 w 1637"/>
                    <a:gd name="T17" fmla="*/ 0 h 1857"/>
                    <a:gd name="T18" fmla="*/ 668 w 1637"/>
                    <a:gd name="T19" fmla="*/ 5 h 1857"/>
                    <a:gd name="T20" fmla="*/ 492 w 1637"/>
                    <a:gd name="T21" fmla="*/ 35 h 1857"/>
                    <a:gd name="T22" fmla="*/ 344 w 1637"/>
                    <a:gd name="T23" fmla="*/ 83 h 1857"/>
                    <a:gd name="T24" fmla="*/ 224 w 1637"/>
                    <a:gd name="T25" fmla="*/ 150 h 1857"/>
                    <a:gd name="T26" fmla="*/ 130 w 1637"/>
                    <a:gd name="T27" fmla="*/ 234 h 1857"/>
                    <a:gd name="T28" fmla="*/ 61 w 1637"/>
                    <a:gd name="T29" fmla="*/ 333 h 1857"/>
                    <a:gd name="T30" fmla="*/ 19 w 1637"/>
                    <a:gd name="T31" fmla="*/ 444 h 1857"/>
                    <a:gd name="T32" fmla="*/ 1 w 1637"/>
                    <a:gd name="T33" fmla="*/ 567 h 1857"/>
                    <a:gd name="T34" fmla="*/ 0 w 1637"/>
                    <a:gd name="T35" fmla="*/ 668 h 1857"/>
                    <a:gd name="T36" fmla="*/ 9 w 1637"/>
                    <a:gd name="T37" fmla="*/ 992 h 1857"/>
                    <a:gd name="T38" fmla="*/ 38 w 1637"/>
                    <a:gd name="T39" fmla="*/ 1202 h 1857"/>
                    <a:gd name="T40" fmla="*/ 100 w 1637"/>
                    <a:gd name="T41" fmla="*/ 1408 h 1857"/>
                    <a:gd name="T42" fmla="*/ 205 w 1637"/>
                    <a:gd name="T43" fmla="*/ 1594 h 1857"/>
                    <a:gd name="T44" fmla="*/ 343 w 1637"/>
                    <a:gd name="T45" fmla="*/ 1725 h 1857"/>
                    <a:gd name="T46" fmla="*/ 444 w 1637"/>
                    <a:gd name="T47" fmla="*/ 1783 h 1857"/>
                    <a:gd name="T48" fmla="*/ 563 w 1637"/>
                    <a:gd name="T49" fmla="*/ 1827 h 1857"/>
                    <a:gd name="T50" fmla="*/ 701 w 1637"/>
                    <a:gd name="T51" fmla="*/ 1851 h 1857"/>
                    <a:gd name="T52" fmla="*/ 819 w 1637"/>
                    <a:gd name="T53" fmla="*/ 1857 h 1857"/>
                    <a:gd name="T54" fmla="*/ 936 w 1637"/>
                    <a:gd name="T55" fmla="*/ 1851 h 1857"/>
                    <a:gd name="T56" fmla="*/ 1075 w 1637"/>
                    <a:gd name="T57" fmla="*/ 1827 h 1857"/>
                    <a:gd name="T58" fmla="*/ 1193 w 1637"/>
                    <a:gd name="T59" fmla="*/ 1783 h 1857"/>
                    <a:gd name="T60" fmla="*/ 1294 w 1637"/>
                    <a:gd name="T61" fmla="*/ 1725 h 1857"/>
                    <a:gd name="T62" fmla="*/ 1432 w 1637"/>
                    <a:gd name="T63" fmla="*/ 1594 h 1857"/>
                    <a:gd name="T64" fmla="*/ 1538 w 1637"/>
                    <a:gd name="T65" fmla="*/ 1408 h 1857"/>
                    <a:gd name="T66" fmla="*/ 1600 w 1637"/>
                    <a:gd name="T67" fmla="*/ 1202 h 1857"/>
                    <a:gd name="T68" fmla="*/ 1629 w 1637"/>
                    <a:gd name="T69" fmla="*/ 992 h 1857"/>
                    <a:gd name="T70" fmla="*/ 1637 w 1637"/>
                    <a:gd name="T71" fmla="*/ 668 h 18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637" h="1857">
                      <a:moveTo>
                        <a:pt x="1636" y="599"/>
                      </a:moveTo>
                      <a:lnTo>
                        <a:pt x="1636" y="567"/>
                      </a:lnTo>
                      <a:lnTo>
                        <a:pt x="1630" y="504"/>
                      </a:lnTo>
                      <a:lnTo>
                        <a:pt x="1618" y="444"/>
                      </a:lnTo>
                      <a:lnTo>
                        <a:pt x="1600" y="387"/>
                      </a:lnTo>
                      <a:lnTo>
                        <a:pt x="1576" y="333"/>
                      </a:lnTo>
                      <a:lnTo>
                        <a:pt x="1545" y="281"/>
                      </a:lnTo>
                      <a:lnTo>
                        <a:pt x="1508" y="234"/>
                      </a:lnTo>
                      <a:lnTo>
                        <a:pt x="1464" y="190"/>
                      </a:lnTo>
                      <a:lnTo>
                        <a:pt x="1413" y="150"/>
                      </a:lnTo>
                      <a:lnTo>
                        <a:pt x="1356" y="114"/>
                      </a:lnTo>
                      <a:lnTo>
                        <a:pt x="1293" y="83"/>
                      </a:lnTo>
                      <a:lnTo>
                        <a:pt x="1223" y="56"/>
                      </a:lnTo>
                      <a:lnTo>
                        <a:pt x="1146" y="35"/>
                      </a:lnTo>
                      <a:lnTo>
                        <a:pt x="1061" y="17"/>
                      </a:lnTo>
                      <a:lnTo>
                        <a:pt x="969" y="5"/>
                      </a:lnTo>
                      <a:lnTo>
                        <a:pt x="871" y="0"/>
                      </a:lnTo>
                      <a:lnTo>
                        <a:pt x="819" y="0"/>
                      </a:lnTo>
                      <a:lnTo>
                        <a:pt x="766" y="0"/>
                      </a:lnTo>
                      <a:lnTo>
                        <a:pt x="668" y="5"/>
                      </a:lnTo>
                      <a:lnTo>
                        <a:pt x="577" y="17"/>
                      </a:lnTo>
                      <a:lnTo>
                        <a:pt x="492" y="35"/>
                      </a:lnTo>
                      <a:lnTo>
                        <a:pt x="414" y="56"/>
                      </a:lnTo>
                      <a:lnTo>
                        <a:pt x="344" y="83"/>
                      </a:lnTo>
                      <a:lnTo>
                        <a:pt x="281" y="114"/>
                      </a:lnTo>
                      <a:lnTo>
                        <a:pt x="224" y="150"/>
                      </a:lnTo>
                      <a:lnTo>
                        <a:pt x="173" y="190"/>
                      </a:lnTo>
                      <a:lnTo>
                        <a:pt x="130" y="234"/>
                      </a:lnTo>
                      <a:lnTo>
                        <a:pt x="93" y="281"/>
                      </a:lnTo>
                      <a:lnTo>
                        <a:pt x="61" y="333"/>
                      </a:lnTo>
                      <a:lnTo>
                        <a:pt x="38" y="387"/>
                      </a:lnTo>
                      <a:lnTo>
                        <a:pt x="19" y="444"/>
                      </a:lnTo>
                      <a:lnTo>
                        <a:pt x="8" y="504"/>
                      </a:lnTo>
                      <a:lnTo>
                        <a:pt x="1" y="567"/>
                      </a:lnTo>
                      <a:lnTo>
                        <a:pt x="1" y="599"/>
                      </a:lnTo>
                      <a:lnTo>
                        <a:pt x="0" y="668"/>
                      </a:lnTo>
                      <a:lnTo>
                        <a:pt x="1" y="842"/>
                      </a:lnTo>
                      <a:lnTo>
                        <a:pt x="9" y="992"/>
                      </a:lnTo>
                      <a:lnTo>
                        <a:pt x="20" y="1096"/>
                      </a:lnTo>
                      <a:lnTo>
                        <a:pt x="38" y="1202"/>
                      </a:lnTo>
                      <a:lnTo>
                        <a:pt x="64" y="1306"/>
                      </a:lnTo>
                      <a:lnTo>
                        <a:pt x="100" y="1408"/>
                      </a:lnTo>
                      <a:lnTo>
                        <a:pt x="146" y="1505"/>
                      </a:lnTo>
                      <a:lnTo>
                        <a:pt x="205" y="1594"/>
                      </a:lnTo>
                      <a:lnTo>
                        <a:pt x="279" y="1674"/>
                      </a:lnTo>
                      <a:lnTo>
                        <a:pt x="343" y="1725"/>
                      </a:lnTo>
                      <a:lnTo>
                        <a:pt x="392" y="1757"/>
                      </a:lnTo>
                      <a:lnTo>
                        <a:pt x="444" y="1783"/>
                      </a:lnTo>
                      <a:lnTo>
                        <a:pt x="501" y="1807"/>
                      </a:lnTo>
                      <a:lnTo>
                        <a:pt x="563" y="1827"/>
                      </a:lnTo>
                      <a:lnTo>
                        <a:pt x="629" y="1841"/>
                      </a:lnTo>
                      <a:lnTo>
                        <a:pt x="701" y="1851"/>
                      </a:lnTo>
                      <a:lnTo>
                        <a:pt x="778" y="1857"/>
                      </a:lnTo>
                      <a:lnTo>
                        <a:pt x="819" y="1857"/>
                      </a:lnTo>
                      <a:lnTo>
                        <a:pt x="859" y="1857"/>
                      </a:lnTo>
                      <a:lnTo>
                        <a:pt x="936" y="1851"/>
                      </a:lnTo>
                      <a:lnTo>
                        <a:pt x="1008" y="1841"/>
                      </a:lnTo>
                      <a:lnTo>
                        <a:pt x="1075" y="1827"/>
                      </a:lnTo>
                      <a:lnTo>
                        <a:pt x="1136" y="1807"/>
                      </a:lnTo>
                      <a:lnTo>
                        <a:pt x="1193" y="1783"/>
                      </a:lnTo>
                      <a:lnTo>
                        <a:pt x="1246" y="1757"/>
                      </a:lnTo>
                      <a:lnTo>
                        <a:pt x="1294" y="1725"/>
                      </a:lnTo>
                      <a:lnTo>
                        <a:pt x="1360" y="1674"/>
                      </a:lnTo>
                      <a:lnTo>
                        <a:pt x="1432" y="1594"/>
                      </a:lnTo>
                      <a:lnTo>
                        <a:pt x="1491" y="1505"/>
                      </a:lnTo>
                      <a:lnTo>
                        <a:pt x="1538" y="1408"/>
                      </a:lnTo>
                      <a:lnTo>
                        <a:pt x="1574" y="1306"/>
                      </a:lnTo>
                      <a:lnTo>
                        <a:pt x="1600" y="1202"/>
                      </a:lnTo>
                      <a:lnTo>
                        <a:pt x="1618" y="1096"/>
                      </a:lnTo>
                      <a:lnTo>
                        <a:pt x="1629" y="992"/>
                      </a:lnTo>
                      <a:lnTo>
                        <a:pt x="1637" y="842"/>
                      </a:lnTo>
                      <a:lnTo>
                        <a:pt x="1637" y="668"/>
                      </a:lnTo>
                      <a:lnTo>
                        <a:pt x="1636" y="599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36"/>
                <p:cNvSpPr/>
                <p:nvPr/>
              </p:nvSpPr>
              <p:spPr>
                <a:xfrm>
                  <a:off x="3926" y="3281"/>
                  <a:ext cx="44" cy="48"/>
                </a:xfrm>
                <a:custGeom>
                  <a:avLst/>
                  <a:gdLst>
                    <a:gd name="T0" fmla="*/ 178 w 178"/>
                    <a:gd name="T1" fmla="*/ 98 h 195"/>
                    <a:gd name="T2" fmla="*/ 177 w 178"/>
                    <a:gd name="T3" fmla="*/ 117 h 195"/>
                    <a:gd name="T4" fmla="*/ 163 w 178"/>
                    <a:gd name="T5" fmla="*/ 152 h 195"/>
                    <a:gd name="T6" fmla="*/ 139 w 178"/>
                    <a:gd name="T7" fmla="*/ 179 h 195"/>
                    <a:gd name="T8" fmla="*/ 107 w 178"/>
                    <a:gd name="T9" fmla="*/ 193 h 195"/>
                    <a:gd name="T10" fmla="*/ 90 w 178"/>
                    <a:gd name="T11" fmla="*/ 195 h 195"/>
                    <a:gd name="T12" fmla="*/ 71 w 178"/>
                    <a:gd name="T13" fmla="*/ 193 h 195"/>
                    <a:gd name="T14" fmla="*/ 39 w 178"/>
                    <a:gd name="T15" fmla="*/ 179 h 195"/>
                    <a:gd name="T16" fmla="*/ 15 w 178"/>
                    <a:gd name="T17" fmla="*/ 152 h 195"/>
                    <a:gd name="T18" fmla="*/ 3 w 178"/>
                    <a:gd name="T19" fmla="*/ 117 h 195"/>
                    <a:gd name="T20" fmla="*/ 0 w 178"/>
                    <a:gd name="T21" fmla="*/ 98 h 195"/>
                    <a:gd name="T22" fmla="*/ 3 w 178"/>
                    <a:gd name="T23" fmla="*/ 77 h 195"/>
                    <a:gd name="T24" fmla="*/ 15 w 178"/>
                    <a:gd name="T25" fmla="*/ 43 h 195"/>
                    <a:gd name="T26" fmla="*/ 39 w 178"/>
                    <a:gd name="T27" fmla="*/ 16 h 195"/>
                    <a:gd name="T28" fmla="*/ 71 w 178"/>
                    <a:gd name="T29" fmla="*/ 2 h 195"/>
                    <a:gd name="T30" fmla="*/ 90 w 178"/>
                    <a:gd name="T31" fmla="*/ 0 h 195"/>
                    <a:gd name="T32" fmla="*/ 107 w 178"/>
                    <a:gd name="T33" fmla="*/ 2 h 195"/>
                    <a:gd name="T34" fmla="*/ 139 w 178"/>
                    <a:gd name="T35" fmla="*/ 16 h 195"/>
                    <a:gd name="T36" fmla="*/ 163 w 178"/>
                    <a:gd name="T37" fmla="*/ 43 h 195"/>
                    <a:gd name="T38" fmla="*/ 177 w 178"/>
                    <a:gd name="T39" fmla="*/ 77 h 195"/>
                    <a:gd name="T40" fmla="*/ 178 w 178"/>
                    <a:gd name="T41" fmla="*/ 9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8" h="195">
                      <a:moveTo>
                        <a:pt x="178" y="98"/>
                      </a:moveTo>
                      <a:lnTo>
                        <a:pt x="177" y="117"/>
                      </a:lnTo>
                      <a:lnTo>
                        <a:pt x="163" y="152"/>
                      </a:lnTo>
                      <a:lnTo>
                        <a:pt x="139" y="179"/>
                      </a:lnTo>
                      <a:lnTo>
                        <a:pt x="107" y="193"/>
                      </a:lnTo>
                      <a:lnTo>
                        <a:pt x="90" y="195"/>
                      </a:lnTo>
                      <a:lnTo>
                        <a:pt x="71" y="193"/>
                      </a:lnTo>
                      <a:lnTo>
                        <a:pt x="39" y="179"/>
                      </a:lnTo>
                      <a:lnTo>
                        <a:pt x="15" y="152"/>
                      </a:lnTo>
                      <a:lnTo>
                        <a:pt x="3" y="117"/>
                      </a:lnTo>
                      <a:lnTo>
                        <a:pt x="0" y="98"/>
                      </a:lnTo>
                      <a:lnTo>
                        <a:pt x="3" y="77"/>
                      </a:lnTo>
                      <a:lnTo>
                        <a:pt x="15" y="43"/>
                      </a:lnTo>
                      <a:lnTo>
                        <a:pt x="39" y="16"/>
                      </a:lnTo>
                      <a:lnTo>
                        <a:pt x="71" y="2"/>
                      </a:lnTo>
                      <a:lnTo>
                        <a:pt x="90" y="0"/>
                      </a:lnTo>
                      <a:lnTo>
                        <a:pt x="107" y="2"/>
                      </a:lnTo>
                      <a:lnTo>
                        <a:pt x="139" y="16"/>
                      </a:lnTo>
                      <a:lnTo>
                        <a:pt x="163" y="43"/>
                      </a:lnTo>
                      <a:lnTo>
                        <a:pt x="177" y="77"/>
                      </a:lnTo>
                      <a:lnTo>
                        <a:pt x="178" y="98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37"/>
                <p:cNvSpPr/>
                <p:nvPr/>
              </p:nvSpPr>
              <p:spPr>
                <a:xfrm>
                  <a:off x="3932" y="3288"/>
                  <a:ext cx="13" cy="13"/>
                </a:xfrm>
                <a:custGeom>
                  <a:avLst/>
                  <a:gdLst>
                    <a:gd name="T0" fmla="*/ 53 w 53"/>
                    <a:gd name="T1" fmla="*/ 27 h 53"/>
                    <a:gd name="T2" fmla="*/ 52 w 53"/>
                    <a:gd name="T3" fmla="*/ 38 h 53"/>
                    <a:gd name="T4" fmla="*/ 38 w 53"/>
                    <a:gd name="T5" fmla="*/ 52 h 53"/>
                    <a:gd name="T6" fmla="*/ 27 w 53"/>
                    <a:gd name="T7" fmla="*/ 53 h 53"/>
                    <a:gd name="T8" fmla="*/ 16 w 53"/>
                    <a:gd name="T9" fmla="*/ 52 h 53"/>
                    <a:gd name="T10" fmla="*/ 2 w 53"/>
                    <a:gd name="T11" fmla="*/ 38 h 53"/>
                    <a:gd name="T12" fmla="*/ 0 w 53"/>
                    <a:gd name="T13" fmla="*/ 27 h 53"/>
                    <a:gd name="T14" fmla="*/ 2 w 53"/>
                    <a:gd name="T15" fmla="*/ 16 h 53"/>
                    <a:gd name="T16" fmla="*/ 16 w 53"/>
                    <a:gd name="T17" fmla="*/ 2 h 53"/>
                    <a:gd name="T18" fmla="*/ 27 w 53"/>
                    <a:gd name="T19" fmla="*/ 0 h 53"/>
                    <a:gd name="T20" fmla="*/ 38 w 53"/>
                    <a:gd name="T21" fmla="*/ 2 h 53"/>
                    <a:gd name="T22" fmla="*/ 52 w 53"/>
                    <a:gd name="T23" fmla="*/ 16 h 53"/>
                    <a:gd name="T24" fmla="*/ 53 w 53"/>
                    <a:gd name="T25" fmla="*/ 2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53">
                      <a:moveTo>
                        <a:pt x="53" y="27"/>
                      </a:moveTo>
                      <a:lnTo>
                        <a:pt x="52" y="38"/>
                      </a:lnTo>
                      <a:lnTo>
                        <a:pt x="38" y="52"/>
                      </a:lnTo>
                      <a:lnTo>
                        <a:pt x="27" y="53"/>
                      </a:lnTo>
                      <a:lnTo>
                        <a:pt x="16" y="52"/>
                      </a:lnTo>
                      <a:lnTo>
                        <a:pt x="2" y="38"/>
                      </a:lnTo>
                      <a:lnTo>
                        <a:pt x="0" y="27"/>
                      </a:lnTo>
                      <a:lnTo>
                        <a:pt x="2" y="16"/>
                      </a:lnTo>
                      <a:lnTo>
                        <a:pt x="16" y="2"/>
                      </a:lnTo>
                      <a:lnTo>
                        <a:pt x="27" y="0"/>
                      </a:lnTo>
                      <a:lnTo>
                        <a:pt x="38" y="2"/>
                      </a:lnTo>
                      <a:lnTo>
                        <a:pt x="52" y="16"/>
                      </a:lnTo>
                      <a:lnTo>
                        <a:pt x="53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38"/>
                <p:cNvSpPr/>
                <p:nvPr/>
              </p:nvSpPr>
              <p:spPr>
                <a:xfrm>
                  <a:off x="3911" y="3231"/>
                  <a:ext cx="72" cy="24"/>
                </a:xfrm>
                <a:custGeom>
                  <a:avLst/>
                  <a:gdLst>
                    <a:gd name="T0" fmla="*/ 9 w 289"/>
                    <a:gd name="T1" fmla="*/ 88 h 97"/>
                    <a:gd name="T2" fmla="*/ 17 w 289"/>
                    <a:gd name="T3" fmla="*/ 90 h 97"/>
                    <a:gd name="T4" fmla="*/ 36 w 289"/>
                    <a:gd name="T5" fmla="*/ 90 h 97"/>
                    <a:gd name="T6" fmla="*/ 69 w 289"/>
                    <a:gd name="T7" fmla="*/ 81 h 97"/>
                    <a:gd name="T8" fmla="*/ 131 w 289"/>
                    <a:gd name="T9" fmla="*/ 70 h 97"/>
                    <a:gd name="T10" fmla="*/ 194 w 289"/>
                    <a:gd name="T11" fmla="*/ 73 h 97"/>
                    <a:gd name="T12" fmla="*/ 243 w 289"/>
                    <a:gd name="T13" fmla="*/ 85 h 97"/>
                    <a:gd name="T14" fmla="*/ 272 w 289"/>
                    <a:gd name="T15" fmla="*/ 95 h 97"/>
                    <a:gd name="T16" fmla="*/ 276 w 289"/>
                    <a:gd name="T17" fmla="*/ 97 h 97"/>
                    <a:gd name="T18" fmla="*/ 285 w 289"/>
                    <a:gd name="T19" fmla="*/ 91 h 97"/>
                    <a:gd name="T20" fmla="*/ 289 w 289"/>
                    <a:gd name="T21" fmla="*/ 78 h 97"/>
                    <a:gd name="T22" fmla="*/ 288 w 289"/>
                    <a:gd name="T23" fmla="*/ 61 h 97"/>
                    <a:gd name="T24" fmla="*/ 279 w 289"/>
                    <a:gd name="T25" fmla="*/ 42 h 97"/>
                    <a:gd name="T26" fmla="*/ 258 w 289"/>
                    <a:gd name="T27" fmla="*/ 23 h 97"/>
                    <a:gd name="T28" fmla="*/ 227 w 289"/>
                    <a:gd name="T29" fmla="*/ 8 h 97"/>
                    <a:gd name="T30" fmla="*/ 181 w 289"/>
                    <a:gd name="T31" fmla="*/ 0 h 97"/>
                    <a:gd name="T32" fmla="*/ 152 w 289"/>
                    <a:gd name="T33" fmla="*/ 0 h 97"/>
                    <a:gd name="T34" fmla="*/ 126 w 289"/>
                    <a:gd name="T35" fmla="*/ 0 h 97"/>
                    <a:gd name="T36" fmla="*/ 83 w 289"/>
                    <a:gd name="T37" fmla="*/ 6 h 97"/>
                    <a:gd name="T38" fmla="*/ 50 w 289"/>
                    <a:gd name="T39" fmla="*/ 18 h 97"/>
                    <a:gd name="T40" fmla="*/ 26 w 289"/>
                    <a:gd name="T41" fmla="*/ 32 h 97"/>
                    <a:gd name="T42" fmla="*/ 10 w 289"/>
                    <a:gd name="T43" fmla="*/ 48 h 97"/>
                    <a:gd name="T44" fmla="*/ 1 w 289"/>
                    <a:gd name="T45" fmla="*/ 63 h 97"/>
                    <a:gd name="T46" fmla="*/ 0 w 289"/>
                    <a:gd name="T47" fmla="*/ 76 h 97"/>
                    <a:gd name="T48" fmla="*/ 4 w 289"/>
                    <a:gd name="T49" fmla="*/ 86 h 97"/>
                    <a:gd name="T50" fmla="*/ 9 w 289"/>
                    <a:gd name="T51" fmla="*/ 8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89" h="97">
                      <a:moveTo>
                        <a:pt x="9" y="88"/>
                      </a:moveTo>
                      <a:lnTo>
                        <a:pt x="17" y="90"/>
                      </a:lnTo>
                      <a:lnTo>
                        <a:pt x="36" y="90"/>
                      </a:lnTo>
                      <a:lnTo>
                        <a:pt x="69" y="81"/>
                      </a:lnTo>
                      <a:lnTo>
                        <a:pt x="131" y="70"/>
                      </a:lnTo>
                      <a:lnTo>
                        <a:pt x="194" y="73"/>
                      </a:lnTo>
                      <a:lnTo>
                        <a:pt x="243" y="85"/>
                      </a:lnTo>
                      <a:lnTo>
                        <a:pt x="272" y="95"/>
                      </a:lnTo>
                      <a:lnTo>
                        <a:pt x="276" y="97"/>
                      </a:lnTo>
                      <a:lnTo>
                        <a:pt x="285" y="91"/>
                      </a:lnTo>
                      <a:lnTo>
                        <a:pt x="289" y="78"/>
                      </a:lnTo>
                      <a:lnTo>
                        <a:pt x="288" y="61"/>
                      </a:lnTo>
                      <a:lnTo>
                        <a:pt x="279" y="42"/>
                      </a:lnTo>
                      <a:lnTo>
                        <a:pt x="258" y="23"/>
                      </a:lnTo>
                      <a:lnTo>
                        <a:pt x="227" y="8"/>
                      </a:lnTo>
                      <a:lnTo>
                        <a:pt x="181" y="0"/>
                      </a:lnTo>
                      <a:lnTo>
                        <a:pt x="152" y="0"/>
                      </a:lnTo>
                      <a:lnTo>
                        <a:pt x="126" y="0"/>
                      </a:lnTo>
                      <a:lnTo>
                        <a:pt x="83" y="6"/>
                      </a:lnTo>
                      <a:lnTo>
                        <a:pt x="50" y="18"/>
                      </a:lnTo>
                      <a:lnTo>
                        <a:pt x="26" y="32"/>
                      </a:lnTo>
                      <a:lnTo>
                        <a:pt x="10" y="48"/>
                      </a:lnTo>
                      <a:lnTo>
                        <a:pt x="1" y="63"/>
                      </a:lnTo>
                      <a:lnTo>
                        <a:pt x="0" y="76"/>
                      </a:lnTo>
                      <a:lnTo>
                        <a:pt x="4" y="86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684B37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39"/>
                <p:cNvSpPr/>
                <p:nvPr/>
              </p:nvSpPr>
              <p:spPr>
                <a:xfrm>
                  <a:off x="4128" y="3281"/>
                  <a:ext cx="44" cy="48"/>
                </a:xfrm>
                <a:custGeom>
                  <a:avLst/>
                  <a:gdLst>
                    <a:gd name="T0" fmla="*/ 178 w 178"/>
                    <a:gd name="T1" fmla="*/ 98 h 195"/>
                    <a:gd name="T2" fmla="*/ 177 w 178"/>
                    <a:gd name="T3" fmla="*/ 117 h 195"/>
                    <a:gd name="T4" fmla="*/ 163 w 178"/>
                    <a:gd name="T5" fmla="*/ 152 h 195"/>
                    <a:gd name="T6" fmla="*/ 139 w 178"/>
                    <a:gd name="T7" fmla="*/ 179 h 195"/>
                    <a:gd name="T8" fmla="*/ 107 w 178"/>
                    <a:gd name="T9" fmla="*/ 193 h 195"/>
                    <a:gd name="T10" fmla="*/ 89 w 178"/>
                    <a:gd name="T11" fmla="*/ 195 h 195"/>
                    <a:gd name="T12" fmla="*/ 71 w 178"/>
                    <a:gd name="T13" fmla="*/ 193 h 195"/>
                    <a:gd name="T14" fmla="*/ 39 w 178"/>
                    <a:gd name="T15" fmla="*/ 179 h 195"/>
                    <a:gd name="T16" fmla="*/ 15 w 178"/>
                    <a:gd name="T17" fmla="*/ 152 h 195"/>
                    <a:gd name="T18" fmla="*/ 1 w 178"/>
                    <a:gd name="T19" fmla="*/ 117 h 195"/>
                    <a:gd name="T20" fmla="*/ 0 w 178"/>
                    <a:gd name="T21" fmla="*/ 98 h 195"/>
                    <a:gd name="T22" fmla="*/ 1 w 178"/>
                    <a:gd name="T23" fmla="*/ 77 h 195"/>
                    <a:gd name="T24" fmla="*/ 15 w 178"/>
                    <a:gd name="T25" fmla="*/ 43 h 195"/>
                    <a:gd name="T26" fmla="*/ 39 w 178"/>
                    <a:gd name="T27" fmla="*/ 16 h 195"/>
                    <a:gd name="T28" fmla="*/ 71 w 178"/>
                    <a:gd name="T29" fmla="*/ 2 h 195"/>
                    <a:gd name="T30" fmla="*/ 89 w 178"/>
                    <a:gd name="T31" fmla="*/ 0 h 195"/>
                    <a:gd name="T32" fmla="*/ 107 w 178"/>
                    <a:gd name="T33" fmla="*/ 2 h 195"/>
                    <a:gd name="T34" fmla="*/ 139 w 178"/>
                    <a:gd name="T35" fmla="*/ 16 h 195"/>
                    <a:gd name="T36" fmla="*/ 163 w 178"/>
                    <a:gd name="T37" fmla="*/ 43 h 195"/>
                    <a:gd name="T38" fmla="*/ 177 w 178"/>
                    <a:gd name="T39" fmla="*/ 77 h 195"/>
                    <a:gd name="T40" fmla="*/ 178 w 178"/>
                    <a:gd name="T41" fmla="*/ 9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8" h="195">
                      <a:moveTo>
                        <a:pt x="178" y="98"/>
                      </a:moveTo>
                      <a:lnTo>
                        <a:pt x="177" y="117"/>
                      </a:lnTo>
                      <a:lnTo>
                        <a:pt x="163" y="152"/>
                      </a:lnTo>
                      <a:lnTo>
                        <a:pt x="139" y="179"/>
                      </a:lnTo>
                      <a:lnTo>
                        <a:pt x="107" y="193"/>
                      </a:lnTo>
                      <a:lnTo>
                        <a:pt x="89" y="195"/>
                      </a:lnTo>
                      <a:lnTo>
                        <a:pt x="71" y="193"/>
                      </a:lnTo>
                      <a:lnTo>
                        <a:pt x="39" y="179"/>
                      </a:lnTo>
                      <a:lnTo>
                        <a:pt x="15" y="152"/>
                      </a:lnTo>
                      <a:lnTo>
                        <a:pt x="1" y="117"/>
                      </a:lnTo>
                      <a:lnTo>
                        <a:pt x="0" y="98"/>
                      </a:lnTo>
                      <a:lnTo>
                        <a:pt x="1" y="77"/>
                      </a:lnTo>
                      <a:lnTo>
                        <a:pt x="15" y="43"/>
                      </a:lnTo>
                      <a:lnTo>
                        <a:pt x="39" y="16"/>
                      </a:lnTo>
                      <a:lnTo>
                        <a:pt x="71" y="2"/>
                      </a:lnTo>
                      <a:lnTo>
                        <a:pt x="89" y="0"/>
                      </a:lnTo>
                      <a:lnTo>
                        <a:pt x="107" y="2"/>
                      </a:lnTo>
                      <a:lnTo>
                        <a:pt x="139" y="16"/>
                      </a:lnTo>
                      <a:lnTo>
                        <a:pt x="163" y="43"/>
                      </a:lnTo>
                      <a:lnTo>
                        <a:pt x="177" y="77"/>
                      </a:lnTo>
                      <a:lnTo>
                        <a:pt x="178" y="98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Freeform 40"/>
                <p:cNvSpPr/>
                <p:nvPr/>
              </p:nvSpPr>
              <p:spPr>
                <a:xfrm>
                  <a:off x="4134" y="3288"/>
                  <a:ext cx="13" cy="13"/>
                </a:xfrm>
                <a:custGeom>
                  <a:avLst/>
                  <a:gdLst>
                    <a:gd name="T0" fmla="*/ 53 w 53"/>
                    <a:gd name="T1" fmla="*/ 27 h 53"/>
                    <a:gd name="T2" fmla="*/ 51 w 53"/>
                    <a:gd name="T3" fmla="*/ 38 h 53"/>
                    <a:gd name="T4" fmla="*/ 37 w 53"/>
                    <a:gd name="T5" fmla="*/ 52 h 53"/>
                    <a:gd name="T6" fmla="*/ 27 w 53"/>
                    <a:gd name="T7" fmla="*/ 53 h 53"/>
                    <a:gd name="T8" fmla="*/ 16 w 53"/>
                    <a:gd name="T9" fmla="*/ 52 h 53"/>
                    <a:gd name="T10" fmla="*/ 1 w 53"/>
                    <a:gd name="T11" fmla="*/ 38 h 53"/>
                    <a:gd name="T12" fmla="*/ 0 w 53"/>
                    <a:gd name="T13" fmla="*/ 27 h 53"/>
                    <a:gd name="T14" fmla="*/ 1 w 53"/>
                    <a:gd name="T15" fmla="*/ 16 h 53"/>
                    <a:gd name="T16" fmla="*/ 16 w 53"/>
                    <a:gd name="T17" fmla="*/ 2 h 53"/>
                    <a:gd name="T18" fmla="*/ 27 w 53"/>
                    <a:gd name="T19" fmla="*/ 0 h 53"/>
                    <a:gd name="T20" fmla="*/ 37 w 53"/>
                    <a:gd name="T21" fmla="*/ 2 h 53"/>
                    <a:gd name="T22" fmla="*/ 51 w 53"/>
                    <a:gd name="T23" fmla="*/ 16 h 53"/>
                    <a:gd name="T24" fmla="*/ 53 w 53"/>
                    <a:gd name="T25" fmla="*/ 2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53">
                      <a:moveTo>
                        <a:pt x="53" y="27"/>
                      </a:moveTo>
                      <a:lnTo>
                        <a:pt x="51" y="38"/>
                      </a:lnTo>
                      <a:lnTo>
                        <a:pt x="37" y="52"/>
                      </a:lnTo>
                      <a:lnTo>
                        <a:pt x="27" y="53"/>
                      </a:lnTo>
                      <a:lnTo>
                        <a:pt x="16" y="52"/>
                      </a:lnTo>
                      <a:lnTo>
                        <a:pt x="1" y="38"/>
                      </a:lnTo>
                      <a:lnTo>
                        <a:pt x="0" y="27"/>
                      </a:lnTo>
                      <a:lnTo>
                        <a:pt x="1" y="16"/>
                      </a:lnTo>
                      <a:lnTo>
                        <a:pt x="16" y="2"/>
                      </a:lnTo>
                      <a:lnTo>
                        <a:pt x="27" y="0"/>
                      </a:lnTo>
                      <a:lnTo>
                        <a:pt x="37" y="2"/>
                      </a:lnTo>
                      <a:lnTo>
                        <a:pt x="51" y="16"/>
                      </a:lnTo>
                      <a:lnTo>
                        <a:pt x="53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Freeform 41"/>
                <p:cNvSpPr/>
                <p:nvPr/>
              </p:nvSpPr>
              <p:spPr>
                <a:xfrm>
                  <a:off x="4112" y="3231"/>
                  <a:ext cx="73" cy="24"/>
                </a:xfrm>
                <a:custGeom>
                  <a:avLst/>
                  <a:gdLst>
                    <a:gd name="T0" fmla="*/ 281 w 289"/>
                    <a:gd name="T1" fmla="*/ 88 h 97"/>
                    <a:gd name="T2" fmla="*/ 273 w 289"/>
                    <a:gd name="T3" fmla="*/ 90 h 97"/>
                    <a:gd name="T4" fmla="*/ 254 w 289"/>
                    <a:gd name="T5" fmla="*/ 90 h 97"/>
                    <a:gd name="T6" fmla="*/ 220 w 289"/>
                    <a:gd name="T7" fmla="*/ 81 h 97"/>
                    <a:gd name="T8" fmla="*/ 158 w 289"/>
                    <a:gd name="T9" fmla="*/ 70 h 97"/>
                    <a:gd name="T10" fmla="*/ 96 w 289"/>
                    <a:gd name="T11" fmla="*/ 73 h 97"/>
                    <a:gd name="T12" fmla="*/ 46 w 289"/>
                    <a:gd name="T13" fmla="*/ 85 h 97"/>
                    <a:gd name="T14" fmla="*/ 18 w 289"/>
                    <a:gd name="T15" fmla="*/ 95 h 97"/>
                    <a:gd name="T16" fmla="*/ 13 w 289"/>
                    <a:gd name="T17" fmla="*/ 97 h 97"/>
                    <a:gd name="T18" fmla="*/ 4 w 289"/>
                    <a:gd name="T19" fmla="*/ 91 h 97"/>
                    <a:gd name="T20" fmla="*/ 0 w 289"/>
                    <a:gd name="T21" fmla="*/ 78 h 97"/>
                    <a:gd name="T22" fmla="*/ 1 w 289"/>
                    <a:gd name="T23" fmla="*/ 61 h 97"/>
                    <a:gd name="T24" fmla="*/ 11 w 289"/>
                    <a:gd name="T25" fmla="*/ 42 h 97"/>
                    <a:gd name="T26" fmla="*/ 31 w 289"/>
                    <a:gd name="T27" fmla="*/ 23 h 97"/>
                    <a:gd name="T28" fmla="*/ 62 w 289"/>
                    <a:gd name="T29" fmla="*/ 8 h 97"/>
                    <a:gd name="T30" fmla="*/ 108 w 289"/>
                    <a:gd name="T31" fmla="*/ 0 h 97"/>
                    <a:gd name="T32" fmla="*/ 138 w 289"/>
                    <a:gd name="T33" fmla="*/ 0 h 97"/>
                    <a:gd name="T34" fmla="*/ 163 w 289"/>
                    <a:gd name="T35" fmla="*/ 0 h 97"/>
                    <a:gd name="T36" fmla="*/ 206 w 289"/>
                    <a:gd name="T37" fmla="*/ 6 h 97"/>
                    <a:gd name="T38" fmla="*/ 240 w 289"/>
                    <a:gd name="T39" fmla="*/ 18 h 97"/>
                    <a:gd name="T40" fmla="*/ 263 w 289"/>
                    <a:gd name="T41" fmla="*/ 32 h 97"/>
                    <a:gd name="T42" fmla="*/ 280 w 289"/>
                    <a:gd name="T43" fmla="*/ 48 h 97"/>
                    <a:gd name="T44" fmla="*/ 288 w 289"/>
                    <a:gd name="T45" fmla="*/ 63 h 97"/>
                    <a:gd name="T46" fmla="*/ 289 w 289"/>
                    <a:gd name="T47" fmla="*/ 76 h 97"/>
                    <a:gd name="T48" fmla="*/ 285 w 289"/>
                    <a:gd name="T49" fmla="*/ 86 h 97"/>
                    <a:gd name="T50" fmla="*/ 281 w 289"/>
                    <a:gd name="T51" fmla="*/ 8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89" h="97">
                      <a:moveTo>
                        <a:pt x="281" y="88"/>
                      </a:moveTo>
                      <a:lnTo>
                        <a:pt x="273" y="90"/>
                      </a:lnTo>
                      <a:lnTo>
                        <a:pt x="254" y="90"/>
                      </a:lnTo>
                      <a:lnTo>
                        <a:pt x="220" y="81"/>
                      </a:lnTo>
                      <a:lnTo>
                        <a:pt x="158" y="70"/>
                      </a:lnTo>
                      <a:lnTo>
                        <a:pt x="96" y="73"/>
                      </a:lnTo>
                      <a:lnTo>
                        <a:pt x="46" y="85"/>
                      </a:lnTo>
                      <a:lnTo>
                        <a:pt x="18" y="95"/>
                      </a:lnTo>
                      <a:lnTo>
                        <a:pt x="13" y="97"/>
                      </a:lnTo>
                      <a:lnTo>
                        <a:pt x="4" y="91"/>
                      </a:lnTo>
                      <a:lnTo>
                        <a:pt x="0" y="78"/>
                      </a:lnTo>
                      <a:lnTo>
                        <a:pt x="1" y="61"/>
                      </a:lnTo>
                      <a:lnTo>
                        <a:pt x="11" y="42"/>
                      </a:lnTo>
                      <a:lnTo>
                        <a:pt x="31" y="23"/>
                      </a:lnTo>
                      <a:lnTo>
                        <a:pt x="62" y="8"/>
                      </a:lnTo>
                      <a:lnTo>
                        <a:pt x="108" y="0"/>
                      </a:lnTo>
                      <a:lnTo>
                        <a:pt x="138" y="0"/>
                      </a:lnTo>
                      <a:lnTo>
                        <a:pt x="163" y="0"/>
                      </a:lnTo>
                      <a:lnTo>
                        <a:pt x="206" y="6"/>
                      </a:lnTo>
                      <a:lnTo>
                        <a:pt x="240" y="18"/>
                      </a:lnTo>
                      <a:lnTo>
                        <a:pt x="263" y="32"/>
                      </a:lnTo>
                      <a:lnTo>
                        <a:pt x="280" y="48"/>
                      </a:lnTo>
                      <a:lnTo>
                        <a:pt x="288" y="63"/>
                      </a:lnTo>
                      <a:lnTo>
                        <a:pt x="289" y="76"/>
                      </a:lnTo>
                      <a:lnTo>
                        <a:pt x="285" y="86"/>
                      </a:lnTo>
                      <a:lnTo>
                        <a:pt x="281" y="88"/>
                      </a:lnTo>
                      <a:close/>
                    </a:path>
                  </a:pathLst>
                </a:custGeom>
                <a:solidFill>
                  <a:srgbClr val="684B37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7" name="Freeform 42"/>
                <p:cNvSpPr/>
                <p:nvPr/>
              </p:nvSpPr>
              <p:spPr>
                <a:xfrm>
                  <a:off x="4013" y="3380"/>
                  <a:ext cx="70" cy="25"/>
                </a:xfrm>
                <a:custGeom>
                  <a:avLst/>
                  <a:gdLst>
                    <a:gd name="T0" fmla="*/ 140 w 279"/>
                    <a:gd name="T1" fmla="*/ 43 h 100"/>
                    <a:gd name="T2" fmla="*/ 108 w 279"/>
                    <a:gd name="T3" fmla="*/ 41 h 100"/>
                    <a:gd name="T4" fmla="*/ 56 w 279"/>
                    <a:gd name="T5" fmla="*/ 24 h 100"/>
                    <a:gd name="T6" fmla="*/ 20 w 279"/>
                    <a:gd name="T7" fmla="*/ 6 h 100"/>
                    <a:gd name="T8" fmla="*/ 5 w 279"/>
                    <a:gd name="T9" fmla="*/ 0 h 100"/>
                    <a:gd name="T10" fmla="*/ 0 w 279"/>
                    <a:gd name="T11" fmla="*/ 3 h 100"/>
                    <a:gd name="T12" fmla="*/ 0 w 279"/>
                    <a:gd name="T13" fmla="*/ 9 h 100"/>
                    <a:gd name="T14" fmla="*/ 0 w 279"/>
                    <a:gd name="T15" fmla="*/ 22 h 100"/>
                    <a:gd name="T16" fmla="*/ 13 w 279"/>
                    <a:gd name="T17" fmla="*/ 52 h 100"/>
                    <a:gd name="T18" fmla="*/ 34 w 279"/>
                    <a:gd name="T19" fmla="*/ 73 h 100"/>
                    <a:gd name="T20" fmla="*/ 56 w 279"/>
                    <a:gd name="T21" fmla="*/ 86 h 100"/>
                    <a:gd name="T22" fmla="*/ 84 w 279"/>
                    <a:gd name="T23" fmla="*/ 95 h 100"/>
                    <a:gd name="T24" fmla="*/ 119 w 279"/>
                    <a:gd name="T25" fmla="*/ 100 h 100"/>
                    <a:gd name="T26" fmla="*/ 140 w 279"/>
                    <a:gd name="T27" fmla="*/ 100 h 100"/>
                    <a:gd name="T28" fmla="*/ 160 w 279"/>
                    <a:gd name="T29" fmla="*/ 100 h 100"/>
                    <a:gd name="T30" fmla="*/ 196 w 279"/>
                    <a:gd name="T31" fmla="*/ 95 h 100"/>
                    <a:gd name="T32" fmla="*/ 224 w 279"/>
                    <a:gd name="T33" fmla="*/ 86 h 100"/>
                    <a:gd name="T34" fmla="*/ 245 w 279"/>
                    <a:gd name="T35" fmla="*/ 73 h 100"/>
                    <a:gd name="T36" fmla="*/ 267 w 279"/>
                    <a:gd name="T37" fmla="*/ 52 h 100"/>
                    <a:gd name="T38" fmla="*/ 279 w 279"/>
                    <a:gd name="T39" fmla="*/ 22 h 100"/>
                    <a:gd name="T40" fmla="*/ 279 w 279"/>
                    <a:gd name="T41" fmla="*/ 9 h 100"/>
                    <a:gd name="T42" fmla="*/ 279 w 279"/>
                    <a:gd name="T43" fmla="*/ 3 h 100"/>
                    <a:gd name="T44" fmla="*/ 274 w 279"/>
                    <a:gd name="T45" fmla="*/ 0 h 100"/>
                    <a:gd name="T46" fmla="*/ 259 w 279"/>
                    <a:gd name="T47" fmla="*/ 6 h 100"/>
                    <a:gd name="T48" fmla="*/ 224 w 279"/>
                    <a:gd name="T49" fmla="*/ 24 h 100"/>
                    <a:gd name="T50" fmla="*/ 172 w 279"/>
                    <a:gd name="T51" fmla="*/ 41 h 100"/>
                    <a:gd name="T52" fmla="*/ 140 w 279"/>
                    <a:gd name="T53" fmla="*/ 43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79" h="100">
                      <a:moveTo>
                        <a:pt x="140" y="43"/>
                      </a:moveTo>
                      <a:lnTo>
                        <a:pt x="108" y="41"/>
                      </a:lnTo>
                      <a:lnTo>
                        <a:pt x="56" y="24"/>
                      </a:lnTo>
                      <a:lnTo>
                        <a:pt x="20" y="6"/>
                      </a:lnTo>
                      <a:lnTo>
                        <a:pt x="5" y="0"/>
                      </a:lnTo>
                      <a:lnTo>
                        <a:pt x="0" y="3"/>
                      </a:lnTo>
                      <a:lnTo>
                        <a:pt x="0" y="9"/>
                      </a:lnTo>
                      <a:lnTo>
                        <a:pt x="0" y="22"/>
                      </a:lnTo>
                      <a:lnTo>
                        <a:pt x="13" y="52"/>
                      </a:lnTo>
                      <a:lnTo>
                        <a:pt x="34" y="73"/>
                      </a:lnTo>
                      <a:lnTo>
                        <a:pt x="56" y="86"/>
                      </a:lnTo>
                      <a:lnTo>
                        <a:pt x="84" y="95"/>
                      </a:lnTo>
                      <a:lnTo>
                        <a:pt x="119" y="100"/>
                      </a:lnTo>
                      <a:lnTo>
                        <a:pt x="140" y="100"/>
                      </a:lnTo>
                      <a:lnTo>
                        <a:pt x="160" y="100"/>
                      </a:lnTo>
                      <a:lnTo>
                        <a:pt x="196" y="95"/>
                      </a:lnTo>
                      <a:lnTo>
                        <a:pt x="224" y="86"/>
                      </a:lnTo>
                      <a:lnTo>
                        <a:pt x="245" y="73"/>
                      </a:lnTo>
                      <a:lnTo>
                        <a:pt x="267" y="52"/>
                      </a:lnTo>
                      <a:lnTo>
                        <a:pt x="279" y="22"/>
                      </a:lnTo>
                      <a:lnTo>
                        <a:pt x="279" y="9"/>
                      </a:lnTo>
                      <a:lnTo>
                        <a:pt x="279" y="3"/>
                      </a:lnTo>
                      <a:lnTo>
                        <a:pt x="274" y="0"/>
                      </a:lnTo>
                      <a:lnTo>
                        <a:pt x="259" y="6"/>
                      </a:lnTo>
                      <a:lnTo>
                        <a:pt x="224" y="24"/>
                      </a:lnTo>
                      <a:lnTo>
                        <a:pt x="172" y="41"/>
                      </a:lnTo>
                      <a:lnTo>
                        <a:pt x="140" y="43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43"/>
                <p:cNvSpPr/>
                <p:nvPr/>
              </p:nvSpPr>
              <p:spPr>
                <a:xfrm>
                  <a:off x="4036" y="3460"/>
                  <a:ext cx="24" cy="8"/>
                </a:xfrm>
                <a:custGeom>
                  <a:avLst/>
                  <a:gdLst>
                    <a:gd name="T0" fmla="*/ 49 w 97"/>
                    <a:gd name="T1" fmla="*/ 15 h 36"/>
                    <a:gd name="T2" fmla="*/ 27 w 97"/>
                    <a:gd name="T3" fmla="*/ 12 h 36"/>
                    <a:gd name="T4" fmla="*/ 8 w 97"/>
                    <a:gd name="T5" fmla="*/ 2 h 36"/>
                    <a:gd name="T6" fmla="*/ 1 w 97"/>
                    <a:gd name="T7" fmla="*/ 0 h 36"/>
                    <a:gd name="T8" fmla="*/ 0 w 97"/>
                    <a:gd name="T9" fmla="*/ 3 h 36"/>
                    <a:gd name="T10" fmla="*/ 1 w 97"/>
                    <a:gd name="T11" fmla="*/ 13 h 36"/>
                    <a:gd name="T12" fmla="*/ 15 w 97"/>
                    <a:gd name="T13" fmla="*/ 28 h 36"/>
                    <a:gd name="T14" fmla="*/ 35 w 97"/>
                    <a:gd name="T15" fmla="*/ 34 h 36"/>
                    <a:gd name="T16" fmla="*/ 49 w 97"/>
                    <a:gd name="T17" fmla="*/ 36 h 36"/>
                    <a:gd name="T18" fmla="*/ 63 w 97"/>
                    <a:gd name="T19" fmla="*/ 34 h 36"/>
                    <a:gd name="T20" fmla="*/ 82 w 97"/>
                    <a:gd name="T21" fmla="*/ 28 h 36"/>
                    <a:gd name="T22" fmla="*/ 96 w 97"/>
                    <a:gd name="T23" fmla="*/ 13 h 36"/>
                    <a:gd name="T24" fmla="*/ 97 w 97"/>
                    <a:gd name="T25" fmla="*/ 3 h 36"/>
                    <a:gd name="T26" fmla="*/ 97 w 97"/>
                    <a:gd name="T27" fmla="*/ 0 h 36"/>
                    <a:gd name="T28" fmla="*/ 91 w 97"/>
                    <a:gd name="T29" fmla="*/ 2 h 36"/>
                    <a:gd name="T30" fmla="*/ 70 w 97"/>
                    <a:gd name="T31" fmla="*/ 12 h 36"/>
                    <a:gd name="T32" fmla="*/ 49 w 97"/>
                    <a:gd name="T33" fmla="*/ 1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7" h="36">
                      <a:moveTo>
                        <a:pt x="49" y="15"/>
                      </a:moveTo>
                      <a:lnTo>
                        <a:pt x="27" y="12"/>
                      </a:lnTo>
                      <a:lnTo>
                        <a:pt x="8" y="2"/>
                      </a:lnTo>
                      <a:lnTo>
                        <a:pt x="1" y="0"/>
                      </a:lnTo>
                      <a:lnTo>
                        <a:pt x="0" y="3"/>
                      </a:lnTo>
                      <a:lnTo>
                        <a:pt x="1" y="13"/>
                      </a:lnTo>
                      <a:lnTo>
                        <a:pt x="15" y="28"/>
                      </a:lnTo>
                      <a:lnTo>
                        <a:pt x="35" y="34"/>
                      </a:lnTo>
                      <a:lnTo>
                        <a:pt x="49" y="36"/>
                      </a:lnTo>
                      <a:lnTo>
                        <a:pt x="63" y="34"/>
                      </a:lnTo>
                      <a:lnTo>
                        <a:pt x="82" y="28"/>
                      </a:lnTo>
                      <a:lnTo>
                        <a:pt x="96" y="13"/>
                      </a:lnTo>
                      <a:lnTo>
                        <a:pt x="97" y="3"/>
                      </a:lnTo>
                      <a:lnTo>
                        <a:pt x="97" y="0"/>
                      </a:lnTo>
                      <a:lnTo>
                        <a:pt x="91" y="2"/>
                      </a:lnTo>
                      <a:lnTo>
                        <a:pt x="70" y="12"/>
                      </a:lnTo>
                      <a:lnTo>
                        <a:pt x="49" y="15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Freeform 44"/>
                <p:cNvSpPr/>
                <p:nvPr/>
              </p:nvSpPr>
              <p:spPr>
                <a:xfrm>
                  <a:off x="3992" y="3432"/>
                  <a:ext cx="111" cy="18"/>
                </a:xfrm>
                <a:custGeom>
                  <a:avLst/>
                  <a:gdLst>
                    <a:gd name="T0" fmla="*/ 223 w 445"/>
                    <a:gd name="T1" fmla="*/ 45 h 73"/>
                    <a:gd name="T2" fmla="*/ 172 w 445"/>
                    <a:gd name="T3" fmla="*/ 43 h 73"/>
                    <a:gd name="T4" fmla="*/ 90 w 445"/>
                    <a:gd name="T5" fmla="*/ 28 h 73"/>
                    <a:gd name="T6" fmla="*/ 33 w 445"/>
                    <a:gd name="T7" fmla="*/ 10 h 73"/>
                    <a:gd name="T8" fmla="*/ 3 w 445"/>
                    <a:gd name="T9" fmla="*/ 0 h 73"/>
                    <a:gd name="T10" fmla="*/ 0 w 445"/>
                    <a:gd name="T11" fmla="*/ 3 h 73"/>
                    <a:gd name="T12" fmla="*/ 2 w 445"/>
                    <a:gd name="T13" fmla="*/ 10 h 73"/>
                    <a:gd name="T14" fmla="*/ 21 w 445"/>
                    <a:gd name="T15" fmla="*/ 31 h 73"/>
                    <a:gd name="T16" fmla="*/ 71 w 445"/>
                    <a:gd name="T17" fmla="*/ 55 h 73"/>
                    <a:gd name="T18" fmla="*/ 134 w 445"/>
                    <a:gd name="T19" fmla="*/ 69 h 73"/>
                    <a:gd name="T20" fmla="*/ 189 w 445"/>
                    <a:gd name="T21" fmla="*/ 73 h 73"/>
                    <a:gd name="T22" fmla="*/ 223 w 445"/>
                    <a:gd name="T23" fmla="*/ 73 h 73"/>
                    <a:gd name="T24" fmla="*/ 256 w 445"/>
                    <a:gd name="T25" fmla="*/ 73 h 73"/>
                    <a:gd name="T26" fmla="*/ 311 w 445"/>
                    <a:gd name="T27" fmla="*/ 69 h 73"/>
                    <a:gd name="T28" fmla="*/ 374 w 445"/>
                    <a:gd name="T29" fmla="*/ 55 h 73"/>
                    <a:gd name="T30" fmla="*/ 424 w 445"/>
                    <a:gd name="T31" fmla="*/ 31 h 73"/>
                    <a:gd name="T32" fmla="*/ 443 w 445"/>
                    <a:gd name="T33" fmla="*/ 10 h 73"/>
                    <a:gd name="T34" fmla="*/ 445 w 445"/>
                    <a:gd name="T35" fmla="*/ 3 h 73"/>
                    <a:gd name="T36" fmla="*/ 442 w 445"/>
                    <a:gd name="T37" fmla="*/ 0 h 73"/>
                    <a:gd name="T38" fmla="*/ 412 w 445"/>
                    <a:gd name="T39" fmla="*/ 10 h 73"/>
                    <a:gd name="T40" fmla="*/ 355 w 445"/>
                    <a:gd name="T41" fmla="*/ 28 h 73"/>
                    <a:gd name="T42" fmla="*/ 273 w 445"/>
                    <a:gd name="T43" fmla="*/ 43 h 73"/>
                    <a:gd name="T44" fmla="*/ 223 w 445"/>
                    <a:gd name="T45" fmla="*/ 4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5" h="73">
                      <a:moveTo>
                        <a:pt x="223" y="45"/>
                      </a:moveTo>
                      <a:lnTo>
                        <a:pt x="172" y="43"/>
                      </a:lnTo>
                      <a:lnTo>
                        <a:pt x="90" y="28"/>
                      </a:lnTo>
                      <a:lnTo>
                        <a:pt x="33" y="1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2" y="10"/>
                      </a:lnTo>
                      <a:lnTo>
                        <a:pt x="21" y="31"/>
                      </a:lnTo>
                      <a:lnTo>
                        <a:pt x="71" y="55"/>
                      </a:lnTo>
                      <a:lnTo>
                        <a:pt x="134" y="69"/>
                      </a:lnTo>
                      <a:lnTo>
                        <a:pt x="189" y="73"/>
                      </a:lnTo>
                      <a:lnTo>
                        <a:pt x="223" y="73"/>
                      </a:lnTo>
                      <a:lnTo>
                        <a:pt x="256" y="73"/>
                      </a:lnTo>
                      <a:lnTo>
                        <a:pt x="311" y="69"/>
                      </a:lnTo>
                      <a:lnTo>
                        <a:pt x="374" y="55"/>
                      </a:lnTo>
                      <a:lnTo>
                        <a:pt x="424" y="31"/>
                      </a:lnTo>
                      <a:lnTo>
                        <a:pt x="443" y="10"/>
                      </a:lnTo>
                      <a:lnTo>
                        <a:pt x="445" y="3"/>
                      </a:lnTo>
                      <a:lnTo>
                        <a:pt x="442" y="0"/>
                      </a:lnTo>
                      <a:lnTo>
                        <a:pt x="412" y="10"/>
                      </a:lnTo>
                      <a:lnTo>
                        <a:pt x="355" y="28"/>
                      </a:lnTo>
                      <a:lnTo>
                        <a:pt x="273" y="43"/>
                      </a:lnTo>
                      <a:lnTo>
                        <a:pt x="223" y="45"/>
                      </a:lnTo>
                      <a:close/>
                    </a:path>
                  </a:pathLst>
                </a:custGeom>
                <a:solidFill>
                  <a:srgbClr val="F7945E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45"/>
                <p:cNvSpPr/>
                <p:nvPr/>
              </p:nvSpPr>
              <p:spPr>
                <a:xfrm>
                  <a:off x="3890" y="3353"/>
                  <a:ext cx="60" cy="60"/>
                </a:xfrm>
                <a:custGeom>
                  <a:avLst/>
                  <a:gdLst>
                    <a:gd name="T0" fmla="*/ 241 w 241"/>
                    <a:gd name="T1" fmla="*/ 121 h 241"/>
                    <a:gd name="T2" fmla="*/ 239 w 241"/>
                    <a:gd name="T3" fmla="*/ 145 h 241"/>
                    <a:gd name="T4" fmla="*/ 221 w 241"/>
                    <a:gd name="T5" fmla="*/ 188 h 241"/>
                    <a:gd name="T6" fmla="*/ 188 w 241"/>
                    <a:gd name="T7" fmla="*/ 221 h 241"/>
                    <a:gd name="T8" fmla="*/ 145 w 241"/>
                    <a:gd name="T9" fmla="*/ 240 h 241"/>
                    <a:gd name="T10" fmla="*/ 121 w 241"/>
                    <a:gd name="T11" fmla="*/ 241 h 241"/>
                    <a:gd name="T12" fmla="*/ 96 w 241"/>
                    <a:gd name="T13" fmla="*/ 240 h 241"/>
                    <a:gd name="T14" fmla="*/ 53 w 241"/>
                    <a:gd name="T15" fmla="*/ 221 h 241"/>
                    <a:gd name="T16" fmla="*/ 21 w 241"/>
                    <a:gd name="T17" fmla="*/ 188 h 241"/>
                    <a:gd name="T18" fmla="*/ 2 w 241"/>
                    <a:gd name="T19" fmla="*/ 145 h 241"/>
                    <a:gd name="T20" fmla="*/ 0 w 241"/>
                    <a:gd name="T21" fmla="*/ 121 h 241"/>
                    <a:gd name="T22" fmla="*/ 2 w 241"/>
                    <a:gd name="T23" fmla="*/ 96 h 241"/>
                    <a:gd name="T24" fmla="*/ 21 w 241"/>
                    <a:gd name="T25" fmla="*/ 53 h 241"/>
                    <a:gd name="T26" fmla="*/ 53 w 241"/>
                    <a:gd name="T27" fmla="*/ 20 h 241"/>
                    <a:gd name="T28" fmla="*/ 96 w 241"/>
                    <a:gd name="T29" fmla="*/ 3 h 241"/>
                    <a:gd name="T30" fmla="*/ 121 w 241"/>
                    <a:gd name="T31" fmla="*/ 0 h 241"/>
                    <a:gd name="T32" fmla="*/ 145 w 241"/>
                    <a:gd name="T33" fmla="*/ 3 h 241"/>
                    <a:gd name="T34" fmla="*/ 188 w 241"/>
                    <a:gd name="T35" fmla="*/ 20 h 241"/>
                    <a:gd name="T36" fmla="*/ 221 w 241"/>
                    <a:gd name="T37" fmla="*/ 53 h 241"/>
                    <a:gd name="T38" fmla="*/ 239 w 241"/>
                    <a:gd name="T39" fmla="*/ 96 h 241"/>
                    <a:gd name="T40" fmla="*/ 241 w 241"/>
                    <a:gd name="T41" fmla="*/ 121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1" h="241">
                      <a:moveTo>
                        <a:pt x="241" y="121"/>
                      </a:moveTo>
                      <a:lnTo>
                        <a:pt x="239" y="145"/>
                      </a:lnTo>
                      <a:lnTo>
                        <a:pt x="221" y="188"/>
                      </a:lnTo>
                      <a:lnTo>
                        <a:pt x="188" y="221"/>
                      </a:lnTo>
                      <a:lnTo>
                        <a:pt x="145" y="240"/>
                      </a:lnTo>
                      <a:lnTo>
                        <a:pt x="121" y="241"/>
                      </a:lnTo>
                      <a:lnTo>
                        <a:pt x="96" y="240"/>
                      </a:lnTo>
                      <a:lnTo>
                        <a:pt x="53" y="221"/>
                      </a:lnTo>
                      <a:lnTo>
                        <a:pt x="21" y="188"/>
                      </a:lnTo>
                      <a:lnTo>
                        <a:pt x="2" y="145"/>
                      </a:lnTo>
                      <a:lnTo>
                        <a:pt x="0" y="121"/>
                      </a:lnTo>
                      <a:lnTo>
                        <a:pt x="2" y="96"/>
                      </a:lnTo>
                      <a:lnTo>
                        <a:pt x="21" y="53"/>
                      </a:lnTo>
                      <a:lnTo>
                        <a:pt x="53" y="20"/>
                      </a:lnTo>
                      <a:lnTo>
                        <a:pt x="96" y="3"/>
                      </a:lnTo>
                      <a:lnTo>
                        <a:pt x="121" y="0"/>
                      </a:lnTo>
                      <a:lnTo>
                        <a:pt x="145" y="3"/>
                      </a:lnTo>
                      <a:lnTo>
                        <a:pt x="188" y="20"/>
                      </a:lnTo>
                      <a:lnTo>
                        <a:pt x="221" y="53"/>
                      </a:lnTo>
                      <a:lnTo>
                        <a:pt x="239" y="96"/>
                      </a:lnTo>
                      <a:lnTo>
                        <a:pt x="241" y="121"/>
                      </a:lnTo>
                      <a:close/>
                    </a:path>
                  </a:pathLst>
                </a:custGeom>
                <a:solidFill>
                  <a:srgbClr val="F9AA8D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Freeform 46"/>
                <p:cNvSpPr/>
                <p:nvPr/>
              </p:nvSpPr>
              <p:spPr>
                <a:xfrm>
                  <a:off x="4149" y="3353"/>
                  <a:ext cx="61" cy="60"/>
                </a:xfrm>
                <a:custGeom>
                  <a:avLst/>
                  <a:gdLst>
                    <a:gd name="T0" fmla="*/ 241 w 241"/>
                    <a:gd name="T1" fmla="*/ 121 h 241"/>
                    <a:gd name="T2" fmla="*/ 239 w 241"/>
                    <a:gd name="T3" fmla="*/ 145 h 241"/>
                    <a:gd name="T4" fmla="*/ 221 w 241"/>
                    <a:gd name="T5" fmla="*/ 188 h 241"/>
                    <a:gd name="T6" fmla="*/ 188 w 241"/>
                    <a:gd name="T7" fmla="*/ 221 h 241"/>
                    <a:gd name="T8" fmla="*/ 145 w 241"/>
                    <a:gd name="T9" fmla="*/ 240 h 241"/>
                    <a:gd name="T10" fmla="*/ 121 w 241"/>
                    <a:gd name="T11" fmla="*/ 241 h 241"/>
                    <a:gd name="T12" fmla="*/ 96 w 241"/>
                    <a:gd name="T13" fmla="*/ 240 h 241"/>
                    <a:gd name="T14" fmla="*/ 53 w 241"/>
                    <a:gd name="T15" fmla="*/ 221 h 241"/>
                    <a:gd name="T16" fmla="*/ 21 w 241"/>
                    <a:gd name="T17" fmla="*/ 188 h 241"/>
                    <a:gd name="T18" fmla="*/ 2 w 241"/>
                    <a:gd name="T19" fmla="*/ 145 h 241"/>
                    <a:gd name="T20" fmla="*/ 0 w 241"/>
                    <a:gd name="T21" fmla="*/ 121 h 241"/>
                    <a:gd name="T22" fmla="*/ 2 w 241"/>
                    <a:gd name="T23" fmla="*/ 96 h 241"/>
                    <a:gd name="T24" fmla="*/ 21 w 241"/>
                    <a:gd name="T25" fmla="*/ 53 h 241"/>
                    <a:gd name="T26" fmla="*/ 53 w 241"/>
                    <a:gd name="T27" fmla="*/ 20 h 241"/>
                    <a:gd name="T28" fmla="*/ 96 w 241"/>
                    <a:gd name="T29" fmla="*/ 3 h 241"/>
                    <a:gd name="T30" fmla="*/ 121 w 241"/>
                    <a:gd name="T31" fmla="*/ 0 h 241"/>
                    <a:gd name="T32" fmla="*/ 145 w 241"/>
                    <a:gd name="T33" fmla="*/ 3 h 241"/>
                    <a:gd name="T34" fmla="*/ 188 w 241"/>
                    <a:gd name="T35" fmla="*/ 20 h 241"/>
                    <a:gd name="T36" fmla="*/ 221 w 241"/>
                    <a:gd name="T37" fmla="*/ 53 h 241"/>
                    <a:gd name="T38" fmla="*/ 239 w 241"/>
                    <a:gd name="T39" fmla="*/ 96 h 241"/>
                    <a:gd name="T40" fmla="*/ 241 w 241"/>
                    <a:gd name="T41" fmla="*/ 121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1" h="241">
                      <a:moveTo>
                        <a:pt x="241" y="121"/>
                      </a:moveTo>
                      <a:lnTo>
                        <a:pt x="239" y="145"/>
                      </a:lnTo>
                      <a:lnTo>
                        <a:pt x="221" y="188"/>
                      </a:lnTo>
                      <a:lnTo>
                        <a:pt x="188" y="221"/>
                      </a:lnTo>
                      <a:lnTo>
                        <a:pt x="145" y="240"/>
                      </a:lnTo>
                      <a:lnTo>
                        <a:pt x="121" y="241"/>
                      </a:lnTo>
                      <a:lnTo>
                        <a:pt x="96" y="240"/>
                      </a:lnTo>
                      <a:lnTo>
                        <a:pt x="53" y="221"/>
                      </a:lnTo>
                      <a:lnTo>
                        <a:pt x="21" y="188"/>
                      </a:lnTo>
                      <a:lnTo>
                        <a:pt x="2" y="145"/>
                      </a:lnTo>
                      <a:lnTo>
                        <a:pt x="0" y="121"/>
                      </a:lnTo>
                      <a:lnTo>
                        <a:pt x="2" y="96"/>
                      </a:lnTo>
                      <a:lnTo>
                        <a:pt x="21" y="53"/>
                      </a:lnTo>
                      <a:lnTo>
                        <a:pt x="53" y="20"/>
                      </a:lnTo>
                      <a:lnTo>
                        <a:pt x="96" y="3"/>
                      </a:lnTo>
                      <a:lnTo>
                        <a:pt x="121" y="0"/>
                      </a:lnTo>
                      <a:lnTo>
                        <a:pt x="145" y="3"/>
                      </a:lnTo>
                      <a:lnTo>
                        <a:pt x="188" y="20"/>
                      </a:lnTo>
                      <a:lnTo>
                        <a:pt x="221" y="53"/>
                      </a:lnTo>
                      <a:lnTo>
                        <a:pt x="239" y="96"/>
                      </a:lnTo>
                      <a:lnTo>
                        <a:pt x="241" y="121"/>
                      </a:lnTo>
                      <a:close/>
                    </a:path>
                  </a:pathLst>
                </a:custGeom>
                <a:solidFill>
                  <a:srgbClr val="F9AA8D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Freeform 47"/>
                <p:cNvSpPr/>
                <p:nvPr/>
              </p:nvSpPr>
              <p:spPr>
                <a:xfrm>
                  <a:off x="3817" y="3550"/>
                  <a:ext cx="231" cy="133"/>
                </a:xfrm>
                <a:custGeom>
                  <a:avLst/>
                  <a:gdLst>
                    <a:gd name="T0" fmla="*/ 923 w 923"/>
                    <a:gd name="T1" fmla="*/ 0 h 532"/>
                    <a:gd name="T2" fmla="*/ 923 w 923"/>
                    <a:gd name="T3" fmla="*/ 532 h 532"/>
                    <a:gd name="T4" fmla="*/ 0 w 923"/>
                    <a:gd name="T5" fmla="*/ 532 h 532"/>
                    <a:gd name="T6" fmla="*/ 1 w 923"/>
                    <a:gd name="T7" fmla="*/ 511 h 532"/>
                    <a:gd name="T8" fmla="*/ 10 w 923"/>
                    <a:gd name="T9" fmla="*/ 468 h 532"/>
                    <a:gd name="T10" fmla="*/ 30 w 923"/>
                    <a:gd name="T11" fmla="*/ 425 h 532"/>
                    <a:gd name="T12" fmla="*/ 58 w 923"/>
                    <a:gd name="T13" fmla="*/ 380 h 532"/>
                    <a:gd name="T14" fmla="*/ 94 w 923"/>
                    <a:gd name="T15" fmla="*/ 335 h 532"/>
                    <a:gd name="T16" fmla="*/ 138 w 923"/>
                    <a:gd name="T17" fmla="*/ 291 h 532"/>
                    <a:gd name="T18" fmla="*/ 190 w 923"/>
                    <a:gd name="T19" fmla="*/ 246 h 532"/>
                    <a:gd name="T20" fmla="*/ 248 w 923"/>
                    <a:gd name="T21" fmla="*/ 204 h 532"/>
                    <a:gd name="T22" fmla="*/ 312 w 923"/>
                    <a:gd name="T23" fmla="*/ 166 h 532"/>
                    <a:gd name="T24" fmla="*/ 380 w 923"/>
                    <a:gd name="T25" fmla="*/ 128 h 532"/>
                    <a:gd name="T26" fmla="*/ 455 w 923"/>
                    <a:gd name="T27" fmla="*/ 95 h 532"/>
                    <a:gd name="T28" fmla="*/ 533 w 923"/>
                    <a:gd name="T29" fmla="*/ 66 h 532"/>
                    <a:gd name="T30" fmla="*/ 615 w 923"/>
                    <a:gd name="T31" fmla="*/ 41 h 532"/>
                    <a:gd name="T32" fmla="*/ 700 w 923"/>
                    <a:gd name="T33" fmla="*/ 21 h 532"/>
                    <a:gd name="T34" fmla="*/ 788 w 923"/>
                    <a:gd name="T35" fmla="*/ 7 h 532"/>
                    <a:gd name="T36" fmla="*/ 877 w 923"/>
                    <a:gd name="T37" fmla="*/ 0 h 532"/>
                    <a:gd name="T38" fmla="*/ 923 w 923"/>
                    <a:gd name="T39" fmla="*/ 0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23" h="532">
                      <a:moveTo>
                        <a:pt x="923" y="0"/>
                      </a:moveTo>
                      <a:lnTo>
                        <a:pt x="923" y="532"/>
                      </a:lnTo>
                      <a:lnTo>
                        <a:pt x="0" y="532"/>
                      </a:lnTo>
                      <a:lnTo>
                        <a:pt x="1" y="511"/>
                      </a:lnTo>
                      <a:lnTo>
                        <a:pt x="10" y="468"/>
                      </a:lnTo>
                      <a:lnTo>
                        <a:pt x="30" y="425"/>
                      </a:lnTo>
                      <a:lnTo>
                        <a:pt x="58" y="380"/>
                      </a:lnTo>
                      <a:lnTo>
                        <a:pt x="94" y="335"/>
                      </a:lnTo>
                      <a:lnTo>
                        <a:pt x="138" y="291"/>
                      </a:lnTo>
                      <a:lnTo>
                        <a:pt x="190" y="246"/>
                      </a:lnTo>
                      <a:lnTo>
                        <a:pt x="248" y="204"/>
                      </a:lnTo>
                      <a:lnTo>
                        <a:pt x="312" y="166"/>
                      </a:lnTo>
                      <a:lnTo>
                        <a:pt x="380" y="128"/>
                      </a:lnTo>
                      <a:lnTo>
                        <a:pt x="455" y="95"/>
                      </a:lnTo>
                      <a:lnTo>
                        <a:pt x="533" y="66"/>
                      </a:lnTo>
                      <a:lnTo>
                        <a:pt x="615" y="41"/>
                      </a:lnTo>
                      <a:lnTo>
                        <a:pt x="700" y="21"/>
                      </a:lnTo>
                      <a:lnTo>
                        <a:pt x="788" y="7"/>
                      </a:lnTo>
                      <a:lnTo>
                        <a:pt x="877" y="0"/>
                      </a:lnTo>
                      <a:lnTo>
                        <a:pt x="923" y="0"/>
                      </a:lnTo>
                      <a:close/>
                    </a:path>
                  </a:pathLst>
                </a:custGeom>
                <a:solidFill>
                  <a:srgbClr val="46ACA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48"/>
                <p:cNvSpPr/>
                <p:nvPr/>
              </p:nvSpPr>
              <p:spPr>
                <a:xfrm>
                  <a:off x="4048" y="3550"/>
                  <a:ext cx="230" cy="133"/>
                </a:xfrm>
                <a:custGeom>
                  <a:avLst/>
                  <a:gdLst>
                    <a:gd name="T0" fmla="*/ 0 w 923"/>
                    <a:gd name="T1" fmla="*/ 0 h 532"/>
                    <a:gd name="T2" fmla="*/ 0 w 923"/>
                    <a:gd name="T3" fmla="*/ 532 h 532"/>
                    <a:gd name="T4" fmla="*/ 923 w 923"/>
                    <a:gd name="T5" fmla="*/ 532 h 532"/>
                    <a:gd name="T6" fmla="*/ 923 w 923"/>
                    <a:gd name="T7" fmla="*/ 511 h 532"/>
                    <a:gd name="T8" fmla="*/ 912 w 923"/>
                    <a:gd name="T9" fmla="*/ 468 h 532"/>
                    <a:gd name="T10" fmla="*/ 892 w 923"/>
                    <a:gd name="T11" fmla="*/ 425 h 532"/>
                    <a:gd name="T12" fmla="*/ 864 w 923"/>
                    <a:gd name="T13" fmla="*/ 380 h 532"/>
                    <a:gd name="T14" fmla="*/ 828 w 923"/>
                    <a:gd name="T15" fmla="*/ 335 h 532"/>
                    <a:gd name="T16" fmla="*/ 784 w 923"/>
                    <a:gd name="T17" fmla="*/ 291 h 532"/>
                    <a:gd name="T18" fmla="*/ 732 w 923"/>
                    <a:gd name="T19" fmla="*/ 246 h 532"/>
                    <a:gd name="T20" fmla="*/ 674 w 923"/>
                    <a:gd name="T21" fmla="*/ 204 h 532"/>
                    <a:gd name="T22" fmla="*/ 611 w 923"/>
                    <a:gd name="T23" fmla="*/ 166 h 532"/>
                    <a:gd name="T24" fmla="*/ 542 w 923"/>
                    <a:gd name="T25" fmla="*/ 128 h 532"/>
                    <a:gd name="T26" fmla="*/ 468 w 923"/>
                    <a:gd name="T27" fmla="*/ 95 h 532"/>
                    <a:gd name="T28" fmla="*/ 389 w 923"/>
                    <a:gd name="T29" fmla="*/ 66 h 532"/>
                    <a:gd name="T30" fmla="*/ 307 w 923"/>
                    <a:gd name="T31" fmla="*/ 41 h 532"/>
                    <a:gd name="T32" fmla="*/ 222 w 923"/>
                    <a:gd name="T33" fmla="*/ 21 h 532"/>
                    <a:gd name="T34" fmla="*/ 134 w 923"/>
                    <a:gd name="T35" fmla="*/ 7 h 532"/>
                    <a:gd name="T36" fmla="*/ 45 w 923"/>
                    <a:gd name="T37" fmla="*/ 0 h 532"/>
                    <a:gd name="T38" fmla="*/ 0 w 923"/>
                    <a:gd name="T39" fmla="*/ 0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23" h="532">
                      <a:moveTo>
                        <a:pt x="0" y="0"/>
                      </a:moveTo>
                      <a:lnTo>
                        <a:pt x="0" y="532"/>
                      </a:lnTo>
                      <a:lnTo>
                        <a:pt x="923" y="532"/>
                      </a:lnTo>
                      <a:lnTo>
                        <a:pt x="923" y="511"/>
                      </a:lnTo>
                      <a:lnTo>
                        <a:pt x="912" y="468"/>
                      </a:lnTo>
                      <a:lnTo>
                        <a:pt x="892" y="425"/>
                      </a:lnTo>
                      <a:lnTo>
                        <a:pt x="864" y="380"/>
                      </a:lnTo>
                      <a:lnTo>
                        <a:pt x="828" y="335"/>
                      </a:lnTo>
                      <a:lnTo>
                        <a:pt x="784" y="291"/>
                      </a:lnTo>
                      <a:lnTo>
                        <a:pt x="732" y="246"/>
                      </a:lnTo>
                      <a:lnTo>
                        <a:pt x="674" y="204"/>
                      </a:lnTo>
                      <a:lnTo>
                        <a:pt x="611" y="166"/>
                      </a:lnTo>
                      <a:lnTo>
                        <a:pt x="542" y="128"/>
                      </a:lnTo>
                      <a:lnTo>
                        <a:pt x="468" y="95"/>
                      </a:lnTo>
                      <a:lnTo>
                        <a:pt x="389" y="66"/>
                      </a:lnTo>
                      <a:lnTo>
                        <a:pt x="307" y="41"/>
                      </a:lnTo>
                      <a:lnTo>
                        <a:pt x="222" y="21"/>
                      </a:lnTo>
                      <a:lnTo>
                        <a:pt x="134" y="7"/>
                      </a:lnTo>
                      <a:lnTo>
                        <a:pt x="4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6ACA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 49"/>
                <p:cNvSpPr/>
                <p:nvPr/>
              </p:nvSpPr>
              <p:spPr>
                <a:xfrm>
                  <a:off x="3951" y="3550"/>
                  <a:ext cx="97" cy="127"/>
                </a:xfrm>
                <a:custGeom>
                  <a:avLst/>
                  <a:gdLst>
                    <a:gd name="T0" fmla="*/ 385 w 385"/>
                    <a:gd name="T1" fmla="*/ 507 h 507"/>
                    <a:gd name="T2" fmla="*/ 385 w 385"/>
                    <a:gd name="T3" fmla="*/ 0 h 507"/>
                    <a:gd name="T4" fmla="*/ 334 w 385"/>
                    <a:gd name="T5" fmla="*/ 1 h 507"/>
                    <a:gd name="T6" fmla="*/ 235 w 385"/>
                    <a:gd name="T7" fmla="*/ 10 h 507"/>
                    <a:gd name="T8" fmla="*/ 138 w 385"/>
                    <a:gd name="T9" fmla="*/ 27 h 507"/>
                    <a:gd name="T10" fmla="*/ 45 w 385"/>
                    <a:gd name="T11" fmla="*/ 50 h 507"/>
                    <a:gd name="T12" fmla="*/ 0 w 385"/>
                    <a:gd name="T13" fmla="*/ 64 h 507"/>
                    <a:gd name="T14" fmla="*/ 385 w 385"/>
                    <a:gd name="T15" fmla="*/ 507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5" h="507">
                      <a:moveTo>
                        <a:pt x="385" y="507"/>
                      </a:moveTo>
                      <a:lnTo>
                        <a:pt x="385" y="0"/>
                      </a:lnTo>
                      <a:lnTo>
                        <a:pt x="334" y="1"/>
                      </a:lnTo>
                      <a:lnTo>
                        <a:pt x="235" y="10"/>
                      </a:lnTo>
                      <a:lnTo>
                        <a:pt x="138" y="27"/>
                      </a:lnTo>
                      <a:lnTo>
                        <a:pt x="45" y="50"/>
                      </a:lnTo>
                      <a:lnTo>
                        <a:pt x="0" y="64"/>
                      </a:lnTo>
                      <a:lnTo>
                        <a:pt x="385" y="5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" name="Freeform 50"/>
                <p:cNvSpPr/>
                <p:nvPr/>
              </p:nvSpPr>
              <p:spPr>
                <a:xfrm>
                  <a:off x="4048" y="3550"/>
                  <a:ext cx="96" cy="127"/>
                </a:xfrm>
                <a:custGeom>
                  <a:avLst/>
                  <a:gdLst>
                    <a:gd name="T0" fmla="*/ 0 w 385"/>
                    <a:gd name="T1" fmla="*/ 507 h 507"/>
                    <a:gd name="T2" fmla="*/ 0 w 385"/>
                    <a:gd name="T3" fmla="*/ 0 h 507"/>
                    <a:gd name="T4" fmla="*/ 50 w 385"/>
                    <a:gd name="T5" fmla="*/ 1 h 507"/>
                    <a:gd name="T6" fmla="*/ 149 w 385"/>
                    <a:gd name="T7" fmla="*/ 10 h 507"/>
                    <a:gd name="T8" fmla="*/ 246 w 385"/>
                    <a:gd name="T9" fmla="*/ 27 h 507"/>
                    <a:gd name="T10" fmla="*/ 340 w 385"/>
                    <a:gd name="T11" fmla="*/ 50 h 507"/>
                    <a:gd name="T12" fmla="*/ 385 w 385"/>
                    <a:gd name="T13" fmla="*/ 64 h 507"/>
                    <a:gd name="T14" fmla="*/ 0 w 385"/>
                    <a:gd name="T15" fmla="*/ 507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5" h="507">
                      <a:moveTo>
                        <a:pt x="0" y="507"/>
                      </a:moveTo>
                      <a:lnTo>
                        <a:pt x="0" y="0"/>
                      </a:lnTo>
                      <a:lnTo>
                        <a:pt x="50" y="1"/>
                      </a:lnTo>
                      <a:lnTo>
                        <a:pt x="149" y="10"/>
                      </a:lnTo>
                      <a:lnTo>
                        <a:pt x="246" y="27"/>
                      </a:lnTo>
                      <a:lnTo>
                        <a:pt x="340" y="50"/>
                      </a:lnTo>
                      <a:lnTo>
                        <a:pt x="385" y="64"/>
                      </a:lnTo>
                      <a:lnTo>
                        <a:pt x="0" y="5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" name="Freeform 51"/>
                <p:cNvSpPr/>
                <p:nvPr/>
              </p:nvSpPr>
              <p:spPr>
                <a:xfrm>
                  <a:off x="3976" y="3550"/>
                  <a:ext cx="143" cy="69"/>
                </a:xfrm>
                <a:custGeom>
                  <a:avLst/>
                  <a:gdLst>
                    <a:gd name="T0" fmla="*/ 285 w 570"/>
                    <a:gd name="T1" fmla="*/ 0 h 277"/>
                    <a:gd name="T2" fmla="*/ 211 w 570"/>
                    <a:gd name="T3" fmla="*/ 1 h 277"/>
                    <a:gd name="T4" fmla="*/ 68 w 570"/>
                    <a:gd name="T5" fmla="*/ 20 h 277"/>
                    <a:gd name="T6" fmla="*/ 0 w 570"/>
                    <a:gd name="T7" fmla="*/ 35 h 277"/>
                    <a:gd name="T8" fmla="*/ 5 w 570"/>
                    <a:gd name="T9" fmla="*/ 68 h 277"/>
                    <a:gd name="T10" fmla="*/ 26 w 570"/>
                    <a:gd name="T11" fmla="*/ 127 h 277"/>
                    <a:gd name="T12" fmla="*/ 50 w 570"/>
                    <a:gd name="T13" fmla="*/ 167 h 277"/>
                    <a:gd name="T14" fmla="*/ 81 w 570"/>
                    <a:gd name="T15" fmla="*/ 204 h 277"/>
                    <a:gd name="T16" fmla="*/ 123 w 570"/>
                    <a:gd name="T17" fmla="*/ 237 h 277"/>
                    <a:gd name="T18" fmla="*/ 177 w 570"/>
                    <a:gd name="T19" fmla="*/ 262 h 277"/>
                    <a:gd name="T20" fmla="*/ 245 w 570"/>
                    <a:gd name="T21" fmla="*/ 276 h 277"/>
                    <a:gd name="T22" fmla="*/ 285 w 570"/>
                    <a:gd name="T23" fmla="*/ 277 h 277"/>
                    <a:gd name="T24" fmla="*/ 324 w 570"/>
                    <a:gd name="T25" fmla="*/ 276 h 277"/>
                    <a:gd name="T26" fmla="*/ 392 w 570"/>
                    <a:gd name="T27" fmla="*/ 262 h 277"/>
                    <a:gd name="T28" fmla="*/ 446 w 570"/>
                    <a:gd name="T29" fmla="*/ 237 h 277"/>
                    <a:gd name="T30" fmla="*/ 488 w 570"/>
                    <a:gd name="T31" fmla="*/ 204 h 277"/>
                    <a:gd name="T32" fmla="*/ 520 w 570"/>
                    <a:gd name="T33" fmla="*/ 167 h 277"/>
                    <a:gd name="T34" fmla="*/ 543 w 570"/>
                    <a:gd name="T35" fmla="*/ 127 h 277"/>
                    <a:gd name="T36" fmla="*/ 564 w 570"/>
                    <a:gd name="T37" fmla="*/ 68 h 277"/>
                    <a:gd name="T38" fmla="*/ 570 w 570"/>
                    <a:gd name="T39" fmla="*/ 35 h 277"/>
                    <a:gd name="T40" fmla="*/ 501 w 570"/>
                    <a:gd name="T41" fmla="*/ 20 h 277"/>
                    <a:gd name="T42" fmla="*/ 358 w 570"/>
                    <a:gd name="T43" fmla="*/ 1 h 277"/>
                    <a:gd name="T44" fmla="*/ 285 w 570"/>
                    <a:gd name="T45" fmla="*/ 0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70" h="277">
                      <a:moveTo>
                        <a:pt x="285" y="0"/>
                      </a:moveTo>
                      <a:lnTo>
                        <a:pt x="211" y="1"/>
                      </a:lnTo>
                      <a:lnTo>
                        <a:pt x="68" y="20"/>
                      </a:lnTo>
                      <a:lnTo>
                        <a:pt x="0" y="35"/>
                      </a:lnTo>
                      <a:lnTo>
                        <a:pt x="5" y="68"/>
                      </a:lnTo>
                      <a:lnTo>
                        <a:pt x="26" y="127"/>
                      </a:lnTo>
                      <a:lnTo>
                        <a:pt x="50" y="167"/>
                      </a:lnTo>
                      <a:lnTo>
                        <a:pt x="81" y="204"/>
                      </a:lnTo>
                      <a:lnTo>
                        <a:pt x="123" y="237"/>
                      </a:lnTo>
                      <a:lnTo>
                        <a:pt x="177" y="262"/>
                      </a:lnTo>
                      <a:lnTo>
                        <a:pt x="245" y="276"/>
                      </a:lnTo>
                      <a:lnTo>
                        <a:pt x="285" y="277"/>
                      </a:lnTo>
                      <a:lnTo>
                        <a:pt x="324" y="276"/>
                      </a:lnTo>
                      <a:lnTo>
                        <a:pt x="392" y="262"/>
                      </a:lnTo>
                      <a:lnTo>
                        <a:pt x="446" y="237"/>
                      </a:lnTo>
                      <a:lnTo>
                        <a:pt x="488" y="204"/>
                      </a:lnTo>
                      <a:lnTo>
                        <a:pt x="520" y="167"/>
                      </a:lnTo>
                      <a:lnTo>
                        <a:pt x="543" y="127"/>
                      </a:lnTo>
                      <a:lnTo>
                        <a:pt x="564" y="68"/>
                      </a:lnTo>
                      <a:lnTo>
                        <a:pt x="570" y="35"/>
                      </a:lnTo>
                      <a:lnTo>
                        <a:pt x="501" y="20"/>
                      </a:lnTo>
                      <a:lnTo>
                        <a:pt x="358" y="1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Freeform 52"/>
                <p:cNvSpPr/>
                <p:nvPr/>
              </p:nvSpPr>
              <p:spPr>
                <a:xfrm>
                  <a:off x="3995" y="3546"/>
                  <a:ext cx="105" cy="56"/>
                </a:xfrm>
                <a:custGeom>
                  <a:avLst/>
                  <a:gdLst>
                    <a:gd name="T0" fmla="*/ 0 w 421"/>
                    <a:gd name="T1" fmla="*/ 35 h 225"/>
                    <a:gd name="T2" fmla="*/ 0 w 421"/>
                    <a:gd name="T3" fmla="*/ 41 h 225"/>
                    <a:gd name="T4" fmla="*/ 6 w 421"/>
                    <a:gd name="T5" fmla="*/ 79 h 225"/>
                    <a:gd name="T6" fmla="*/ 17 w 421"/>
                    <a:gd name="T7" fmla="*/ 113 h 225"/>
                    <a:gd name="T8" fmla="*/ 37 w 421"/>
                    <a:gd name="T9" fmla="*/ 148 h 225"/>
                    <a:gd name="T10" fmla="*/ 68 w 421"/>
                    <a:gd name="T11" fmla="*/ 182 h 225"/>
                    <a:gd name="T12" fmla="*/ 113 w 421"/>
                    <a:gd name="T13" fmla="*/ 209 h 225"/>
                    <a:gd name="T14" fmla="*/ 173 w 421"/>
                    <a:gd name="T15" fmla="*/ 224 h 225"/>
                    <a:gd name="T16" fmla="*/ 211 w 421"/>
                    <a:gd name="T17" fmla="*/ 225 h 225"/>
                    <a:gd name="T18" fmla="*/ 248 w 421"/>
                    <a:gd name="T19" fmla="*/ 224 h 225"/>
                    <a:gd name="T20" fmla="*/ 310 w 421"/>
                    <a:gd name="T21" fmla="*/ 209 h 225"/>
                    <a:gd name="T22" fmla="*/ 354 w 421"/>
                    <a:gd name="T23" fmla="*/ 182 h 225"/>
                    <a:gd name="T24" fmla="*/ 385 w 421"/>
                    <a:gd name="T25" fmla="*/ 148 h 225"/>
                    <a:gd name="T26" fmla="*/ 404 w 421"/>
                    <a:gd name="T27" fmla="*/ 113 h 225"/>
                    <a:gd name="T28" fmla="*/ 415 w 421"/>
                    <a:gd name="T29" fmla="*/ 79 h 225"/>
                    <a:gd name="T30" fmla="*/ 421 w 421"/>
                    <a:gd name="T31" fmla="*/ 41 h 225"/>
                    <a:gd name="T32" fmla="*/ 421 w 421"/>
                    <a:gd name="T33" fmla="*/ 35 h 225"/>
                    <a:gd name="T34" fmla="*/ 415 w 421"/>
                    <a:gd name="T35" fmla="*/ 33 h 225"/>
                    <a:gd name="T36" fmla="*/ 344 w 421"/>
                    <a:gd name="T37" fmla="*/ 14 h 225"/>
                    <a:gd name="T38" fmla="*/ 256 w 421"/>
                    <a:gd name="T39" fmla="*/ 2 h 225"/>
                    <a:gd name="T40" fmla="*/ 188 w 421"/>
                    <a:gd name="T41" fmla="*/ 0 h 225"/>
                    <a:gd name="T42" fmla="*/ 114 w 421"/>
                    <a:gd name="T43" fmla="*/ 5 h 225"/>
                    <a:gd name="T44" fmla="*/ 39 w 421"/>
                    <a:gd name="T45" fmla="*/ 21 h 225"/>
                    <a:gd name="T46" fmla="*/ 0 w 421"/>
                    <a:gd name="T47" fmla="*/ 35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21" h="225">
                      <a:moveTo>
                        <a:pt x="0" y="35"/>
                      </a:moveTo>
                      <a:lnTo>
                        <a:pt x="0" y="41"/>
                      </a:lnTo>
                      <a:lnTo>
                        <a:pt x="6" y="79"/>
                      </a:lnTo>
                      <a:lnTo>
                        <a:pt x="17" y="113"/>
                      </a:lnTo>
                      <a:lnTo>
                        <a:pt x="37" y="148"/>
                      </a:lnTo>
                      <a:lnTo>
                        <a:pt x="68" y="182"/>
                      </a:lnTo>
                      <a:lnTo>
                        <a:pt x="113" y="209"/>
                      </a:lnTo>
                      <a:lnTo>
                        <a:pt x="173" y="224"/>
                      </a:lnTo>
                      <a:lnTo>
                        <a:pt x="211" y="225"/>
                      </a:lnTo>
                      <a:lnTo>
                        <a:pt x="248" y="224"/>
                      </a:lnTo>
                      <a:lnTo>
                        <a:pt x="310" y="209"/>
                      </a:lnTo>
                      <a:lnTo>
                        <a:pt x="354" y="182"/>
                      </a:lnTo>
                      <a:lnTo>
                        <a:pt x="385" y="148"/>
                      </a:lnTo>
                      <a:lnTo>
                        <a:pt x="404" y="113"/>
                      </a:lnTo>
                      <a:lnTo>
                        <a:pt x="415" y="79"/>
                      </a:lnTo>
                      <a:lnTo>
                        <a:pt x="421" y="41"/>
                      </a:lnTo>
                      <a:lnTo>
                        <a:pt x="421" y="35"/>
                      </a:lnTo>
                      <a:lnTo>
                        <a:pt x="415" y="33"/>
                      </a:lnTo>
                      <a:lnTo>
                        <a:pt x="344" y="14"/>
                      </a:lnTo>
                      <a:lnTo>
                        <a:pt x="256" y="2"/>
                      </a:lnTo>
                      <a:lnTo>
                        <a:pt x="188" y="0"/>
                      </a:lnTo>
                      <a:lnTo>
                        <a:pt x="114" y="5"/>
                      </a:lnTo>
                      <a:lnTo>
                        <a:pt x="39" y="21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53"/>
                <p:cNvSpPr/>
                <p:nvPr/>
              </p:nvSpPr>
              <p:spPr>
                <a:xfrm>
                  <a:off x="3906" y="3555"/>
                  <a:ext cx="142" cy="128"/>
                </a:xfrm>
                <a:custGeom>
                  <a:avLst/>
                  <a:gdLst>
                    <a:gd name="T0" fmla="*/ 243 w 567"/>
                    <a:gd name="T1" fmla="*/ 19 h 511"/>
                    <a:gd name="T2" fmla="*/ 243 w 567"/>
                    <a:gd name="T3" fmla="*/ 14 h 511"/>
                    <a:gd name="T4" fmla="*/ 239 w 567"/>
                    <a:gd name="T5" fmla="*/ 9 h 511"/>
                    <a:gd name="T6" fmla="*/ 224 w 567"/>
                    <a:gd name="T7" fmla="*/ 3 h 511"/>
                    <a:gd name="T8" fmla="*/ 189 w 567"/>
                    <a:gd name="T9" fmla="*/ 0 h 511"/>
                    <a:gd name="T10" fmla="*/ 146 w 567"/>
                    <a:gd name="T11" fmla="*/ 6 h 511"/>
                    <a:gd name="T12" fmla="*/ 100 w 567"/>
                    <a:gd name="T13" fmla="*/ 19 h 511"/>
                    <a:gd name="T14" fmla="*/ 56 w 567"/>
                    <a:gd name="T15" fmla="*/ 39 h 511"/>
                    <a:gd name="T16" fmla="*/ 21 w 567"/>
                    <a:gd name="T17" fmla="*/ 67 h 511"/>
                    <a:gd name="T18" fmla="*/ 5 w 567"/>
                    <a:gd name="T19" fmla="*/ 93 h 511"/>
                    <a:gd name="T20" fmla="*/ 0 w 567"/>
                    <a:gd name="T21" fmla="*/ 112 h 511"/>
                    <a:gd name="T22" fmla="*/ 0 w 567"/>
                    <a:gd name="T23" fmla="*/ 123 h 511"/>
                    <a:gd name="T24" fmla="*/ 1 w 567"/>
                    <a:gd name="T25" fmla="*/ 134 h 511"/>
                    <a:gd name="T26" fmla="*/ 7 w 567"/>
                    <a:gd name="T27" fmla="*/ 155 h 511"/>
                    <a:gd name="T28" fmla="*/ 26 w 567"/>
                    <a:gd name="T29" fmla="*/ 186 h 511"/>
                    <a:gd name="T30" fmla="*/ 67 w 567"/>
                    <a:gd name="T31" fmla="*/ 223 h 511"/>
                    <a:gd name="T32" fmla="*/ 119 w 567"/>
                    <a:gd name="T33" fmla="*/ 259 h 511"/>
                    <a:gd name="T34" fmla="*/ 210 w 567"/>
                    <a:gd name="T35" fmla="*/ 305 h 511"/>
                    <a:gd name="T36" fmla="*/ 319 w 567"/>
                    <a:gd name="T37" fmla="*/ 354 h 511"/>
                    <a:gd name="T38" fmla="*/ 354 w 567"/>
                    <a:gd name="T39" fmla="*/ 371 h 511"/>
                    <a:gd name="T40" fmla="*/ 418 w 567"/>
                    <a:gd name="T41" fmla="*/ 410 h 511"/>
                    <a:gd name="T42" fmla="*/ 547 w 567"/>
                    <a:gd name="T43" fmla="*/ 498 h 511"/>
                    <a:gd name="T44" fmla="*/ 565 w 567"/>
                    <a:gd name="T45" fmla="*/ 511 h 511"/>
                    <a:gd name="T46" fmla="*/ 566 w 567"/>
                    <a:gd name="T47" fmla="*/ 508 h 511"/>
                    <a:gd name="T48" fmla="*/ 567 w 567"/>
                    <a:gd name="T49" fmla="*/ 476 h 511"/>
                    <a:gd name="T50" fmla="*/ 559 w 567"/>
                    <a:gd name="T51" fmla="*/ 439 h 511"/>
                    <a:gd name="T52" fmla="*/ 546 w 567"/>
                    <a:gd name="T53" fmla="*/ 411 h 511"/>
                    <a:gd name="T54" fmla="*/ 525 w 567"/>
                    <a:gd name="T55" fmla="*/ 381 h 511"/>
                    <a:gd name="T56" fmla="*/ 492 w 567"/>
                    <a:gd name="T57" fmla="*/ 351 h 511"/>
                    <a:gd name="T58" fmla="*/ 472 w 567"/>
                    <a:gd name="T59" fmla="*/ 337 h 511"/>
                    <a:gd name="T60" fmla="*/ 449 w 567"/>
                    <a:gd name="T61" fmla="*/ 322 h 511"/>
                    <a:gd name="T62" fmla="*/ 406 w 567"/>
                    <a:gd name="T63" fmla="*/ 285 h 511"/>
                    <a:gd name="T64" fmla="*/ 345 w 567"/>
                    <a:gd name="T65" fmla="*/ 218 h 511"/>
                    <a:gd name="T66" fmla="*/ 279 w 567"/>
                    <a:gd name="T67" fmla="*/ 123 h 511"/>
                    <a:gd name="T68" fmla="*/ 250 w 567"/>
                    <a:gd name="T69" fmla="*/ 62 h 511"/>
                    <a:gd name="T70" fmla="*/ 243 w 567"/>
                    <a:gd name="T71" fmla="*/ 29 h 511"/>
                    <a:gd name="T72" fmla="*/ 243 w 567"/>
                    <a:gd name="T73" fmla="*/ 19 h 5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7" h="511">
                      <a:moveTo>
                        <a:pt x="243" y="19"/>
                      </a:moveTo>
                      <a:lnTo>
                        <a:pt x="243" y="14"/>
                      </a:lnTo>
                      <a:lnTo>
                        <a:pt x="239" y="9"/>
                      </a:lnTo>
                      <a:lnTo>
                        <a:pt x="224" y="3"/>
                      </a:lnTo>
                      <a:lnTo>
                        <a:pt x="189" y="0"/>
                      </a:lnTo>
                      <a:lnTo>
                        <a:pt x="146" y="6"/>
                      </a:lnTo>
                      <a:lnTo>
                        <a:pt x="100" y="19"/>
                      </a:lnTo>
                      <a:lnTo>
                        <a:pt x="56" y="39"/>
                      </a:lnTo>
                      <a:lnTo>
                        <a:pt x="21" y="67"/>
                      </a:lnTo>
                      <a:lnTo>
                        <a:pt x="5" y="93"/>
                      </a:lnTo>
                      <a:lnTo>
                        <a:pt x="0" y="112"/>
                      </a:lnTo>
                      <a:lnTo>
                        <a:pt x="0" y="123"/>
                      </a:lnTo>
                      <a:lnTo>
                        <a:pt x="1" y="134"/>
                      </a:lnTo>
                      <a:lnTo>
                        <a:pt x="7" y="155"/>
                      </a:lnTo>
                      <a:lnTo>
                        <a:pt x="26" y="186"/>
                      </a:lnTo>
                      <a:lnTo>
                        <a:pt x="67" y="223"/>
                      </a:lnTo>
                      <a:lnTo>
                        <a:pt x="119" y="259"/>
                      </a:lnTo>
                      <a:lnTo>
                        <a:pt x="210" y="305"/>
                      </a:lnTo>
                      <a:lnTo>
                        <a:pt x="319" y="354"/>
                      </a:lnTo>
                      <a:lnTo>
                        <a:pt x="354" y="371"/>
                      </a:lnTo>
                      <a:lnTo>
                        <a:pt x="418" y="410"/>
                      </a:lnTo>
                      <a:lnTo>
                        <a:pt x="547" y="498"/>
                      </a:lnTo>
                      <a:lnTo>
                        <a:pt x="565" y="511"/>
                      </a:lnTo>
                      <a:lnTo>
                        <a:pt x="566" y="508"/>
                      </a:lnTo>
                      <a:lnTo>
                        <a:pt x="567" y="476"/>
                      </a:lnTo>
                      <a:lnTo>
                        <a:pt x="559" y="439"/>
                      </a:lnTo>
                      <a:lnTo>
                        <a:pt x="546" y="411"/>
                      </a:lnTo>
                      <a:lnTo>
                        <a:pt x="525" y="381"/>
                      </a:lnTo>
                      <a:lnTo>
                        <a:pt x="492" y="351"/>
                      </a:lnTo>
                      <a:lnTo>
                        <a:pt x="472" y="337"/>
                      </a:lnTo>
                      <a:lnTo>
                        <a:pt x="449" y="322"/>
                      </a:lnTo>
                      <a:lnTo>
                        <a:pt x="406" y="285"/>
                      </a:lnTo>
                      <a:lnTo>
                        <a:pt x="345" y="218"/>
                      </a:lnTo>
                      <a:lnTo>
                        <a:pt x="279" y="123"/>
                      </a:lnTo>
                      <a:lnTo>
                        <a:pt x="250" y="62"/>
                      </a:lnTo>
                      <a:lnTo>
                        <a:pt x="243" y="29"/>
                      </a:lnTo>
                      <a:lnTo>
                        <a:pt x="243" y="19"/>
                      </a:lnTo>
                      <a:close/>
                    </a:path>
                  </a:pathLst>
                </a:custGeom>
                <a:solidFill>
                  <a:srgbClr val="3ABDAA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 54"/>
                <p:cNvSpPr/>
                <p:nvPr/>
              </p:nvSpPr>
              <p:spPr>
                <a:xfrm>
                  <a:off x="4047" y="3555"/>
                  <a:ext cx="141" cy="128"/>
                </a:xfrm>
                <a:custGeom>
                  <a:avLst/>
                  <a:gdLst>
                    <a:gd name="T0" fmla="*/ 324 w 567"/>
                    <a:gd name="T1" fmla="*/ 19 h 511"/>
                    <a:gd name="T2" fmla="*/ 324 w 567"/>
                    <a:gd name="T3" fmla="*/ 14 h 511"/>
                    <a:gd name="T4" fmla="*/ 328 w 567"/>
                    <a:gd name="T5" fmla="*/ 9 h 511"/>
                    <a:gd name="T6" fmla="*/ 343 w 567"/>
                    <a:gd name="T7" fmla="*/ 3 h 511"/>
                    <a:gd name="T8" fmla="*/ 378 w 567"/>
                    <a:gd name="T9" fmla="*/ 0 h 511"/>
                    <a:gd name="T10" fmla="*/ 421 w 567"/>
                    <a:gd name="T11" fmla="*/ 6 h 511"/>
                    <a:gd name="T12" fmla="*/ 467 w 567"/>
                    <a:gd name="T13" fmla="*/ 19 h 511"/>
                    <a:gd name="T14" fmla="*/ 511 w 567"/>
                    <a:gd name="T15" fmla="*/ 39 h 511"/>
                    <a:gd name="T16" fmla="*/ 546 w 567"/>
                    <a:gd name="T17" fmla="*/ 67 h 511"/>
                    <a:gd name="T18" fmla="*/ 562 w 567"/>
                    <a:gd name="T19" fmla="*/ 93 h 511"/>
                    <a:gd name="T20" fmla="*/ 567 w 567"/>
                    <a:gd name="T21" fmla="*/ 112 h 511"/>
                    <a:gd name="T22" fmla="*/ 567 w 567"/>
                    <a:gd name="T23" fmla="*/ 123 h 511"/>
                    <a:gd name="T24" fmla="*/ 567 w 567"/>
                    <a:gd name="T25" fmla="*/ 134 h 511"/>
                    <a:gd name="T26" fmla="*/ 561 w 567"/>
                    <a:gd name="T27" fmla="*/ 155 h 511"/>
                    <a:gd name="T28" fmla="*/ 541 w 567"/>
                    <a:gd name="T29" fmla="*/ 186 h 511"/>
                    <a:gd name="T30" fmla="*/ 501 w 567"/>
                    <a:gd name="T31" fmla="*/ 223 h 511"/>
                    <a:gd name="T32" fmla="*/ 448 w 567"/>
                    <a:gd name="T33" fmla="*/ 259 h 511"/>
                    <a:gd name="T34" fmla="*/ 359 w 567"/>
                    <a:gd name="T35" fmla="*/ 305 h 511"/>
                    <a:gd name="T36" fmla="*/ 248 w 567"/>
                    <a:gd name="T37" fmla="*/ 354 h 511"/>
                    <a:gd name="T38" fmla="*/ 213 w 567"/>
                    <a:gd name="T39" fmla="*/ 371 h 511"/>
                    <a:gd name="T40" fmla="*/ 149 w 567"/>
                    <a:gd name="T41" fmla="*/ 410 h 511"/>
                    <a:gd name="T42" fmla="*/ 20 w 567"/>
                    <a:gd name="T43" fmla="*/ 498 h 511"/>
                    <a:gd name="T44" fmla="*/ 2 w 567"/>
                    <a:gd name="T45" fmla="*/ 511 h 511"/>
                    <a:gd name="T46" fmla="*/ 2 w 567"/>
                    <a:gd name="T47" fmla="*/ 508 h 511"/>
                    <a:gd name="T48" fmla="*/ 0 w 567"/>
                    <a:gd name="T49" fmla="*/ 476 h 511"/>
                    <a:gd name="T50" fmla="*/ 9 w 567"/>
                    <a:gd name="T51" fmla="*/ 439 h 511"/>
                    <a:gd name="T52" fmla="*/ 22 w 567"/>
                    <a:gd name="T53" fmla="*/ 411 h 511"/>
                    <a:gd name="T54" fmla="*/ 42 w 567"/>
                    <a:gd name="T55" fmla="*/ 381 h 511"/>
                    <a:gd name="T56" fmla="*/ 75 w 567"/>
                    <a:gd name="T57" fmla="*/ 351 h 511"/>
                    <a:gd name="T58" fmla="*/ 96 w 567"/>
                    <a:gd name="T59" fmla="*/ 337 h 511"/>
                    <a:gd name="T60" fmla="*/ 118 w 567"/>
                    <a:gd name="T61" fmla="*/ 322 h 511"/>
                    <a:gd name="T62" fmla="*/ 162 w 567"/>
                    <a:gd name="T63" fmla="*/ 285 h 511"/>
                    <a:gd name="T64" fmla="*/ 223 w 567"/>
                    <a:gd name="T65" fmla="*/ 218 h 511"/>
                    <a:gd name="T66" fmla="*/ 288 w 567"/>
                    <a:gd name="T67" fmla="*/ 123 h 511"/>
                    <a:gd name="T68" fmla="*/ 317 w 567"/>
                    <a:gd name="T69" fmla="*/ 62 h 511"/>
                    <a:gd name="T70" fmla="*/ 325 w 567"/>
                    <a:gd name="T71" fmla="*/ 29 h 511"/>
                    <a:gd name="T72" fmla="*/ 324 w 567"/>
                    <a:gd name="T73" fmla="*/ 19 h 5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7" h="511">
                      <a:moveTo>
                        <a:pt x="324" y="19"/>
                      </a:moveTo>
                      <a:lnTo>
                        <a:pt x="324" y="14"/>
                      </a:lnTo>
                      <a:lnTo>
                        <a:pt x="328" y="9"/>
                      </a:lnTo>
                      <a:lnTo>
                        <a:pt x="343" y="3"/>
                      </a:lnTo>
                      <a:lnTo>
                        <a:pt x="378" y="0"/>
                      </a:lnTo>
                      <a:lnTo>
                        <a:pt x="421" y="6"/>
                      </a:lnTo>
                      <a:lnTo>
                        <a:pt x="467" y="19"/>
                      </a:lnTo>
                      <a:lnTo>
                        <a:pt x="511" y="39"/>
                      </a:lnTo>
                      <a:lnTo>
                        <a:pt x="546" y="67"/>
                      </a:lnTo>
                      <a:lnTo>
                        <a:pt x="562" y="93"/>
                      </a:lnTo>
                      <a:lnTo>
                        <a:pt x="567" y="112"/>
                      </a:lnTo>
                      <a:lnTo>
                        <a:pt x="567" y="123"/>
                      </a:lnTo>
                      <a:lnTo>
                        <a:pt x="567" y="134"/>
                      </a:lnTo>
                      <a:lnTo>
                        <a:pt x="561" y="155"/>
                      </a:lnTo>
                      <a:lnTo>
                        <a:pt x="541" y="186"/>
                      </a:lnTo>
                      <a:lnTo>
                        <a:pt x="501" y="223"/>
                      </a:lnTo>
                      <a:lnTo>
                        <a:pt x="448" y="259"/>
                      </a:lnTo>
                      <a:lnTo>
                        <a:pt x="359" y="305"/>
                      </a:lnTo>
                      <a:lnTo>
                        <a:pt x="248" y="354"/>
                      </a:lnTo>
                      <a:lnTo>
                        <a:pt x="213" y="371"/>
                      </a:lnTo>
                      <a:lnTo>
                        <a:pt x="149" y="410"/>
                      </a:lnTo>
                      <a:lnTo>
                        <a:pt x="20" y="498"/>
                      </a:lnTo>
                      <a:lnTo>
                        <a:pt x="2" y="511"/>
                      </a:lnTo>
                      <a:lnTo>
                        <a:pt x="2" y="508"/>
                      </a:lnTo>
                      <a:lnTo>
                        <a:pt x="0" y="476"/>
                      </a:lnTo>
                      <a:lnTo>
                        <a:pt x="9" y="439"/>
                      </a:lnTo>
                      <a:lnTo>
                        <a:pt x="22" y="411"/>
                      </a:lnTo>
                      <a:lnTo>
                        <a:pt x="42" y="381"/>
                      </a:lnTo>
                      <a:lnTo>
                        <a:pt x="75" y="351"/>
                      </a:lnTo>
                      <a:lnTo>
                        <a:pt x="96" y="337"/>
                      </a:lnTo>
                      <a:lnTo>
                        <a:pt x="118" y="322"/>
                      </a:lnTo>
                      <a:lnTo>
                        <a:pt x="162" y="285"/>
                      </a:lnTo>
                      <a:lnTo>
                        <a:pt x="223" y="218"/>
                      </a:lnTo>
                      <a:lnTo>
                        <a:pt x="288" y="123"/>
                      </a:lnTo>
                      <a:lnTo>
                        <a:pt x="317" y="62"/>
                      </a:lnTo>
                      <a:lnTo>
                        <a:pt x="325" y="29"/>
                      </a:lnTo>
                      <a:lnTo>
                        <a:pt x="324" y="19"/>
                      </a:lnTo>
                      <a:close/>
                    </a:path>
                  </a:pathLst>
                </a:custGeom>
                <a:solidFill>
                  <a:srgbClr val="3ABDAA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Freeform 55"/>
                <p:cNvSpPr/>
                <p:nvPr/>
              </p:nvSpPr>
              <p:spPr>
                <a:xfrm>
                  <a:off x="3779" y="2941"/>
                  <a:ext cx="537" cy="626"/>
                </a:xfrm>
                <a:custGeom>
                  <a:avLst/>
                  <a:gdLst>
                    <a:gd name="T0" fmla="*/ 987 w 2149"/>
                    <a:gd name="T1" fmla="*/ 1 h 2505"/>
                    <a:gd name="T2" fmla="*/ 687 w 2149"/>
                    <a:gd name="T3" fmla="*/ 56 h 2505"/>
                    <a:gd name="T4" fmla="*/ 453 w 2149"/>
                    <a:gd name="T5" fmla="*/ 173 h 2505"/>
                    <a:gd name="T6" fmla="*/ 279 w 2149"/>
                    <a:gd name="T7" fmla="*/ 340 h 2505"/>
                    <a:gd name="T8" fmla="*/ 154 w 2149"/>
                    <a:gd name="T9" fmla="*/ 545 h 2505"/>
                    <a:gd name="T10" fmla="*/ 72 w 2149"/>
                    <a:gd name="T11" fmla="*/ 775 h 2505"/>
                    <a:gd name="T12" fmla="*/ 25 w 2149"/>
                    <a:gd name="T13" fmla="*/ 1019 h 2505"/>
                    <a:gd name="T14" fmla="*/ 1 w 2149"/>
                    <a:gd name="T15" fmla="*/ 1323 h 2505"/>
                    <a:gd name="T16" fmla="*/ 0 w 2149"/>
                    <a:gd name="T17" fmla="*/ 1497 h 2505"/>
                    <a:gd name="T18" fmla="*/ 22 w 2149"/>
                    <a:gd name="T19" fmla="*/ 1708 h 2505"/>
                    <a:gd name="T20" fmla="*/ 66 w 2149"/>
                    <a:gd name="T21" fmla="*/ 1895 h 2505"/>
                    <a:gd name="T22" fmla="*/ 130 w 2149"/>
                    <a:gd name="T23" fmla="*/ 2058 h 2505"/>
                    <a:gd name="T24" fmla="*/ 210 w 2149"/>
                    <a:gd name="T25" fmla="*/ 2198 h 2505"/>
                    <a:gd name="T26" fmla="*/ 323 w 2149"/>
                    <a:gd name="T27" fmla="*/ 2338 h 2505"/>
                    <a:gd name="T28" fmla="*/ 515 w 2149"/>
                    <a:gd name="T29" fmla="*/ 2484 h 2505"/>
                    <a:gd name="T30" fmla="*/ 550 w 2149"/>
                    <a:gd name="T31" fmla="*/ 2483 h 2505"/>
                    <a:gd name="T32" fmla="*/ 418 w 2149"/>
                    <a:gd name="T33" fmla="*/ 2168 h 2505"/>
                    <a:gd name="T34" fmla="*/ 351 w 2149"/>
                    <a:gd name="T35" fmla="*/ 1923 h 2505"/>
                    <a:gd name="T36" fmla="*/ 316 w 2149"/>
                    <a:gd name="T37" fmla="*/ 1700 h 2505"/>
                    <a:gd name="T38" fmla="*/ 310 w 2149"/>
                    <a:gd name="T39" fmla="*/ 1462 h 2505"/>
                    <a:gd name="T40" fmla="*/ 345 w 2149"/>
                    <a:gd name="T41" fmla="*/ 1219 h 2505"/>
                    <a:gd name="T42" fmla="*/ 378 w 2149"/>
                    <a:gd name="T43" fmla="*/ 1110 h 2505"/>
                    <a:gd name="T44" fmla="*/ 461 w 2149"/>
                    <a:gd name="T45" fmla="*/ 956 h 2505"/>
                    <a:gd name="T46" fmla="*/ 569 w 2149"/>
                    <a:gd name="T47" fmla="*/ 855 h 2505"/>
                    <a:gd name="T48" fmla="*/ 687 w 2149"/>
                    <a:gd name="T49" fmla="*/ 796 h 2505"/>
                    <a:gd name="T50" fmla="*/ 837 w 2149"/>
                    <a:gd name="T51" fmla="*/ 764 h 2505"/>
                    <a:gd name="T52" fmla="*/ 1057 w 2149"/>
                    <a:gd name="T53" fmla="*/ 780 h 2505"/>
                    <a:gd name="T54" fmla="*/ 1092 w 2149"/>
                    <a:gd name="T55" fmla="*/ 780 h 2505"/>
                    <a:gd name="T56" fmla="*/ 1312 w 2149"/>
                    <a:gd name="T57" fmla="*/ 764 h 2505"/>
                    <a:gd name="T58" fmla="*/ 1462 w 2149"/>
                    <a:gd name="T59" fmla="*/ 796 h 2505"/>
                    <a:gd name="T60" fmla="*/ 1581 w 2149"/>
                    <a:gd name="T61" fmla="*/ 855 h 2505"/>
                    <a:gd name="T62" fmla="*/ 1688 w 2149"/>
                    <a:gd name="T63" fmla="*/ 956 h 2505"/>
                    <a:gd name="T64" fmla="*/ 1772 w 2149"/>
                    <a:gd name="T65" fmla="*/ 1110 h 2505"/>
                    <a:gd name="T66" fmla="*/ 1804 w 2149"/>
                    <a:gd name="T67" fmla="*/ 1219 h 2505"/>
                    <a:gd name="T68" fmla="*/ 1839 w 2149"/>
                    <a:gd name="T69" fmla="*/ 1462 h 2505"/>
                    <a:gd name="T70" fmla="*/ 1833 w 2149"/>
                    <a:gd name="T71" fmla="*/ 1700 h 2505"/>
                    <a:gd name="T72" fmla="*/ 1799 w 2149"/>
                    <a:gd name="T73" fmla="*/ 1923 h 2505"/>
                    <a:gd name="T74" fmla="*/ 1731 w 2149"/>
                    <a:gd name="T75" fmla="*/ 2168 h 2505"/>
                    <a:gd name="T76" fmla="*/ 1600 w 2149"/>
                    <a:gd name="T77" fmla="*/ 2483 h 2505"/>
                    <a:gd name="T78" fmla="*/ 1634 w 2149"/>
                    <a:gd name="T79" fmla="*/ 2484 h 2505"/>
                    <a:gd name="T80" fmla="*/ 1827 w 2149"/>
                    <a:gd name="T81" fmla="*/ 2338 h 2505"/>
                    <a:gd name="T82" fmla="*/ 1941 w 2149"/>
                    <a:gd name="T83" fmla="*/ 2198 h 2505"/>
                    <a:gd name="T84" fmla="*/ 2019 w 2149"/>
                    <a:gd name="T85" fmla="*/ 2058 h 2505"/>
                    <a:gd name="T86" fmla="*/ 2084 w 2149"/>
                    <a:gd name="T87" fmla="*/ 1895 h 2505"/>
                    <a:gd name="T88" fmla="*/ 2129 w 2149"/>
                    <a:gd name="T89" fmla="*/ 1708 h 2505"/>
                    <a:gd name="T90" fmla="*/ 2149 w 2149"/>
                    <a:gd name="T91" fmla="*/ 1497 h 2505"/>
                    <a:gd name="T92" fmla="*/ 2149 w 2149"/>
                    <a:gd name="T93" fmla="*/ 1323 h 2505"/>
                    <a:gd name="T94" fmla="*/ 2124 w 2149"/>
                    <a:gd name="T95" fmla="*/ 1019 h 2505"/>
                    <a:gd name="T96" fmla="*/ 2077 w 2149"/>
                    <a:gd name="T97" fmla="*/ 775 h 2505"/>
                    <a:gd name="T98" fmla="*/ 1995 w 2149"/>
                    <a:gd name="T99" fmla="*/ 545 h 2505"/>
                    <a:gd name="T100" fmla="*/ 1871 w 2149"/>
                    <a:gd name="T101" fmla="*/ 340 h 2505"/>
                    <a:gd name="T102" fmla="*/ 1696 w 2149"/>
                    <a:gd name="T103" fmla="*/ 173 h 2505"/>
                    <a:gd name="T104" fmla="*/ 1463 w 2149"/>
                    <a:gd name="T105" fmla="*/ 56 h 2505"/>
                    <a:gd name="T106" fmla="*/ 1162 w 2149"/>
                    <a:gd name="T107" fmla="*/ 1 h 2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149" h="2505">
                      <a:moveTo>
                        <a:pt x="1075" y="0"/>
                      </a:moveTo>
                      <a:lnTo>
                        <a:pt x="987" y="1"/>
                      </a:lnTo>
                      <a:lnTo>
                        <a:pt x="828" y="20"/>
                      </a:lnTo>
                      <a:lnTo>
                        <a:pt x="687" y="56"/>
                      </a:lnTo>
                      <a:lnTo>
                        <a:pt x="563" y="108"/>
                      </a:lnTo>
                      <a:lnTo>
                        <a:pt x="453" y="173"/>
                      </a:lnTo>
                      <a:lnTo>
                        <a:pt x="359" y="251"/>
                      </a:lnTo>
                      <a:lnTo>
                        <a:pt x="279" y="340"/>
                      </a:lnTo>
                      <a:lnTo>
                        <a:pt x="211" y="438"/>
                      </a:lnTo>
                      <a:lnTo>
                        <a:pt x="154" y="545"/>
                      </a:lnTo>
                      <a:lnTo>
                        <a:pt x="109" y="658"/>
                      </a:lnTo>
                      <a:lnTo>
                        <a:pt x="72" y="775"/>
                      </a:lnTo>
                      <a:lnTo>
                        <a:pt x="45" y="896"/>
                      </a:lnTo>
                      <a:lnTo>
                        <a:pt x="25" y="1019"/>
                      </a:lnTo>
                      <a:lnTo>
                        <a:pt x="12" y="1141"/>
                      </a:lnTo>
                      <a:lnTo>
                        <a:pt x="1" y="1323"/>
                      </a:lnTo>
                      <a:lnTo>
                        <a:pt x="0" y="1440"/>
                      </a:lnTo>
                      <a:lnTo>
                        <a:pt x="0" y="1497"/>
                      </a:lnTo>
                      <a:lnTo>
                        <a:pt x="8" y="1606"/>
                      </a:lnTo>
                      <a:lnTo>
                        <a:pt x="22" y="1708"/>
                      </a:lnTo>
                      <a:lnTo>
                        <a:pt x="41" y="1805"/>
                      </a:lnTo>
                      <a:lnTo>
                        <a:pt x="66" y="1895"/>
                      </a:lnTo>
                      <a:lnTo>
                        <a:pt x="96" y="1979"/>
                      </a:lnTo>
                      <a:lnTo>
                        <a:pt x="130" y="2058"/>
                      </a:lnTo>
                      <a:lnTo>
                        <a:pt x="168" y="2131"/>
                      </a:lnTo>
                      <a:lnTo>
                        <a:pt x="210" y="2198"/>
                      </a:lnTo>
                      <a:lnTo>
                        <a:pt x="253" y="2258"/>
                      </a:lnTo>
                      <a:lnTo>
                        <a:pt x="323" y="2338"/>
                      </a:lnTo>
                      <a:lnTo>
                        <a:pt x="418" y="2423"/>
                      </a:lnTo>
                      <a:lnTo>
                        <a:pt x="515" y="2484"/>
                      </a:lnTo>
                      <a:lnTo>
                        <a:pt x="563" y="2505"/>
                      </a:lnTo>
                      <a:lnTo>
                        <a:pt x="550" y="2483"/>
                      </a:lnTo>
                      <a:lnTo>
                        <a:pt x="478" y="2325"/>
                      </a:lnTo>
                      <a:lnTo>
                        <a:pt x="418" y="2168"/>
                      </a:lnTo>
                      <a:lnTo>
                        <a:pt x="375" y="2026"/>
                      </a:lnTo>
                      <a:lnTo>
                        <a:pt x="351" y="1923"/>
                      </a:lnTo>
                      <a:lnTo>
                        <a:pt x="330" y="1814"/>
                      </a:lnTo>
                      <a:lnTo>
                        <a:pt x="316" y="1700"/>
                      </a:lnTo>
                      <a:lnTo>
                        <a:pt x="309" y="1583"/>
                      </a:lnTo>
                      <a:lnTo>
                        <a:pt x="310" y="1462"/>
                      </a:lnTo>
                      <a:lnTo>
                        <a:pt x="322" y="1341"/>
                      </a:lnTo>
                      <a:lnTo>
                        <a:pt x="345" y="1219"/>
                      </a:lnTo>
                      <a:lnTo>
                        <a:pt x="363" y="1159"/>
                      </a:lnTo>
                      <a:lnTo>
                        <a:pt x="378" y="1110"/>
                      </a:lnTo>
                      <a:lnTo>
                        <a:pt x="416" y="1026"/>
                      </a:lnTo>
                      <a:lnTo>
                        <a:pt x="461" y="956"/>
                      </a:lnTo>
                      <a:lnTo>
                        <a:pt x="513" y="900"/>
                      </a:lnTo>
                      <a:lnTo>
                        <a:pt x="569" y="855"/>
                      </a:lnTo>
                      <a:lnTo>
                        <a:pt x="627" y="820"/>
                      </a:lnTo>
                      <a:lnTo>
                        <a:pt x="687" y="796"/>
                      </a:lnTo>
                      <a:lnTo>
                        <a:pt x="748" y="778"/>
                      </a:lnTo>
                      <a:lnTo>
                        <a:pt x="837" y="764"/>
                      </a:lnTo>
                      <a:lnTo>
                        <a:pt x="942" y="764"/>
                      </a:lnTo>
                      <a:lnTo>
                        <a:pt x="1057" y="780"/>
                      </a:lnTo>
                      <a:lnTo>
                        <a:pt x="1075" y="785"/>
                      </a:lnTo>
                      <a:lnTo>
                        <a:pt x="1092" y="780"/>
                      </a:lnTo>
                      <a:lnTo>
                        <a:pt x="1207" y="764"/>
                      </a:lnTo>
                      <a:lnTo>
                        <a:pt x="1312" y="764"/>
                      </a:lnTo>
                      <a:lnTo>
                        <a:pt x="1402" y="778"/>
                      </a:lnTo>
                      <a:lnTo>
                        <a:pt x="1462" y="796"/>
                      </a:lnTo>
                      <a:lnTo>
                        <a:pt x="1522" y="820"/>
                      </a:lnTo>
                      <a:lnTo>
                        <a:pt x="1581" y="855"/>
                      </a:lnTo>
                      <a:lnTo>
                        <a:pt x="1636" y="900"/>
                      </a:lnTo>
                      <a:lnTo>
                        <a:pt x="1688" y="956"/>
                      </a:lnTo>
                      <a:lnTo>
                        <a:pt x="1733" y="1026"/>
                      </a:lnTo>
                      <a:lnTo>
                        <a:pt x="1772" y="1110"/>
                      </a:lnTo>
                      <a:lnTo>
                        <a:pt x="1787" y="1159"/>
                      </a:lnTo>
                      <a:lnTo>
                        <a:pt x="1804" y="1219"/>
                      </a:lnTo>
                      <a:lnTo>
                        <a:pt x="1828" y="1341"/>
                      </a:lnTo>
                      <a:lnTo>
                        <a:pt x="1839" y="1462"/>
                      </a:lnTo>
                      <a:lnTo>
                        <a:pt x="1840" y="1583"/>
                      </a:lnTo>
                      <a:lnTo>
                        <a:pt x="1833" y="1700"/>
                      </a:lnTo>
                      <a:lnTo>
                        <a:pt x="1819" y="1814"/>
                      </a:lnTo>
                      <a:lnTo>
                        <a:pt x="1799" y="1923"/>
                      </a:lnTo>
                      <a:lnTo>
                        <a:pt x="1774" y="2026"/>
                      </a:lnTo>
                      <a:lnTo>
                        <a:pt x="1731" y="2168"/>
                      </a:lnTo>
                      <a:lnTo>
                        <a:pt x="1672" y="2325"/>
                      </a:lnTo>
                      <a:lnTo>
                        <a:pt x="1600" y="2483"/>
                      </a:lnTo>
                      <a:lnTo>
                        <a:pt x="1587" y="2505"/>
                      </a:lnTo>
                      <a:lnTo>
                        <a:pt x="1634" y="2484"/>
                      </a:lnTo>
                      <a:lnTo>
                        <a:pt x="1731" y="2423"/>
                      </a:lnTo>
                      <a:lnTo>
                        <a:pt x="1827" y="2338"/>
                      </a:lnTo>
                      <a:lnTo>
                        <a:pt x="1896" y="2258"/>
                      </a:lnTo>
                      <a:lnTo>
                        <a:pt x="1941" y="2198"/>
                      </a:lnTo>
                      <a:lnTo>
                        <a:pt x="1981" y="2131"/>
                      </a:lnTo>
                      <a:lnTo>
                        <a:pt x="2019" y="2058"/>
                      </a:lnTo>
                      <a:lnTo>
                        <a:pt x="2053" y="1979"/>
                      </a:lnTo>
                      <a:lnTo>
                        <a:pt x="2084" y="1895"/>
                      </a:lnTo>
                      <a:lnTo>
                        <a:pt x="2108" y="1805"/>
                      </a:lnTo>
                      <a:lnTo>
                        <a:pt x="2129" y="1708"/>
                      </a:lnTo>
                      <a:lnTo>
                        <a:pt x="2142" y="1606"/>
                      </a:lnTo>
                      <a:lnTo>
                        <a:pt x="2149" y="1497"/>
                      </a:lnTo>
                      <a:lnTo>
                        <a:pt x="2149" y="1440"/>
                      </a:lnTo>
                      <a:lnTo>
                        <a:pt x="2149" y="1323"/>
                      </a:lnTo>
                      <a:lnTo>
                        <a:pt x="2138" y="1141"/>
                      </a:lnTo>
                      <a:lnTo>
                        <a:pt x="2124" y="1019"/>
                      </a:lnTo>
                      <a:lnTo>
                        <a:pt x="2104" y="896"/>
                      </a:lnTo>
                      <a:lnTo>
                        <a:pt x="2077" y="775"/>
                      </a:lnTo>
                      <a:lnTo>
                        <a:pt x="2041" y="658"/>
                      </a:lnTo>
                      <a:lnTo>
                        <a:pt x="1995" y="545"/>
                      </a:lnTo>
                      <a:lnTo>
                        <a:pt x="1938" y="438"/>
                      </a:lnTo>
                      <a:lnTo>
                        <a:pt x="1871" y="340"/>
                      </a:lnTo>
                      <a:lnTo>
                        <a:pt x="1790" y="251"/>
                      </a:lnTo>
                      <a:lnTo>
                        <a:pt x="1696" y="173"/>
                      </a:lnTo>
                      <a:lnTo>
                        <a:pt x="1587" y="108"/>
                      </a:lnTo>
                      <a:lnTo>
                        <a:pt x="1463" y="56"/>
                      </a:lnTo>
                      <a:lnTo>
                        <a:pt x="1321" y="20"/>
                      </a:lnTo>
                      <a:lnTo>
                        <a:pt x="1162" y="1"/>
                      </a:lnTo>
                      <a:lnTo>
                        <a:pt x="107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Freeform 56"/>
                <p:cNvSpPr/>
                <p:nvPr/>
              </p:nvSpPr>
              <p:spPr>
                <a:xfrm>
                  <a:off x="3830" y="3051"/>
                  <a:ext cx="459" cy="339"/>
                </a:xfrm>
                <a:custGeom>
                  <a:avLst/>
                  <a:gdLst>
                    <a:gd name="T0" fmla="*/ 1191 w 1834"/>
                    <a:gd name="T1" fmla="*/ 490 h 1355"/>
                    <a:gd name="T2" fmla="*/ 1180 w 1834"/>
                    <a:gd name="T3" fmla="*/ 496 h 1355"/>
                    <a:gd name="T4" fmla="*/ 1065 w 1834"/>
                    <a:gd name="T5" fmla="*/ 544 h 1355"/>
                    <a:gd name="T6" fmla="*/ 924 w 1834"/>
                    <a:gd name="T7" fmla="*/ 591 h 1355"/>
                    <a:gd name="T8" fmla="*/ 816 w 1834"/>
                    <a:gd name="T9" fmla="*/ 616 h 1355"/>
                    <a:gd name="T10" fmla="*/ 700 w 1834"/>
                    <a:gd name="T11" fmla="*/ 634 h 1355"/>
                    <a:gd name="T12" fmla="*/ 580 w 1834"/>
                    <a:gd name="T13" fmla="*/ 638 h 1355"/>
                    <a:gd name="T14" fmla="*/ 521 w 1834"/>
                    <a:gd name="T15" fmla="*/ 633 h 1355"/>
                    <a:gd name="T16" fmla="*/ 492 w 1834"/>
                    <a:gd name="T17" fmla="*/ 630 h 1355"/>
                    <a:gd name="T18" fmla="*/ 437 w 1834"/>
                    <a:gd name="T19" fmla="*/ 631 h 1355"/>
                    <a:gd name="T20" fmla="*/ 388 w 1834"/>
                    <a:gd name="T21" fmla="*/ 641 h 1355"/>
                    <a:gd name="T22" fmla="*/ 341 w 1834"/>
                    <a:gd name="T23" fmla="*/ 656 h 1355"/>
                    <a:gd name="T24" fmla="*/ 301 w 1834"/>
                    <a:gd name="T25" fmla="*/ 678 h 1355"/>
                    <a:gd name="T26" fmla="*/ 263 w 1834"/>
                    <a:gd name="T27" fmla="*/ 705 h 1355"/>
                    <a:gd name="T28" fmla="*/ 230 w 1834"/>
                    <a:gd name="T29" fmla="*/ 737 h 1355"/>
                    <a:gd name="T30" fmla="*/ 200 w 1834"/>
                    <a:gd name="T31" fmla="*/ 773 h 1355"/>
                    <a:gd name="T32" fmla="*/ 164 w 1834"/>
                    <a:gd name="T33" fmla="*/ 832 h 1355"/>
                    <a:gd name="T34" fmla="*/ 129 w 1834"/>
                    <a:gd name="T35" fmla="*/ 919 h 1355"/>
                    <a:gd name="T36" fmla="*/ 109 w 1834"/>
                    <a:gd name="T37" fmla="*/ 1009 h 1355"/>
                    <a:gd name="T38" fmla="*/ 103 w 1834"/>
                    <a:gd name="T39" fmla="*/ 1098 h 1355"/>
                    <a:gd name="T40" fmla="*/ 105 w 1834"/>
                    <a:gd name="T41" fmla="*/ 1140 h 1355"/>
                    <a:gd name="T42" fmla="*/ 0 w 1834"/>
                    <a:gd name="T43" fmla="*/ 658 h 1355"/>
                    <a:gd name="T44" fmla="*/ 190 w 1834"/>
                    <a:gd name="T45" fmla="*/ 278 h 1355"/>
                    <a:gd name="T46" fmla="*/ 731 w 1834"/>
                    <a:gd name="T47" fmla="*/ 0 h 1355"/>
                    <a:gd name="T48" fmla="*/ 1242 w 1834"/>
                    <a:gd name="T49" fmla="*/ 24 h 1355"/>
                    <a:gd name="T50" fmla="*/ 1484 w 1834"/>
                    <a:gd name="T51" fmla="*/ 234 h 1355"/>
                    <a:gd name="T52" fmla="*/ 1689 w 1834"/>
                    <a:gd name="T53" fmla="*/ 490 h 1355"/>
                    <a:gd name="T54" fmla="*/ 1834 w 1834"/>
                    <a:gd name="T55" fmla="*/ 658 h 1355"/>
                    <a:gd name="T56" fmla="*/ 1764 w 1834"/>
                    <a:gd name="T57" fmla="*/ 1177 h 1355"/>
                    <a:gd name="T58" fmla="*/ 1617 w 1834"/>
                    <a:gd name="T59" fmla="*/ 1355 h 1355"/>
                    <a:gd name="T60" fmla="*/ 1621 w 1834"/>
                    <a:gd name="T61" fmla="*/ 1334 h 1355"/>
                    <a:gd name="T62" fmla="*/ 1631 w 1834"/>
                    <a:gd name="T63" fmla="*/ 1196 h 1355"/>
                    <a:gd name="T64" fmla="*/ 1626 w 1834"/>
                    <a:gd name="T65" fmla="*/ 1068 h 1355"/>
                    <a:gd name="T66" fmla="*/ 1606 w 1834"/>
                    <a:gd name="T67" fmla="*/ 961 h 1355"/>
                    <a:gd name="T68" fmla="*/ 1586 w 1834"/>
                    <a:gd name="T69" fmla="*/ 888 h 1355"/>
                    <a:gd name="T70" fmla="*/ 1557 w 1834"/>
                    <a:gd name="T71" fmla="*/ 815 h 1355"/>
                    <a:gd name="T72" fmla="*/ 1517 w 1834"/>
                    <a:gd name="T73" fmla="*/ 743 h 1355"/>
                    <a:gd name="T74" fmla="*/ 1468 w 1834"/>
                    <a:gd name="T75" fmla="*/ 676 h 1355"/>
                    <a:gd name="T76" fmla="*/ 1406 w 1834"/>
                    <a:gd name="T77" fmla="*/ 613 h 1355"/>
                    <a:gd name="T78" fmla="*/ 1332 w 1834"/>
                    <a:gd name="T79" fmla="*/ 557 h 1355"/>
                    <a:gd name="T80" fmla="*/ 1243 w 1834"/>
                    <a:gd name="T81" fmla="*/ 510 h 1355"/>
                    <a:gd name="T82" fmla="*/ 1191 w 1834"/>
                    <a:gd name="T83" fmla="*/ 490 h 1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834" h="1355">
                      <a:moveTo>
                        <a:pt x="1191" y="490"/>
                      </a:moveTo>
                      <a:lnTo>
                        <a:pt x="1180" y="496"/>
                      </a:lnTo>
                      <a:lnTo>
                        <a:pt x="1065" y="544"/>
                      </a:lnTo>
                      <a:lnTo>
                        <a:pt x="924" y="591"/>
                      </a:lnTo>
                      <a:lnTo>
                        <a:pt x="816" y="616"/>
                      </a:lnTo>
                      <a:lnTo>
                        <a:pt x="700" y="634"/>
                      </a:lnTo>
                      <a:lnTo>
                        <a:pt x="580" y="638"/>
                      </a:lnTo>
                      <a:lnTo>
                        <a:pt x="521" y="633"/>
                      </a:lnTo>
                      <a:lnTo>
                        <a:pt x="492" y="630"/>
                      </a:lnTo>
                      <a:lnTo>
                        <a:pt x="437" y="631"/>
                      </a:lnTo>
                      <a:lnTo>
                        <a:pt x="388" y="641"/>
                      </a:lnTo>
                      <a:lnTo>
                        <a:pt x="341" y="656"/>
                      </a:lnTo>
                      <a:lnTo>
                        <a:pt x="301" y="678"/>
                      </a:lnTo>
                      <a:lnTo>
                        <a:pt x="263" y="705"/>
                      </a:lnTo>
                      <a:lnTo>
                        <a:pt x="230" y="737"/>
                      </a:lnTo>
                      <a:lnTo>
                        <a:pt x="200" y="773"/>
                      </a:lnTo>
                      <a:lnTo>
                        <a:pt x="164" y="832"/>
                      </a:lnTo>
                      <a:lnTo>
                        <a:pt x="129" y="919"/>
                      </a:lnTo>
                      <a:lnTo>
                        <a:pt x="109" y="1009"/>
                      </a:lnTo>
                      <a:lnTo>
                        <a:pt x="103" y="1098"/>
                      </a:lnTo>
                      <a:lnTo>
                        <a:pt x="105" y="1140"/>
                      </a:lnTo>
                      <a:lnTo>
                        <a:pt x="0" y="658"/>
                      </a:lnTo>
                      <a:lnTo>
                        <a:pt x="190" y="278"/>
                      </a:lnTo>
                      <a:lnTo>
                        <a:pt x="731" y="0"/>
                      </a:lnTo>
                      <a:lnTo>
                        <a:pt x="1242" y="24"/>
                      </a:lnTo>
                      <a:lnTo>
                        <a:pt x="1484" y="234"/>
                      </a:lnTo>
                      <a:lnTo>
                        <a:pt x="1689" y="490"/>
                      </a:lnTo>
                      <a:lnTo>
                        <a:pt x="1834" y="658"/>
                      </a:lnTo>
                      <a:lnTo>
                        <a:pt x="1764" y="1177"/>
                      </a:lnTo>
                      <a:lnTo>
                        <a:pt x="1617" y="1355"/>
                      </a:lnTo>
                      <a:lnTo>
                        <a:pt x="1621" y="1334"/>
                      </a:lnTo>
                      <a:lnTo>
                        <a:pt x="1631" y="1196"/>
                      </a:lnTo>
                      <a:lnTo>
                        <a:pt x="1626" y="1068"/>
                      </a:lnTo>
                      <a:lnTo>
                        <a:pt x="1606" y="961"/>
                      </a:lnTo>
                      <a:lnTo>
                        <a:pt x="1586" y="888"/>
                      </a:lnTo>
                      <a:lnTo>
                        <a:pt x="1557" y="815"/>
                      </a:lnTo>
                      <a:lnTo>
                        <a:pt x="1517" y="743"/>
                      </a:lnTo>
                      <a:lnTo>
                        <a:pt x="1468" y="676"/>
                      </a:lnTo>
                      <a:lnTo>
                        <a:pt x="1406" y="613"/>
                      </a:lnTo>
                      <a:lnTo>
                        <a:pt x="1332" y="557"/>
                      </a:lnTo>
                      <a:lnTo>
                        <a:pt x="1243" y="510"/>
                      </a:lnTo>
                      <a:lnTo>
                        <a:pt x="1191" y="49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" name="모서리가 둥근 직사각형 14"/>
              <p:cNvSpPr/>
              <p:nvPr/>
            </p:nvSpPr>
            <p:spPr>
              <a:xfrm>
                <a:off x="3994570" y="3181104"/>
                <a:ext cx="829594" cy="256131"/>
              </a:xfrm>
              <a:prstGeom prst="roundRect">
                <a:avLst>
                  <a:gd name="adj" fmla="val 50000"/>
                </a:avLst>
              </a:prstGeom>
              <a:solidFill>
                <a:srgbClr val="46AC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>
                    <a:solidFill>
                      <a:prstClr val="white"/>
                    </a:solidFill>
                  </a:rPr>
                  <a:t>김소희</a:t>
                </a:r>
                <a:endParaRPr lang="en-US" altLang="ko-KR" sz="1400" b="1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" name="자유형 111"/>
          <p:cNvSpPr/>
          <p:nvPr/>
        </p:nvSpPr>
        <p:spPr>
          <a:xfrm rot="15948891">
            <a:off x="1801243" y="3330317"/>
            <a:ext cx="647806" cy="606175"/>
          </a:xfrm>
          <a:custGeom>
            <a:avLst/>
            <a:gdLst>
              <a:gd name="connsiteX0" fmla="*/ 21082 w 647806"/>
              <a:gd name="connsiteY0" fmla="*/ 606175 h 606175"/>
              <a:gd name="connsiteX1" fmla="*/ 10808 w 647806"/>
              <a:gd name="connsiteY1" fmla="*/ 452062 h 606175"/>
              <a:gd name="connsiteX2" fmla="*/ 31357 w 647806"/>
              <a:gd name="connsiteY2" fmla="*/ 380143 h 606175"/>
              <a:gd name="connsiteX3" fmla="*/ 62179 w 647806"/>
              <a:gd name="connsiteY3" fmla="*/ 359595 h 606175"/>
              <a:gd name="connsiteX4" fmla="*/ 93002 w 647806"/>
              <a:gd name="connsiteY4" fmla="*/ 328773 h 606175"/>
              <a:gd name="connsiteX5" fmla="*/ 164921 w 647806"/>
              <a:gd name="connsiteY5" fmla="*/ 297950 h 606175"/>
              <a:gd name="connsiteX6" fmla="*/ 247114 w 647806"/>
              <a:gd name="connsiteY6" fmla="*/ 277402 h 606175"/>
              <a:gd name="connsiteX7" fmla="*/ 349855 w 647806"/>
              <a:gd name="connsiteY7" fmla="*/ 287676 h 606175"/>
              <a:gd name="connsiteX8" fmla="*/ 390952 w 647806"/>
              <a:gd name="connsiteY8" fmla="*/ 328773 h 606175"/>
              <a:gd name="connsiteX9" fmla="*/ 401226 w 647806"/>
              <a:gd name="connsiteY9" fmla="*/ 359595 h 606175"/>
              <a:gd name="connsiteX10" fmla="*/ 298485 w 647806"/>
              <a:gd name="connsiteY10" fmla="*/ 380143 h 606175"/>
              <a:gd name="connsiteX11" fmla="*/ 288211 w 647806"/>
              <a:gd name="connsiteY11" fmla="*/ 226031 h 606175"/>
              <a:gd name="connsiteX12" fmla="*/ 298485 w 647806"/>
              <a:gd name="connsiteY12" fmla="*/ 195209 h 606175"/>
              <a:gd name="connsiteX13" fmla="*/ 421775 w 647806"/>
              <a:gd name="connsiteY13" fmla="*/ 71919 h 606175"/>
              <a:gd name="connsiteX14" fmla="*/ 462871 w 647806"/>
              <a:gd name="connsiteY14" fmla="*/ 51370 h 606175"/>
              <a:gd name="connsiteX15" fmla="*/ 503968 w 647806"/>
              <a:gd name="connsiteY15" fmla="*/ 41096 h 606175"/>
              <a:gd name="connsiteX16" fmla="*/ 586161 w 647806"/>
              <a:gd name="connsiteY16" fmla="*/ 10274 h 606175"/>
              <a:gd name="connsiteX17" fmla="*/ 647806 w 647806"/>
              <a:gd name="connsiteY17" fmla="*/ 0 h 60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7806" h="606175">
                <a:moveTo>
                  <a:pt x="21082" y="606175"/>
                </a:moveTo>
                <a:cubicBezTo>
                  <a:pt x="-4510" y="516601"/>
                  <a:pt x="-5372" y="549146"/>
                  <a:pt x="10808" y="452062"/>
                </a:cubicBezTo>
                <a:cubicBezTo>
                  <a:pt x="11197" y="449727"/>
                  <a:pt x="26213" y="386573"/>
                  <a:pt x="31357" y="380143"/>
                </a:cubicBezTo>
                <a:cubicBezTo>
                  <a:pt x="39071" y="370501"/>
                  <a:pt x="52693" y="367500"/>
                  <a:pt x="62179" y="359595"/>
                </a:cubicBezTo>
                <a:cubicBezTo>
                  <a:pt x="73341" y="350293"/>
                  <a:pt x="81179" y="337218"/>
                  <a:pt x="93002" y="328773"/>
                </a:cubicBezTo>
                <a:cubicBezTo>
                  <a:pt x="110341" y="316388"/>
                  <a:pt x="143217" y="303869"/>
                  <a:pt x="164921" y="297950"/>
                </a:cubicBezTo>
                <a:cubicBezTo>
                  <a:pt x="192167" y="290519"/>
                  <a:pt x="247114" y="277402"/>
                  <a:pt x="247114" y="277402"/>
                </a:cubicBezTo>
                <a:cubicBezTo>
                  <a:pt x="281361" y="280827"/>
                  <a:pt x="317442" y="276100"/>
                  <a:pt x="349855" y="287676"/>
                </a:cubicBezTo>
                <a:cubicBezTo>
                  <a:pt x="368100" y="294192"/>
                  <a:pt x="390952" y="328773"/>
                  <a:pt x="390952" y="328773"/>
                </a:cubicBezTo>
                <a:cubicBezTo>
                  <a:pt x="394377" y="339047"/>
                  <a:pt x="404651" y="349321"/>
                  <a:pt x="401226" y="359595"/>
                </a:cubicBezTo>
                <a:cubicBezTo>
                  <a:pt x="383791" y="411901"/>
                  <a:pt x="333937" y="385208"/>
                  <a:pt x="298485" y="380143"/>
                </a:cubicBezTo>
                <a:cubicBezTo>
                  <a:pt x="256751" y="317546"/>
                  <a:pt x="271261" y="353152"/>
                  <a:pt x="288211" y="226031"/>
                </a:cubicBezTo>
                <a:cubicBezTo>
                  <a:pt x="289642" y="215296"/>
                  <a:pt x="292671" y="204346"/>
                  <a:pt x="298485" y="195209"/>
                </a:cubicBezTo>
                <a:cubicBezTo>
                  <a:pt x="338515" y="132305"/>
                  <a:pt x="357906" y="103855"/>
                  <a:pt x="421775" y="71919"/>
                </a:cubicBezTo>
                <a:cubicBezTo>
                  <a:pt x="435474" y="65069"/>
                  <a:pt x="448530" y="56748"/>
                  <a:pt x="462871" y="51370"/>
                </a:cubicBezTo>
                <a:cubicBezTo>
                  <a:pt x="476092" y="46412"/>
                  <a:pt x="490572" y="45561"/>
                  <a:pt x="503968" y="41096"/>
                </a:cubicBezTo>
                <a:cubicBezTo>
                  <a:pt x="519961" y="35765"/>
                  <a:pt x="564521" y="15083"/>
                  <a:pt x="586161" y="10274"/>
                </a:cubicBezTo>
                <a:cubicBezTo>
                  <a:pt x="606497" y="5755"/>
                  <a:pt x="647806" y="0"/>
                  <a:pt x="647806" y="0"/>
                </a:cubicBezTo>
              </a:path>
            </a:pathLst>
          </a:cu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2564913" y="3633404"/>
            <a:ext cx="1205703" cy="434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>
                <a:solidFill>
                  <a:prstClr val="black">
                    <a:lumMod val="75000"/>
                    <a:lumOff val="25000"/>
                  </a:prstClr>
                </a:solidFill>
              </a:rPr>
              <a:t>나 조팀장</a:t>
            </a:r>
            <a:endParaRPr lang="en-US" altLang="ko-KR" sz="17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6170125" y="4604092"/>
            <a:ext cx="1284270" cy="1294372"/>
            <a:chOff x="4997696" y="2155745"/>
            <a:chExt cx="1284270" cy="1294372"/>
          </a:xfrm>
        </p:grpSpPr>
        <p:grpSp>
          <p:nvGrpSpPr>
            <p:cNvPr id="3" name="그룹 2"/>
            <p:cNvGrpSpPr/>
            <p:nvPr/>
          </p:nvGrpSpPr>
          <p:grpSpPr>
            <a:xfrm>
              <a:off x="5231521" y="2155745"/>
              <a:ext cx="816619" cy="1294372"/>
              <a:chOff x="5231521" y="2155745"/>
              <a:chExt cx="816619" cy="1294372"/>
            </a:xfrm>
          </p:grpSpPr>
          <p:grpSp>
            <p:nvGrpSpPr>
              <p:cNvPr id="9" name="Group 4"/>
              <p:cNvGrpSpPr>
                <a:grpSpLocks noChangeAspect="1"/>
              </p:cNvGrpSpPr>
              <p:nvPr/>
            </p:nvGrpSpPr>
            <p:grpSpPr>
              <a:xfrm>
                <a:off x="5322775" y="2155745"/>
                <a:ext cx="604647" cy="811441"/>
                <a:chOff x="2371" y="2919"/>
                <a:chExt cx="513" cy="713"/>
              </a:xfrm>
            </p:grpSpPr>
            <p:sp>
              <p:nvSpPr>
                <p:cNvPr id="93" name="Rectangle 5"/>
                <p:cNvSpPr>
                  <a:spLocks noChangeArrowheads="1"/>
                </p:cNvSpPr>
                <p:nvPr/>
              </p:nvSpPr>
              <p:spPr>
                <a:xfrm>
                  <a:off x="2575" y="3451"/>
                  <a:ext cx="105" cy="118"/>
                </a:xfrm>
                <a:prstGeom prst="rect">
                  <a:avLst/>
                </a:pr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4" name="Freeform 6"/>
                <p:cNvSpPr/>
                <p:nvPr/>
              </p:nvSpPr>
              <p:spPr>
                <a:xfrm>
                  <a:off x="2575" y="3451"/>
                  <a:ext cx="105" cy="37"/>
                </a:xfrm>
                <a:custGeom>
                  <a:avLst/>
                  <a:gdLst>
                    <a:gd name="T0" fmla="*/ 0 w 423"/>
                    <a:gd name="T1" fmla="*/ 56 h 147"/>
                    <a:gd name="T2" fmla="*/ 7 w 423"/>
                    <a:gd name="T3" fmla="*/ 59 h 147"/>
                    <a:gd name="T4" fmla="*/ 68 w 423"/>
                    <a:gd name="T5" fmla="*/ 89 h 147"/>
                    <a:gd name="T6" fmla="*/ 149 w 423"/>
                    <a:gd name="T7" fmla="*/ 118 h 147"/>
                    <a:gd name="T8" fmla="*/ 216 w 423"/>
                    <a:gd name="T9" fmla="*/ 134 h 147"/>
                    <a:gd name="T10" fmla="*/ 293 w 423"/>
                    <a:gd name="T11" fmla="*/ 144 h 147"/>
                    <a:gd name="T12" fmla="*/ 377 w 423"/>
                    <a:gd name="T13" fmla="*/ 147 h 147"/>
                    <a:gd name="T14" fmla="*/ 423 w 423"/>
                    <a:gd name="T15" fmla="*/ 142 h 147"/>
                    <a:gd name="T16" fmla="*/ 423 w 423"/>
                    <a:gd name="T17" fmla="*/ 0 h 147"/>
                    <a:gd name="T18" fmla="*/ 0 w 423"/>
                    <a:gd name="T19" fmla="*/ 0 h 147"/>
                    <a:gd name="T20" fmla="*/ 0 w 423"/>
                    <a:gd name="T21" fmla="*/ 56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3" h="147">
                      <a:moveTo>
                        <a:pt x="0" y="56"/>
                      </a:moveTo>
                      <a:lnTo>
                        <a:pt x="7" y="59"/>
                      </a:lnTo>
                      <a:lnTo>
                        <a:pt x="68" y="89"/>
                      </a:lnTo>
                      <a:lnTo>
                        <a:pt x="149" y="118"/>
                      </a:lnTo>
                      <a:lnTo>
                        <a:pt x="216" y="134"/>
                      </a:lnTo>
                      <a:lnTo>
                        <a:pt x="293" y="144"/>
                      </a:lnTo>
                      <a:lnTo>
                        <a:pt x="377" y="147"/>
                      </a:lnTo>
                      <a:lnTo>
                        <a:pt x="423" y="142"/>
                      </a:lnTo>
                      <a:lnTo>
                        <a:pt x="423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Freeform 7"/>
                <p:cNvSpPr/>
                <p:nvPr/>
              </p:nvSpPr>
              <p:spPr>
                <a:xfrm>
                  <a:off x="2371" y="3209"/>
                  <a:ext cx="103" cy="118"/>
                </a:xfrm>
                <a:custGeom>
                  <a:avLst/>
                  <a:gdLst>
                    <a:gd name="T0" fmla="*/ 412 w 412"/>
                    <a:gd name="T1" fmla="*/ 234 h 469"/>
                    <a:gd name="T2" fmla="*/ 412 w 412"/>
                    <a:gd name="T3" fmla="*/ 259 h 469"/>
                    <a:gd name="T4" fmla="*/ 403 w 412"/>
                    <a:gd name="T5" fmla="*/ 304 h 469"/>
                    <a:gd name="T6" fmla="*/ 388 w 412"/>
                    <a:gd name="T7" fmla="*/ 346 h 469"/>
                    <a:gd name="T8" fmla="*/ 365 w 412"/>
                    <a:gd name="T9" fmla="*/ 384 h 469"/>
                    <a:gd name="T10" fmla="*/ 337 w 412"/>
                    <a:gd name="T11" fmla="*/ 416 h 469"/>
                    <a:gd name="T12" fmla="*/ 305 w 412"/>
                    <a:gd name="T13" fmla="*/ 441 h 469"/>
                    <a:gd name="T14" fmla="*/ 267 w 412"/>
                    <a:gd name="T15" fmla="*/ 460 h 469"/>
                    <a:gd name="T16" fmla="*/ 227 w 412"/>
                    <a:gd name="T17" fmla="*/ 469 h 469"/>
                    <a:gd name="T18" fmla="*/ 206 w 412"/>
                    <a:gd name="T19" fmla="*/ 469 h 469"/>
                    <a:gd name="T20" fmla="*/ 185 w 412"/>
                    <a:gd name="T21" fmla="*/ 469 h 469"/>
                    <a:gd name="T22" fmla="*/ 144 w 412"/>
                    <a:gd name="T23" fmla="*/ 460 h 469"/>
                    <a:gd name="T24" fmla="*/ 108 w 412"/>
                    <a:gd name="T25" fmla="*/ 441 h 469"/>
                    <a:gd name="T26" fmla="*/ 74 w 412"/>
                    <a:gd name="T27" fmla="*/ 416 h 469"/>
                    <a:gd name="T28" fmla="*/ 46 w 412"/>
                    <a:gd name="T29" fmla="*/ 384 h 469"/>
                    <a:gd name="T30" fmla="*/ 25 w 412"/>
                    <a:gd name="T31" fmla="*/ 346 h 469"/>
                    <a:gd name="T32" fmla="*/ 9 w 412"/>
                    <a:gd name="T33" fmla="*/ 304 h 469"/>
                    <a:gd name="T34" fmla="*/ 1 w 412"/>
                    <a:gd name="T35" fmla="*/ 259 h 469"/>
                    <a:gd name="T36" fmla="*/ 0 w 412"/>
                    <a:gd name="T37" fmla="*/ 234 h 469"/>
                    <a:gd name="T38" fmla="*/ 1 w 412"/>
                    <a:gd name="T39" fmla="*/ 211 h 469"/>
                    <a:gd name="T40" fmla="*/ 9 w 412"/>
                    <a:gd name="T41" fmla="*/ 164 h 469"/>
                    <a:gd name="T42" fmla="*/ 25 w 412"/>
                    <a:gd name="T43" fmla="*/ 122 h 469"/>
                    <a:gd name="T44" fmla="*/ 46 w 412"/>
                    <a:gd name="T45" fmla="*/ 85 h 469"/>
                    <a:gd name="T46" fmla="*/ 74 w 412"/>
                    <a:gd name="T47" fmla="*/ 53 h 469"/>
                    <a:gd name="T48" fmla="*/ 108 w 412"/>
                    <a:gd name="T49" fmla="*/ 28 h 469"/>
                    <a:gd name="T50" fmla="*/ 144 w 412"/>
                    <a:gd name="T51" fmla="*/ 9 h 469"/>
                    <a:gd name="T52" fmla="*/ 185 w 412"/>
                    <a:gd name="T53" fmla="*/ 1 h 469"/>
                    <a:gd name="T54" fmla="*/ 206 w 412"/>
                    <a:gd name="T55" fmla="*/ 0 h 469"/>
                    <a:gd name="T56" fmla="*/ 227 w 412"/>
                    <a:gd name="T57" fmla="*/ 1 h 469"/>
                    <a:gd name="T58" fmla="*/ 267 w 412"/>
                    <a:gd name="T59" fmla="*/ 9 h 469"/>
                    <a:gd name="T60" fmla="*/ 305 w 412"/>
                    <a:gd name="T61" fmla="*/ 28 h 469"/>
                    <a:gd name="T62" fmla="*/ 337 w 412"/>
                    <a:gd name="T63" fmla="*/ 53 h 469"/>
                    <a:gd name="T64" fmla="*/ 365 w 412"/>
                    <a:gd name="T65" fmla="*/ 85 h 469"/>
                    <a:gd name="T66" fmla="*/ 388 w 412"/>
                    <a:gd name="T67" fmla="*/ 122 h 469"/>
                    <a:gd name="T68" fmla="*/ 403 w 412"/>
                    <a:gd name="T69" fmla="*/ 164 h 469"/>
                    <a:gd name="T70" fmla="*/ 412 w 412"/>
                    <a:gd name="T71" fmla="*/ 211 h 469"/>
                    <a:gd name="T72" fmla="*/ 412 w 412"/>
                    <a:gd name="T73" fmla="*/ 234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2" h="469">
                      <a:moveTo>
                        <a:pt x="412" y="234"/>
                      </a:moveTo>
                      <a:lnTo>
                        <a:pt x="412" y="259"/>
                      </a:lnTo>
                      <a:lnTo>
                        <a:pt x="403" y="304"/>
                      </a:lnTo>
                      <a:lnTo>
                        <a:pt x="388" y="346"/>
                      </a:lnTo>
                      <a:lnTo>
                        <a:pt x="365" y="384"/>
                      </a:lnTo>
                      <a:lnTo>
                        <a:pt x="337" y="416"/>
                      </a:lnTo>
                      <a:lnTo>
                        <a:pt x="305" y="441"/>
                      </a:lnTo>
                      <a:lnTo>
                        <a:pt x="267" y="460"/>
                      </a:lnTo>
                      <a:lnTo>
                        <a:pt x="227" y="469"/>
                      </a:lnTo>
                      <a:lnTo>
                        <a:pt x="206" y="469"/>
                      </a:lnTo>
                      <a:lnTo>
                        <a:pt x="185" y="469"/>
                      </a:lnTo>
                      <a:lnTo>
                        <a:pt x="144" y="460"/>
                      </a:lnTo>
                      <a:lnTo>
                        <a:pt x="108" y="441"/>
                      </a:lnTo>
                      <a:lnTo>
                        <a:pt x="74" y="416"/>
                      </a:lnTo>
                      <a:lnTo>
                        <a:pt x="46" y="384"/>
                      </a:lnTo>
                      <a:lnTo>
                        <a:pt x="25" y="346"/>
                      </a:lnTo>
                      <a:lnTo>
                        <a:pt x="9" y="304"/>
                      </a:lnTo>
                      <a:lnTo>
                        <a:pt x="1" y="259"/>
                      </a:lnTo>
                      <a:lnTo>
                        <a:pt x="0" y="234"/>
                      </a:lnTo>
                      <a:lnTo>
                        <a:pt x="1" y="211"/>
                      </a:lnTo>
                      <a:lnTo>
                        <a:pt x="9" y="164"/>
                      </a:lnTo>
                      <a:lnTo>
                        <a:pt x="25" y="122"/>
                      </a:lnTo>
                      <a:lnTo>
                        <a:pt x="46" y="85"/>
                      </a:lnTo>
                      <a:lnTo>
                        <a:pt x="74" y="53"/>
                      </a:lnTo>
                      <a:lnTo>
                        <a:pt x="108" y="28"/>
                      </a:lnTo>
                      <a:lnTo>
                        <a:pt x="144" y="9"/>
                      </a:lnTo>
                      <a:lnTo>
                        <a:pt x="185" y="1"/>
                      </a:lnTo>
                      <a:lnTo>
                        <a:pt x="206" y="0"/>
                      </a:lnTo>
                      <a:lnTo>
                        <a:pt x="227" y="1"/>
                      </a:lnTo>
                      <a:lnTo>
                        <a:pt x="267" y="9"/>
                      </a:lnTo>
                      <a:lnTo>
                        <a:pt x="305" y="28"/>
                      </a:lnTo>
                      <a:lnTo>
                        <a:pt x="337" y="53"/>
                      </a:lnTo>
                      <a:lnTo>
                        <a:pt x="365" y="85"/>
                      </a:lnTo>
                      <a:lnTo>
                        <a:pt x="388" y="122"/>
                      </a:lnTo>
                      <a:lnTo>
                        <a:pt x="403" y="164"/>
                      </a:lnTo>
                      <a:lnTo>
                        <a:pt x="412" y="211"/>
                      </a:lnTo>
                      <a:lnTo>
                        <a:pt x="412" y="234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6" name="Freeform 8"/>
                <p:cNvSpPr/>
                <p:nvPr/>
              </p:nvSpPr>
              <p:spPr>
                <a:xfrm>
                  <a:off x="2781" y="3209"/>
                  <a:ext cx="103" cy="118"/>
                </a:xfrm>
                <a:custGeom>
                  <a:avLst/>
                  <a:gdLst>
                    <a:gd name="T0" fmla="*/ 412 w 412"/>
                    <a:gd name="T1" fmla="*/ 234 h 469"/>
                    <a:gd name="T2" fmla="*/ 411 w 412"/>
                    <a:gd name="T3" fmla="*/ 259 h 469"/>
                    <a:gd name="T4" fmla="*/ 402 w 412"/>
                    <a:gd name="T5" fmla="*/ 304 h 469"/>
                    <a:gd name="T6" fmla="*/ 387 w 412"/>
                    <a:gd name="T7" fmla="*/ 346 h 469"/>
                    <a:gd name="T8" fmla="*/ 365 w 412"/>
                    <a:gd name="T9" fmla="*/ 384 h 469"/>
                    <a:gd name="T10" fmla="*/ 337 w 412"/>
                    <a:gd name="T11" fmla="*/ 416 h 469"/>
                    <a:gd name="T12" fmla="*/ 304 w 412"/>
                    <a:gd name="T13" fmla="*/ 441 h 469"/>
                    <a:gd name="T14" fmla="*/ 267 w 412"/>
                    <a:gd name="T15" fmla="*/ 460 h 469"/>
                    <a:gd name="T16" fmla="*/ 227 w 412"/>
                    <a:gd name="T17" fmla="*/ 469 h 469"/>
                    <a:gd name="T18" fmla="*/ 205 w 412"/>
                    <a:gd name="T19" fmla="*/ 469 h 469"/>
                    <a:gd name="T20" fmla="*/ 185 w 412"/>
                    <a:gd name="T21" fmla="*/ 469 h 469"/>
                    <a:gd name="T22" fmla="*/ 144 w 412"/>
                    <a:gd name="T23" fmla="*/ 460 h 469"/>
                    <a:gd name="T24" fmla="*/ 107 w 412"/>
                    <a:gd name="T25" fmla="*/ 441 h 469"/>
                    <a:gd name="T26" fmla="*/ 75 w 412"/>
                    <a:gd name="T27" fmla="*/ 416 h 469"/>
                    <a:gd name="T28" fmla="*/ 47 w 412"/>
                    <a:gd name="T29" fmla="*/ 384 h 469"/>
                    <a:gd name="T30" fmla="*/ 24 w 412"/>
                    <a:gd name="T31" fmla="*/ 346 h 469"/>
                    <a:gd name="T32" fmla="*/ 9 w 412"/>
                    <a:gd name="T33" fmla="*/ 304 h 469"/>
                    <a:gd name="T34" fmla="*/ 1 w 412"/>
                    <a:gd name="T35" fmla="*/ 259 h 469"/>
                    <a:gd name="T36" fmla="*/ 0 w 412"/>
                    <a:gd name="T37" fmla="*/ 234 h 469"/>
                    <a:gd name="T38" fmla="*/ 1 w 412"/>
                    <a:gd name="T39" fmla="*/ 211 h 469"/>
                    <a:gd name="T40" fmla="*/ 9 w 412"/>
                    <a:gd name="T41" fmla="*/ 164 h 469"/>
                    <a:gd name="T42" fmla="*/ 24 w 412"/>
                    <a:gd name="T43" fmla="*/ 122 h 469"/>
                    <a:gd name="T44" fmla="*/ 47 w 412"/>
                    <a:gd name="T45" fmla="*/ 85 h 469"/>
                    <a:gd name="T46" fmla="*/ 75 w 412"/>
                    <a:gd name="T47" fmla="*/ 53 h 469"/>
                    <a:gd name="T48" fmla="*/ 107 w 412"/>
                    <a:gd name="T49" fmla="*/ 28 h 469"/>
                    <a:gd name="T50" fmla="*/ 144 w 412"/>
                    <a:gd name="T51" fmla="*/ 9 h 469"/>
                    <a:gd name="T52" fmla="*/ 185 w 412"/>
                    <a:gd name="T53" fmla="*/ 1 h 469"/>
                    <a:gd name="T54" fmla="*/ 205 w 412"/>
                    <a:gd name="T55" fmla="*/ 0 h 469"/>
                    <a:gd name="T56" fmla="*/ 227 w 412"/>
                    <a:gd name="T57" fmla="*/ 1 h 469"/>
                    <a:gd name="T58" fmla="*/ 267 w 412"/>
                    <a:gd name="T59" fmla="*/ 9 h 469"/>
                    <a:gd name="T60" fmla="*/ 304 w 412"/>
                    <a:gd name="T61" fmla="*/ 28 h 469"/>
                    <a:gd name="T62" fmla="*/ 337 w 412"/>
                    <a:gd name="T63" fmla="*/ 53 h 469"/>
                    <a:gd name="T64" fmla="*/ 365 w 412"/>
                    <a:gd name="T65" fmla="*/ 85 h 469"/>
                    <a:gd name="T66" fmla="*/ 387 w 412"/>
                    <a:gd name="T67" fmla="*/ 122 h 469"/>
                    <a:gd name="T68" fmla="*/ 402 w 412"/>
                    <a:gd name="T69" fmla="*/ 164 h 469"/>
                    <a:gd name="T70" fmla="*/ 411 w 412"/>
                    <a:gd name="T71" fmla="*/ 211 h 469"/>
                    <a:gd name="T72" fmla="*/ 412 w 412"/>
                    <a:gd name="T73" fmla="*/ 234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2" h="469">
                      <a:moveTo>
                        <a:pt x="412" y="234"/>
                      </a:moveTo>
                      <a:lnTo>
                        <a:pt x="411" y="259"/>
                      </a:lnTo>
                      <a:lnTo>
                        <a:pt x="402" y="304"/>
                      </a:lnTo>
                      <a:lnTo>
                        <a:pt x="387" y="346"/>
                      </a:lnTo>
                      <a:lnTo>
                        <a:pt x="365" y="384"/>
                      </a:lnTo>
                      <a:lnTo>
                        <a:pt x="337" y="416"/>
                      </a:lnTo>
                      <a:lnTo>
                        <a:pt x="304" y="441"/>
                      </a:lnTo>
                      <a:lnTo>
                        <a:pt x="267" y="460"/>
                      </a:lnTo>
                      <a:lnTo>
                        <a:pt x="227" y="469"/>
                      </a:lnTo>
                      <a:lnTo>
                        <a:pt x="205" y="469"/>
                      </a:lnTo>
                      <a:lnTo>
                        <a:pt x="185" y="469"/>
                      </a:lnTo>
                      <a:lnTo>
                        <a:pt x="144" y="460"/>
                      </a:lnTo>
                      <a:lnTo>
                        <a:pt x="107" y="441"/>
                      </a:lnTo>
                      <a:lnTo>
                        <a:pt x="75" y="416"/>
                      </a:lnTo>
                      <a:lnTo>
                        <a:pt x="47" y="384"/>
                      </a:lnTo>
                      <a:lnTo>
                        <a:pt x="24" y="346"/>
                      </a:lnTo>
                      <a:lnTo>
                        <a:pt x="9" y="304"/>
                      </a:lnTo>
                      <a:lnTo>
                        <a:pt x="1" y="259"/>
                      </a:lnTo>
                      <a:lnTo>
                        <a:pt x="0" y="234"/>
                      </a:lnTo>
                      <a:lnTo>
                        <a:pt x="1" y="211"/>
                      </a:lnTo>
                      <a:lnTo>
                        <a:pt x="9" y="164"/>
                      </a:lnTo>
                      <a:lnTo>
                        <a:pt x="24" y="122"/>
                      </a:lnTo>
                      <a:lnTo>
                        <a:pt x="47" y="85"/>
                      </a:lnTo>
                      <a:lnTo>
                        <a:pt x="75" y="53"/>
                      </a:lnTo>
                      <a:lnTo>
                        <a:pt x="107" y="28"/>
                      </a:lnTo>
                      <a:lnTo>
                        <a:pt x="144" y="9"/>
                      </a:lnTo>
                      <a:lnTo>
                        <a:pt x="185" y="1"/>
                      </a:lnTo>
                      <a:lnTo>
                        <a:pt x="205" y="0"/>
                      </a:lnTo>
                      <a:lnTo>
                        <a:pt x="227" y="1"/>
                      </a:lnTo>
                      <a:lnTo>
                        <a:pt x="267" y="9"/>
                      </a:lnTo>
                      <a:lnTo>
                        <a:pt x="304" y="28"/>
                      </a:lnTo>
                      <a:lnTo>
                        <a:pt x="337" y="53"/>
                      </a:lnTo>
                      <a:lnTo>
                        <a:pt x="365" y="85"/>
                      </a:lnTo>
                      <a:lnTo>
                        <a:pt x="387" y="122"/>
                      </a:lnTo>
                      <a:lnTo>
                        <a:pt x="402" y="164"/>
                      </a:lnTo>
                      <a:lnTo>
                        <a:pt x="411" y="211"/>
                      </a:lnTo>
                      <a:lnTo>
                        <a:pt x="412" y="234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9"/>
                <p:cNvSpPr/>
                <p:nvPr/>
              </p:nvSpPr>
              <p:spPr>
                <a:xfrm>
                  <a:off x="2423" y="3006"/>
                  <a:ext cx="409" cy="464"/>
                </a:xfrm>
                <a:custGeom>
                  <a:avLst/>
                  <a:gdLst>
                    <a:gd name="T0" fmla="*/ 1637 w 1638"/>
                    <a:gd name="T1" fmla="*/ 567 h 1857"/>
                    <a:gd name="T2" fmla="*/ 1620 w 1638"/>
                    <a:gd name="T3" fmla="*/ 445 h 1857"/>
                    <a:gd name="T4" fmla="*/ 1577 w 1638"/>
                    <a:gd name="T5" fmla="*/ 333 h 1857"/>
                    <a:gd name="T6" fmla="*/ 1509 w 1638"/>
                    <a:gd name="T7" fmla="*/ 234 h 1857"/>
                    <a:gd name="T8" fmla="*/ 1415 w 1638"/>
                    <a:gd name="T9" fmla="*/ 150 h 1857"/>
                    <a:gd name="T10" fmla="*/ 1295 w 1638"/>
                    <a:gd name="T11" fmla="*/ 83 h 1857"/>
                    <a:gd name="T12" fmla="*/ 1146 w 1638"/>
                    <a:gd name="T13" fmla="*/ 35 h 1857"/>
                    <a:gd name="T14" fmla="*/ 970 w 1638"/>
                    <a:gd name="T15" fmla="*/ 7 h 1857"/>
                    <a:gd name="T16" fmla="*/ 819 w 1638"/>
                    <a:gd name="T17" fmla="*/ 0 h 1857"/>
                    <a:gd name="T18" fmla="*/ 668 w 1638"/>
                    <a:gd name="T19" fmla="*/ 7 h 1857"/>
                    <a:gd name="T20" fmla="*/ 491 w 1638"/>
                    <a:gd name="T21" fmla="*/ 35 h 1857"/>
                    <a:gd name="T22" fmla="*/ 343 w 1638"/>
                    <a:gd name="T23" fmla="*/ 83 h 1857"/>
                    <a:gd name="T24" fmla="*/ 223 w 1638"/>
                    <a:gd name="T25" fmla="*/ 150 h 1857"/>
                    <a:gd name="T26" fmla="*/ 129 w 1638"/>
                    <a:gd name="T27" fmla="*/ 234 h 1857"/>
                    <a:gd name="T28" fmla="*/ 61 w 1638"/>
                    <a:gd name="T29" fmla="*/ 333 h 1857"/>
                    <a:gd name="T30" fmla="*/ 18 w 1638"/>
                    <a:gd name="T31" fmla="*/ 445 h 1857"/>
                    <a:gd name="T32" fmla="*/ 0 w 1638"/>
                    <a:gd name="T33" fmla="*/ 567 h 1857"/>
                    <a:gd name="T34" fmla="*/ 0 w 1638"/>
                    <a:gd name="T35" fmla="*/ 669 h 1857"/>
                    <a:gd name="T36" fmla="*/ 7 w 1638"/>
                    <a:gd name="T37" fmla="*/ 993 h 1857"/>
                    <a:gd name="T38" fmla="*/ 38 w 1638"/>
                    <a:gd name="T39" fmla="*/ 1202 h 1857"/>
                    <a:gd name="T40" fmla="*/ 99 w 1638"/>
                    <a:gd name="T41" fmla="*/ 1409 h 1857"/>
                    <a:gd name="T42" fmla="*/ 205 w 1638"/>
                    <a:gd name="T43" fmla="*/ 1595 h 1857"/>
                    <a:gd name="T44" fmla="*/ 342 w 1638"/>
                    <a:gd name="T45" fmla="*/ 1727 h 1857"/>
                    <a:gd name="T46" fmla="*/ 444 w 1638"/>
                    <a:gd name="T47" fmla="*/ 1784 h 1857"/>
                    <a:gd name="T48" fmla="*/ 563 w 1638"/>
                    <a:gd name="T49" fmla="*/ 1827 h 1857"/>
                    <a:gd name="T50" fmla="*/ 701 w 1638"/>
                    <a:gd name="T51" fmla="*/ 1852 h 1857"/>
                    <a:gd name="T52" fmla="*/ 819 w 1638"/>
                    <a:gd name="T53" fmla="*/ 1857 h 1857"/>
                    <a:gd name="T54" fmla="*/ 937 w 1638"/>
                    <a:gd name="T55" fmla="*/ 1852 h 1857"/>
                    <a:gd name="T56" fmla="*/ 1075 w 1638"/>
                    <a:gd name="T57" fmla="*/ 1827 h 1857"/>
                    <a:gd name="T58" fmla="*/ 1193 w 1638"/>
                    <a:gd name="T59" fmla="*/ 1784 h 1857"/>
                    <a:gd name="T60" fmla="*/ 1295 w 1638"/>
                    <a:gd name="T61" fmla="*/ 1727 h 1857"/>
                    <a:gd name="T62" fmla="*/ 1434 w 1638"/>
                    <a:gd name="T63" fmla="*/ 1595 h 1857"/>
                    <a:gd name="T64" fmla="*/ 1539 w 1638"/>
                    <a:gd name="T65" fmla="*/ 1409 h 1857"/>
                    <a:gd name="T66" fmla="*/ 1601 w 1638"/>
                    <a:gd name="T67" fmla="*/ 1202 h 1857"/>
                    <a:gd name="T68" fmla="*/ 1630 w 1638"/>
                    <a:gd name="T69" fmla="*/ 993 h 1857"/>
                    <a:gd name="T70" fmla="*/ 1638 w 1638"/>
                    <a:gd name="T71" fmla="*/ 669 h 18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638" h="1857">
                      <a:moveTo>
                        <a:pt x="1638" y="599"/>
                      </a:moveTo>
                      <a:lnTo>
                        <a:pt x="1637" y="567"/>
                      </a:lnTo>
                      <a:lnTo>
                        <a:pt x="1632" y="504"/>
                      </a:lnTo>
                      <a:lnTo>
                        <a:pt x="1620" y="445"/>
                      </a:lnTo>
                      <a:lnTo>
                        <a:pt x="1602" y="387"/>
                      </a:lnTo>
                      <a:lnTo>
                        <a:pt x="1577" y="333"/>
                      </a:lnTo>
                      <a:lnTo>
                        <a:pt x="1546" y="281"/>
                      </a:lnTo>
                      <a:lnTo>
                        <a:pt x="1509" y="234"/>
                      </a:lnTo>
                      <a:lnTo>
                        <a:pt x="1465" y="190"/>
                      </a:lnTo>
                      <a:lnTo>
                        <a:pt x="1415" y="150"/>
                      </a:lnTo>
                      <a:lnTo>
                        <a:pt x="1358" y="114"/>
                      </a:lnTo>
                      <a:lnTo>
                        <a:pt x="1295" y="83"/>
                      </a:lnTo>
                      <a:lnTo>
                        <a:pt x="1224" y="56"/>
                      </a:lnTo>
                      <a:lnTo>
                        <a:pt x="1146" y="35"/>
                      </a:lnTo>
                      <a:lnTo>
                        <a:pt x="1062" y="17"/>
                      </a:lnTo>
                      <a:lnTo>
                        <a:pt x="970" y="7"/>
                      </a:lnTo>
                      <a:lnTo>
                        <a:pt x="871" y="0"/>
                      </a:lnTo>
                      <a:lnTo>
                        <a:pt x="819" y="0"/>
                      </a:lnTo>
                      <a:lnTo>
                        <a:pt x="767" y="0"/>
                      </a:lnTo>
                      <a:lnTo>
                        <a:pt x="668" y="7"/>
                      </a:lnTo>
                      <a:lnTo>
                        <a:pt x="576" y="17"/>
                      </a:lnTo>
                      <a:lnTo>
                        <a:pt x="491" y="35"/>
                      </a:lnTo>
                      <a:lnTo>
                        <a:pt x="415" y="56"/>
                      </a:lnTo>
                      <a:lnTo>
                        <a:pt x="343" y="83"/>
                      </a:lnTo>
                      <a:lnTo>
                        <a:pt x="280" y="114"/>
                      </a:lnTo>
                      <a:lnTo>
                        <a:pt x="223" y="150"/>
                      </a:lnTo>
                      <a:lnTo>
                        <a:pt x="172" y="190"/>
                      </a:lnTo>
                      <a:lnTo>
                        <a:pt x="129" y="234"/>
                      </a:lnTo>
                      <a:lnTo>
                        <a:pt x="91" y="281"/>
                      </a:lnTo>
                      <a:lnTo>
                        <a:pt x="61" y="333"/>
                      </a:lnTo>
                      <a:lnTo>
                        <a:pt x="36" y="387"/>
                      </a:lnTo>
                      <a:lnTo>
                        <a:pt x="18" y="445"/>
                      </a:lnTo>
                      <a:lnTo>
                        <a:pt x="6" y="504"/>
                      </a:lnTo>
                      <a:lnTo>
                        <a:pt x="0" y="567"/>
                      </a:lnTo>
                      <a:lnTo>
                        <a:pt x="0" y="599"/>
                      </a:lnTo>
                      <a:lnTo>
                        <a:pt x="0" y="669"/>
                      </a:lnTo>
                      <a:lnTo>
                        <a:pt x="0" y="843"/>
                      </a:lnTo>
                      <a:lnTo>
                        <a:pt x="7" y="993"/>
                      </a:lnTo>
                      <a:lnTo>
                        <a:pt x="19" y="1097"/>
                      </a:lnTo>
                      <a:lnTo>
                        <a:pt x="38" y="1202"/>
                      </a:lnTo>
                      <a:lnTo>
                        <a:pt x="63" y="1307"/>
                      </a:lnTo>
                      <a:lnTo>
                        <a:pt x="99" y="1409"/>
                      </a:lnTo>
                      <a:lnTo>
                        <a:pt x="145" y="1505"/>
                      </a:lnTo>
                      <a:lnTo>
                        <a:pt x="205" y="1595"/>
                      </a:lnTo>
                      <a:lnTo>
                        <a:pt x="278" y="1674"/>
                      </a:lnTo>
                      <a:lnTo>
                        <a:pt x="342" y="1727"/>
                      </a:lnTo>
                      <a:lnTo>
                        <a:pt x="391" y="1757"/>
                      </a:lnTo>
                      <a:lnTo>
                        <a:pt x="444" y="1784"/>
                      </a:lnTo>
                      <a:lnTo>
                        <a:pt x="501" y="1808"/>
                      </a:lnTo>
                      <a:lnTo>
                        <a:pt x="563" y="1827"/>
                      </a:lnTo>
                      <a:lnTo>
                        <a:pt x="630" y="1842"/>
                      </a:lnTo>
                      <a:lnTo>
                        <a:pt x="701" y="1852"/>
                      </a:lnTo>
                      <a:lnTo>
                        <a:pt x="779" y="1857"/>
                      </a:lnTo>
                      <a:lnTo>
                        <a:pt x="819" y="1857"/>
                      </a:lnTo>
                      <a:lnTo>
                        <a:pt x="859" y="1857"/>
                      </a:lnTo>
                      <a:lnTo>
                        <a:pt x="937" y="1852"/>
                      </a:lnTo>
                      <a:lnTo>
                        <a:pt x="1008" y="1842"/>
                      </a:lnTo>
                      <a:lnTo>
                        <a:pt x="1075" y="1827"/>
                      </a:lnTo>
                      <a:lnTo>
                        <a:pt x="1136" y="1808"/>
                      </a:lnTo>
                      <a:lnTo>
                        <a:pt x="1193" y="1784"/>
                      </a:lnTo>
                      <a:lnTo>
                        <a:pt x="1246" y="1757"/>
                      </a:lnTo>
                      <a:lnTo>
                        <a:pt x="1295" y="1727"/>
                      </a:lnTo>
                      <a:lnTo>
                        <a:pt x="1360" y="1674"/>
                      </a:lnTo>
                      <a:lnTo>
                        <a:pt x="1434" y="1595"/>
                      </a:lnTo>
                      <a:lnTo>
                        <a:pt x="1493" y="1505"/>
                      </a:lnTo>
                      <a:lnTo>
                        <a:pt x="1539" y="1409"/>
                      </a:lnTo>
                      <a:lnTo>
                        <a:pt x="1575" y="1307"/>
                      </a:lnTo>
                      <a:lnTo>
                        <a:pt x="1601" y="1202"/>
                      </a:lnTo>
                      <a:lnTo>
                        <a:pt x="1619" y="1097"/>
                      </a:lnTo>
                      <a:lnTo>
                        <a:pt x="1630" y="993"/>
                      </a:lnTo>
                      <a:lnTo>
                        <a:pt x="1638" y="843"/>
                      </a:lnTo>
                      <a:lnTo>
                        <a:pt x="1638" y="669"/>
                      </a:lnTo>
                      <a:lnTo>
                        <a:pt x="1638" y="599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Freeform 10"/>
                <p:cNvSpPr/>
                <p:nvPr/>
              </p:nvSpPr>
              <p:spPr>
                <a:xfrm>
                  <a:off x="2506" y="3230"/>
                  <a:ext cx="44" cy="48"/>
                </a:xfrm>
                <a:custGeom>
                  <a:avLst/>
                  <a:gdLst>
                    <a:gd name="T0" fmla="*/ 176 w 176"/>
                    <a:gd name="T1" fmla="*/ 97 h 194"/>
                    <a:gd name="T2" fmla="*/ 175 w 176"/>
                    <a:gd name="T3" fmla="*/ 117 h 194"/>
                    <a:gd name="T4" fmla="*/ 162 w 176"/>
                    <a:gd name="T5" fmla="*/ 152 h 194"/>
                    <a:gd name="T6" fmla="*/ 138 w 176"/>
                    <a:gd name="T7" fmla="*/ 178 h 194"/>
                    <a:gd name="T8" fmla="*/ 106 w 176"/>
                    <a:gd name="T9" fmla="*/ 193 h 194"/>
                    <a:gd name="T10" fmla="*/ 88 w 176"/>
                    <a:gd name="T11" fmla="*/ 194 h 194"/>
                    <a:gd name="T12" fmla="*/ 70 w 176"/>
                    <a:gd name="T13" fmla="*/ 193 h 194"/>
                    <a:gd name="T14" fmla="*/ 38 w 176"/>
                    <a:gd name="T15" fmla="*/ 178 h 194"/>
                    <a:gd name="T16" fmla="*/ 14 w 176"/>
                    <a:gd name="T17" fmla="*/ 152 h 194"/>
                    <a:gd name="T18" fmla="*/ 1 w 176"/>
                    <a:gd name="T19" fmla="*/ 117 h 194"/>
                    <a:gd name="T20" fmla="*/ 0 w 176"/>
                    <a:gd name="T21" fmla="*/ 97 h 194"/>
                    <a:gd name="T22" fmla="*/ 1 w 176"/>
                    <a:gd name="T23" fmla="*/ 78 h 194"/>
                    <a:gd name="T24" fmla="*/ 14 w 176"/>
                    <a:gd name="T25" fmla="*/ 42 h 194"/>
                    <a:gd name="T26" fmla="*/ 38 w 176"/>
                    <a:gd name="T27" fmla="*/ 17 h 194"/>
                    <a:gd name="T28" fmla="*/ 70 w 176"/>
                    <a:gd name="T29" fmla="*/ 1 h 194"/>
                    <a:gd name="T30" fmla="*/ 88 w 176"/>
                    <a:gd name="T31" fmla="*/ 0 h 194"/>
                    <a:gd name="T32" fmla="*/ 106 w 176"/>
                    <a:gd name="T33" fmla="*/ 1 h 194"/>
                    <a:gd name="T34" fmla="*/ 138 w 176"/>
                    <a:gd name="T35" fmla="*/ 17 h 194"/>
                    <a:gd name="T36" fmla="*/ 162 w 176"/>
                    <a:gd name="T37" fmla="*/ 42 h 194"/>
                    <a:gd name="T38" fmla="*/ 175 w 176"/>
                    <a:gd name="T39" fmla="*/ 78 h 194"/>
                    <a:gd name="T40" fmla="*/ 176 w 176"/>
                    <a:gd name="T41" fmla="*/ 97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94">
                      <a:moveTo>
                        <a:pt x="176" y="97"/>
                      </a:moveTo>
                      <a:lnTo>
                        <a:pt x="175" y="117"/>
                      </a:lnTo>
                      <a:lnTo>
                        <a:pt x="162" y="152"/>
                      </a:lnTo>
                      <a:lnTo>
                        <a:pt x="138" y="178"/>
                      </a:lnTo>
                      <a:lnTo>
                        <a:pt x="106" y="193"/>
                      </a:lnTo>
                      <a:lnTo>
                        <a:pt x="88" y="194"/>
                      </a:lnTo>
                      <a:lnTo>
                        <a:pt x="70" y="193"/>
                      </a:lnTo>
                      <a:lnTo>
                        <a:pt x="38" y="178"/>
                      </a:lnTo>
                      <a:lnTo>
                        <a:pt x="14" y="152"/>
                      </a:lnTo>
                      <a:lnTo>
                        <a:pt x="1" y="117"/>
                      </a:lnTo>
                      <a:lnTo>
                        <a:pt x="0" y="97"/>
                      </a:lnTo>
                      <a:lnTo>
                        <a:pt x="1" y="78"/>
                      </a:lnTo>
                      <a:lnTo>
                        <a:pt x="14" y="42"/>
                      </a:lnTo>
                      <a:lnTo>
                        <a:pt x="38" y="17"/>
                      </a:lnTo>
                      <a:lnTo>
                        <a:pt x="70" y="1"/>
                      </a:lnTo>
                      <a:lnTo>
                        <a:pt x="88" y="0"/>
                      </a:lnTo>
                      <a:lnTo>
                        <a:pt x="106" y="1"/>
                      </a:lnTo>
                      <a:lnTo>
                        <a:pt x="138" y="17"/>
                      </a:lnTo>
                      <a:lnTo>
                        <a:pt x="162" y="42"/>
                      </a:lnTo>
                      <a:lnTo>
                        <a:pt x="175" y="78"/>
                      </a:lnTo>
                      <a:lnTo>
                        <a:pt x="176" y="97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11"/>
                <p:cNvSpPr/>
                <p:nvPr/>
              </p:nvSpPr>
              <p:spPr>
                <a:xfrm>
                  <a:off x="2512" y="3236"/>
                  <a:ext cx="13" cy="14"/>
                </a:xfrm>
                <a:custGeom>
                  <a:avLst/>
                  <a:gdLst>
                    <a:gd name="T0" fmla="*/ 53 w 53"/>
                    <a:gd name="T1" fmla="*/ 27 h 54"/>
                    <a:gd name="T2" fmla="*/ 51 w 53"/>
                    <a:gd name="T3" fmla="*/ 38 h 54"/>
                    <a:gd name="T4" fmla="*/ 37 w 53"/>
                    <a:gd name="T5" fmla="*/ 52 h 54"/>
                    <a:gd name="T6" fmla="*/ 26 w 53"/>
                    <a:gd name="T7" fmla="*/ 54 h 54"/>
                    <a:gd name="T8" fmla="*/ 15 w 53"/>
                    <a:gd name="T9" fmla="*/ 52 h 54"/>
                    <a:gd name="T10" fmla="*/ 1 w 53"/>
                    <a:gd name="T11" fmla="*/ 38 h 54"/>
                    <a:gd name="T12" fmla="*/ 0 w 53"/>
                    <a:gd name="T13" fmla="*/ 27 h 54"/>
                    <a:gd name="T14" fmla="*/ 1 w 53"/>
                    <a:gd name="T15" fmla="*/ 16 h 54"/>
                    <a:gd name="T16" fmla="*/ 15 w 53"/>
                    <a:gd name="T17" fmla="*/ 2 h 54"/>
                    <a:gd name="T18" fmla="*/ 26 w 53"/>
                    <a:gd name="T19" fmla="*/ 0 h 54"/>
                    <a:gd name="T20" fmla="*/ 37 w 53"/>
                    <a:gd name="T21" fmla="*/ 2 h 54"/>
                    <a:gd name="T22" fmla="*/ 51 w 53"/>
                    <a:gd name="T23" fmla="*/ 16 h 54"/>
                    <a:gd name="T24" fmla="*/ 53 w 53"/>
                    <a:gd name="T25" fmla="*/ 2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54">
                      <a:moveTo>
                        <a:pt x="53" y="27"/>
                      </a:moveTo>
                      <a:lnTo>
                        <a:pt x="51" y="38"/>
                      </a:lnTo>
                      <a:lnTo>
                        <a:pt x="37" y="52"/>
                      </a:lnTo>
                      <a:lnTo>
                        <a:pt x="26" y="54"/>
                      </a:lnTo>
                      <a:lnTo>
                        <a:pt x="15" y="52"/>
                      </a:lnTo>
                      <a:lnTo>
                        <a:pt x="1" y="38"/>
                      </a:lnTo>
                      <a:lnTo>
                        <a:pt x="0" y="27"/>
                      </a:lnTo>
                      <a:lnTo>
                        <a:pt x="1" y="16"/>
                      </a:lnTo>
                      <a:lnTo>
                        <a:pt x="15" y="2"/>
                      </a:lnTo>
                      <a:lnTo>
                        <a:pt x="26" y="0"/>
                      </a:lnTo>
                      <a:lnTo>
                        <a:pt x="37" y="2"/>
                      </a:lnTo>
                      <a:lnTo>
                        <a:pt x="51" y="16"/>
                      </a:lnTo>
                      <a:lnTo>
                        <a:pt x="53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Freeform 12"/>
                <p:cNvSpPr/>
                <p:nvPr/>
              </p:nvSpPr>
              <p:spPr>
                <a:xfrm>
                  <a:off x="2490" y="3165"/>
                  <a:ext cx="73" cy="31"/>
                </a:xfrm>
                <a:custGeom>
                  <a:avLst/>
                  <a:gdLst>
                    <a:gd name="T0" fmla="*/ 9 w 291"/>
                    <a:gd name="T1" fmla="*/ 115 h 126"/>
                    <a:gd name="T2" fmla="*/ 17 w 291"/>
                    <a:gd name="T3" fmla="*/ 118 h 126"/>
                    <a:gd name="T4" fmla="*/ 36 w 291"/>
                    <a:gd name="T5" fmla="*/ 117 h 126"/>
                    <a:gd name="T6" fmla="*/ 69 w 291"/>
                    <a:gd name="T7" fmla="*/ 106 h 126"/>
                    <a:gd name="T8" fmla="*/ 114 w 291"/>
                    <a:gd name="T9" fmla="*/ 95 h 126"/>
                    <a:gd name="T10" fmla="*/ 151 w 291"/>
                    <a:gd name="T11" fmla="*/ 90 h 126"/>
                    <a:gd name="T12" fmla="*/ 194 w 291"/>
                    <a:gd name="T13" fmla="*/ 96 h 126"/>
                    <a:gd name="T14" fmla="*/ 245 w 291"/>
                    <a:gd name="T15" fmla="*/ 111 h 126"/>
                    <a:gd name="T16" fmla="*/ 273 w 291"/>
                    <a:gd name="T17" fmla="*/ 125 h 126"/>
                    <a:gd name="T18" fmla="*/ 278 w 291"/>
                    <a:gd name="T19" fmla="*/ 126 h 126"/>
                    <a:gd name="T20" fmla="*/ 286 w 291"/>
                    <a:gd name="T21" fmla="*/ 118 h 126"/>
                    <a:gd name="T22" fmla="*/ 291 w 291"/>
                    <a:gd name="T23" fmla="*/ 102 h 126"/>
                    <a:gd name="T24" fmla="*/ 289 w 291"/>
                    <a:gd name="T25" fmla="*/ 79 h 126"/>
                    <a:gd name="T26" fmla="*/ 279 w 291"/>
                    <a:gd name="T27" fmla="*/ 55 h 126"/>
                    <a:gd name="T28" fmla="*/ 260 w 291"/>
                    <a:gd name="T29" fmla="*/ 31 h 126"/>
                    <a:gd name="T30" fmla="*/ 227 w 291"/>
                    <a:gd name="T31" fmla="*/ 12 h 126"/>
                    <a:gd name="T32" fmla="*/ 182 w 291"/>
                    <a:gd name="T33" fmla="*/ 1 h 126"/>
                    <a:gd name="T34" fmla="*/ 152 w 291"/>
                    <a:gd name="T35" fmla="*/ 0 h 126"/>
                    <a:gd name="T36" fmla="*/ 126 w 291"/>
                    <a:gd name="T37" fmla="*/ 0 h 126"/>
                    <a:gd name="T38" fmla="*/ 83 w 291"/>
                    <a:gd name="T39" fmla="*/ 8 h 126"/>
                    <a:gd name="T40" fmla="*/ 50 w 291"/>
                    <a:gd name="T41" fmla="*/ 23 h 126"/>
                    <a:gd name="T42" fmla="*/ 26 w 291"/>
                    <a:gd name="T43" fmla="*/ 43 h 126"/>
                    <a:gd name="T44" fmla="*/ 10 w 291"/>
                    <a:gd name="T45" fmla="*/ 63 h 126"/>
                    <a:gd name="T46" fmla="*/ 2 w 291"/>
                    <a:gd name="T47" fmla="*/ 83 h 126"/>
                    <a:gd name="T48" fmla="*/ 0 w 291"/>
                    <a:gd name="T49" fmla="*/ 100 h 126"/>
                    <a:gd name="T50" fmla="*/ 4 w 291"/>
                    <a:gd name="T51" fmla="*/ 113 h 126"/>
                    <a:gd name="T52" fmla="*/ 9 w 291"/>
                    <a:gd name="T53" fmla="*/ 11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1" h="126">
                      <a:moveTo>
                        <a:pt x="9" y="115"/>
                      </a:moveTo>
                      <a:lnTo>
                        <a:pt x="17" y="118"/>
                      </a:lnTo>
                      <a:lnTo>
                        <a:pt x="36" y="117"/>
                      </a:lnTo>
                      <a:lnTo>
                        <a:pt x="69" y="106"/>
                      </a:lnTo>
                      <a:lnTo>
                        <a:pt x="114" y="95"/>
                      </a:lnTo>
                      <a:lnTo>
                        <a:pt x="151" y="90"/>
                      </a:lnTo>
                      <a:lnTo>
                        <a:pt x="194" y="96"/>
                      </a:lnTo>
                      <a:lnTo>
                        <a:pt x="245" y="111"/>
                      </a:lnTo>
                      <a:lnTo>
                        <a:pt x="273" y="125"/>
                      </a:lnTo>
                      <a:lnTo>
                        <a:pt x="278" y="126"/>
                      </a:lnTo>
                      <a:lnTo>
                        <a:pt x="286" y="118"/>
                      </a:lnTo>
                      <a:lnTo>
                        <a:pt x="291" y="102"/>
                      </a:lnTo>
                      <a:lnTo>
                        <a:pt x="289" y="79"/>
                      </a:lnTo>
                      <a:lnTo>
                        <a:pt x="279" y="55"/>
                      </a:lnTo>
                      <a:lnTo>
                        <a:pt x="260" y="31"/>
                      </a:lnTo>
                      <a:lnTo>
                        <a:pt x="227" y="12"/>
                      </a:lnTo>
                      <a:lnTo>
                        <a:pt x="182" y="1"/>
                      </a:lnTo>
                      <a:lnTo>
                        <a:pt x="152" y="0"/>
                      </a:lnTo>
                      <a:lnTo>
                        <a:pt x="126" y="0"/>
                      </a:lnTo>
                      <a:lnTo>
                        <a:pt x="83" y="8"/>
                      </a:lnTo>
                      <a:lnTo>
                        <a:pt x="50" y="23"/>
                      </a:lnTo>
                      <a:lnTo>
                        <a:pt x="26" y="43"/>
                      </a:lnTo>
                      <a:lnTo>
                        <a:pt x="10" y="63"/>
                      </a:lnTo>
                      <a:lnTo>
                        <a:pt x="2" y="83"/>
                      </a:lnTo>
                      <a:lnTo>
                        <a:pt x="0" y="100"/>
                      </a:lnTo>
                      <a:lnTo>
                        <a:pt x="4" y="113"/>
                      </a:lnTo>
                      <a:lnTo>
                        <a:pt x="9" y="115"/>
                      </a:lnTo>
                      <a:close/>
                    </a:path>
                  </a:pathLst>
                </a:custGeom>
                <a:solidFill>
                  <a:srgbClr val="51362A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13"/>
                <p:cNvSpPr/>
                <p:nvPr/>
              </p:nvSpPr>
              <p:spPr>
                <a:xfrm>
                  <a:off x="2708" y="3230"/>
                  <a:ext cx="44" cy="48"/>
                </a:xfrm>
                <a:custGeom>
                  <a:avLst/>
                  <a:gdLst>
                    <a:gd name="T0" fmla="*/ 176 w 176"/>
                    <a:gd name="T1" fmla="*/ 97 h 194"/>
                    <a:gd name="T2" fmla="*/ 175 w 176"/>
                    <a:gd name="T3" fmla="*/ 117 h 194"/>
                    <a:gd name="T4" fmla="*/ 162 w 176"/>
                    <a:gd name="T5" fmla="*/ 152 h 194"/>
                    <a:gd name="T6" fmla="*/ 138 w 176"/>
                    <a:gd name="T7" fmla="*/ 178 h 194"/>
                    <a:gd name="T8" fmla="*/ 106 w 176"/>
                    <a:gd name="T9" fmla="*/ 193 h 194"/>
                    <a:gd name="T10" fmla="*/ 88 w 176"/>
                    <a:gd name="T11" fmla="*/ 194 h 194"/>
                    <a:gd name="T12" fmla="*/ 70 w 176"/>
                    <a:gd name="T13" fmla="*/ 193 h 194"/>
                    <a:gd name="T14" fmla="*/ 38 w 176"/>
                    <a:gd name="T15" fmla="*/ 178 h 194"/>
                    <a:gd name="T16" fmla="*/ 14 w 176"/>
                    <a:gd name="T17" fmla="*/ 152 h 194"/>
                    <a:gd name="T18" fmla="*/ 1 w 176"/>
                    <a:gd name="T19" fmla="*/ 117 h 194"/>
                    <a:gd name="T20" fmla="*/ 0 w 176"/>
                    <a:gd name="T21" fmla="*/ 97 h 194"/>
                    <a:gd name="T22" fmla="*/ 1 w 176"/>
                    <a:gd name="T23" fmla="*/ 78 h 194"/>
                    <a:gd name="T24" fmla="*/ 14 w 176"/>
                    <a:gd name="T25" fmla="*/ 42 h 194"/>
                    <a:gd name="T26" fmla="*/ 38 w 176"/>
                    <a:gd name="T27" fmla="*/ 17 h 194"/>
                    <a:gd name="T28" fmla="*/ 70 w 176"/>
                    <a:gd name="T29" fmla="*/ 1 h 194"/>
                    <a:gd name="T30" fmla="*/ 88 w 176"/>
                    <a:gd name="T31" fmla="*/ 0 h 194"/>
                    <a:gd name="T32" fmla="*/ 106 w 176"/>
                    <a:gd name="T33" fmla="*/ 1 h 194"/>
                    <a:gd name="T34" fmla="*/ 138 w 176"/>
                    <a:gd name="T35" fmla="*/ 17 h 194"/>
                    <a:gd name="T36" fmla="*/ 162 w 176"/>
                    <a:gd name="T37" fmla="*/ 42 h 194"/>
                    <a:gd name="T38" fmla="*/ 175 w 176"/>
                    <a:gd name="T39" fmla="*/ 78 h 194"/>
                    <a:gd name="T40" fmla="*/ 176 w 176"/>
                    <a:gd name="T41" fmla="*/ 97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94">
                      <a:moveTo>
                        <a:pt x="176" y="97"/>
                      </a:moveTo>
                      <a:lnTo>
                        <a:pt x="175" y="117"/>
                      </a:lnTo>
                      <a:lnTo>
                        <a:pt x="162" y="152"/>
                      </a:lnTo>
                      <a:lnTo>
                        <a:pt x="138" y="178"/>
                      </a:lnTo>
                      <a:lnTo>
                        <a:pt x="106" y="193"/>
                      </a:lnTo>
                      <a:lnTo>
                        <a:pt x="88" y="194"/>
                      </a:lnTo>
                      <a:lnTo>
                        <a:pt x="70" y="193"/>
                      </a:lnTo>
                      <a:lnTo>
                        <a:pt x="38" y="178"/>
                      </a:lnTo>
                      <a:lnTo>
                        <a:pt x="14" y="152"/>
                      </a:lnTo>
                      <a:lnTo>
                        <a:pt x="1" y="117"/>
                      </a:lnTo>
                      <a:lnTo>
                        <a:pt x="0" y="97"/>
                      </a:lnTo>
                      <a:lnTo>
                        <a:pt x="1" y="78"/>
                      </a:lnTo>
                      <a:lnTo>
                        <a:pt x="14" y="42"/>
                      </a:lnTo>
                      <a:lnTo>
                        <a:pt x="38" y="17"/>
                      </a:lnTo>
                      <a:lnTo>
                        <a:pt x="70" y="1"/>
                      </a:lnTo>
                      <a:lnTo>
                        <a:pt x="88" y="0"/>
                      </a:lnTo>
                      <a:lnTo>
                        <a:pt x="106" y="1"/>
                      </a:lnTo>
                      <a:lnTo>
                        <a:pt x="138" y="17"/>
                      </a:lnTo>
                      <a:lnTo>
                        <a:pt x="162" y="42"/>
                      </a:lnTo>
                      <a:lnTo>
                        <a:pt x="175" y="78"/>
                      </a:lnTo>
                      <a:lnTo>
                        <a:pt x="176" y="97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Freeform 14"/>
                <p:cNvSpPr/>
                <p:nvPr/>
              </p:nvSpPr>
              <p:spPr>
                <a:xfrm>
                  <a:off x="2714" y="3236"/>
                  <a:ext cx="13" cy="14"/>
                </a:xfrm>
                <a:custGeom>
                  <a:avLst/>
                  <a:gdLst>
                    <a:gd name="T0" fmla="*/ 54 w 54"/>
                    <a:gd name="T1" fmla="*/ 27 h 54"/>
                    <a:gd name="T2" fmla="*/ 52 w 54"/>
                    <a:gd name="T3" fmla="*/ 38 h 54"/>
                    <a:gd name="T4" fmla="*/ 38 w 54"/>
                    <a:gd name="T5" fmla="*/ 52 h 54"/>
                    <a:gd name="T6" fmla="*/ 27 w 54"/>
                    <a:gd name="T7" fmla="*/ 54 h 54"/>
                    <a:gd name="T8" fmla="*/ 16 w 54"/>
                    <a:gd name="T9" fmla="*/ 52 h 54"/>
                    <a:gd name="T10" fmla="*/ 2 w 54"/>
                    <a:gd name="T11" fmla="*/ 38 h 54"/>
                    <a:gd name="T12" fmla="*/ 0 w 54"/>
                    <a:gd name="T13" fmla="*/ 27 h 54"/>
                    <a:gd name="T14" fmla="*/ 2 w 54"/>
                    <a:gd name="T15" fmla="*/ 16 h 54"/>
                    <a:gd name="T16" fmla="*/ 16 w 54"/>
                    <a:gd name="T17" fmla="*/ 2 h 54"/>
                    <a:gd name="T18" fmla="*/ 27 w 54"/>
                    <a:gd name="T19" fmla="*/ 0 h 54"/>
                    <a:gd name="T20" fmla="*/ 38 w 54"/>
                    <a:gd name="T21" fmla="*/ 2 h 54"/>
                    <a:gd name="T22" fmla="*/ 52 w 54"/>
                    <a:gd name="T23" fmla="*/ 16 h 54"/>
                    <a:gd name="T24" fmla="*/ 54 w 54"/>
                    <a:gd name="T25" fmla="*/ 2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4" h="54">
                      <a:moveTo>
                        <a:pt x="54" y="27"/>
                      </a:moveTo>
                      <a:lnTo>
                        <a:pt x="52" y="38"/>
                      </a:lnTo>
                      <a:lnTo>
                        <a:pt x="38" y="52"/>
                      </a:lnTo>
                      <a:lnTo>
                        <a:pt x="27" y="54"/>
                      </a:lnTo>
                      <a:lnTo>
                        <a:pt x="16" y="52"/>
                      </a:lnTo>
                      <a:lnTo>
                        <a:pt x="2" y="38"/>
                      </a:lnTo>
                      <a:lnTo>
                        <a:pt x="0" y="27"/>
                      </a:lnTo>
                      <a:lnTo>
                        <a:pt x="2" y="16"/>
                      </a:lnTo>
                      <a:lnTo>
                        <a:pt x="16" y="2"/>
                      </a:lnTo>
                      <a:lnTo>
                        <a:pt x="27" y="0"/>
                      </a:lnTo>
                      <a:lnTo>
                        <a:pt x="38" y="2"/>
                      </a:lnTo>
                      <a:lnTo>
                        <a:pt x="52" y="16"/>
                      </a:lnTo>
                      <a:lnTo>
                        <a:pt x="54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15"/>
                <p:cNvSpPr/>
                <p:nvPr/>
              </p:nvSpPr>
              <p:spPr>
                <a:xfrm>
                  <a:off x="2692" y="3165"/>
                  <a:ext cx="73" cy="31"/>
                </a:xfrm>
                <a:custGeom>
                  <a:avLst/>
                  <a:gdLst>
                    <a:gd name="T0" fmla="*/ 281 w 290"/>
                    <a:gd name="T1" fmla="*/ 115 h 126"/>
                    <a:gd name="T2" fmla="*/ 274 w 290"/>
                    <a:gd name="T3" fmla="*/ 118 h 126"/>
                    <a:gd name="T4" fmla="*/ 255 w 290"/>
                    <a:gd name="T5" fmla="*/ 117 h 126"/>
                    <a:gd name="T6" fmla="*/ 221 w 290"/>
                    <a:gd name="T7" fmla="*/ 106 h 126"/>
                    <a:gd name="T8" fmla="*/ 176 w 290"/>
                    <a:gd name="T9" fmla="*/ 95 h 126"/>
                    <a:gd name="T10" fmla="*/ 139 w 290"/>
                    <a:gd name="T11" fmla="*/ 90 h 126"/>
                    <a:gd name="T12" fmla="*/ 97 w 290"/>
                    <a:gd name="T13" fmla="*/ 96 h 126"/>
                    <a:gd name="T14" fmla="*/ 46 w 290"/>
                    <a:gd name="T15" fmla="*/ 111 h 126"/>
                    <a:gd name="T16" fmla="*/ 18 w 290"/>
                    <a:gd name="T17" fmla="*/ 125 h 126"/>
                    <a:gd name="T18" fmla="*/ 13 w 290"/>
                    <a:gd name="T19" fmla="*/ 126 h 126"/>
                    <a:gd name="T20" fmla="*/ 4 w 290"/>
                    <a:gd name="T21" fmla="*/ 118 h 126"/>
                    <a:gd name="T22" fmla="*/ 0 w 290"/>
                    <a:gd name="T23" fmla="*/ 102 h 126"/>
                    <a:gd name="T24" fmla="*/ 2 w 290"/>
                    <a:gd name="T25" fmla="*/ 79 h 126"/>
                    <a:gd name="T26" fmla="*/ 12 w 290"/>
                    <a:gd name="T27" fmla="*/ 55 h 126"/>
                    <a:gd name="T28" fmla="*/ 31 w 290"/>
                    <a:gd name="T29" fmla="*/ 31 h 126"/>
                    <a:gd name="T30" fmla="*/ 64 w 290"/>
                    <a:gd name="T31" fmla="*/ 12 h 126"/>
                    <a:gd name="T32" fmla="*/ 109 w 290"/>
                    <a:gd name="T33" fmla="*/ 1 h 126"/>
                    <a:gd name="T34" fmla="*/ 139 w 290"/>
                    <a:gd name="T35" fmla="*/ 0 h 126"/>
                    <a:gd name="T36" fmla="*/ 165 w 290"/>
                    <a:gd name="T37" fmla="*/ 0 h 126"/>
                    <a:gd name="T38" fmla="*/ 208 w 290"/>
                    <a:gd name="T39" fmla="*/ 8 h 126"/>
                    <a:gd name="T40" fmla="*/ 240 w 290"/>
                    <a:gd name="T41" fmla="*/ 23 h 126"/>
                    <a:gd name="T42" fmla="*/ 265 w 290"/>
                    <a:gd name="T43" fmla="*/ 43 h 126"/>
                    <a:gd name="T44" fmla="*/ 280 w 290"/>
                    <a:gd name="T45" fmla="*/ 63 h 126"/>
                    <a:gd name="T46" fmla="*/ 289 w 290"/>
                    <a:gd name="T47" fmla="*/ 83 h 126"/>
                    <a:gd name="T48" fmla="*/ 290 w 290"/>
                    <a:gd name="T49" fmla="*/ 100 h 126"/>
                    <a:gd name="T50" fmla="*/ 286 w 290"/>
                    <a:gd name="T51" fmla="*/ 113 h 126"/>
                    <a:gd name="T52" fmla="*/ 281 w 290"/>
                    <a:gd name="T53" fmla="*/ 11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0" h="126">
                      <a:moveTo>
                        <a:pt x="281" y="115"/>
                      </a:moveTo>
                      <a:lnTo>
                        <a:pt x="274" y="118"/>
                      </a:lnTo>
                      <a:lnTo>
                        <a:pt x="255" y="117"/>
                      </a:lnTo>
                      <a:lnTo>
                        <a:pt x="221" y="106"/>
                      </a:lnTo>
                      <a:lnTo>
                        <a:pt x="176" y="95"/>
                      </a:lnTo>
                      <a:lnTo>
                        <a:pt x="139" y="90"/>
                      </a:lnTo>
                      <a:lnTo>
                        <a:pt x="97" y="96"/>
                      </a:lnTo>
                      <a:lnTo>
                        <a:pt x="46" y="111"/>
                      </a:lnTo>
                      <a:lnTo>
                        <a:pt x="18" y="125"/>
                      </a:lnTo>
                      <a:lnTo>
                        <a:pt x="13" y="126"/>
                      </a:lnTo>
                      <a:lnTo>
                        <a:pt x="4" y="118"/>
                      </a:lnTo>
                      <a:lnTo>
                        <a:pt x="0" y="102"/>
                      </a:lnTo>
                      <a:lnTo>
                        <a:pt x="2" y="79"/>
                      </a:lnTo>
                      <a:lnTo>
                        <a:pt x="12" y="55"/>
                      </a:lnTo>
                      <a:lnTo>
                        <a:pt x="31" y="31"/>
                      </a:lnTo>
                      <a:lnTo>
                        <a:pt x="64" y="12"/>
                      </a:lnTo>
                      <a:lnTo>
                        <a:pt x="109" y="1"/>
                      </a:lnTo>
                      <a:lnTo>
                        <a:pt x="139" y="0"/>
                      </a:lnTo>
                      <a:lnTo>
                        <a:pt x="165" y="0"/>
                      </a:lnTo>
                      <a:lnTo>
                        <a:pt x="208" y="8"/>
                      </a:lnTo>
                      <a:lnTo>
                        <a:pt x="240" y="23"/>
                      </a:lnTo>
                      <a:lnTo>
                        <a:pt x="265" y="43"/>
                      </a:lnTo>
                      <a:lnTo>
                        <a:pt x="280" y="63"/>
                      </a:lnTo>
                      <a:lnTo>
                        <a:pt x="289" y="83"/>
                      </a:lnTo>
                      <a:lnTo>
                        <a:pt x="290" y="100"/>
                      </a:lnTo>
                      <a:lnTo>
                        <a:pt x="286" y="113"/>
                      </a:lnTo>
                      <a:lnTo>
                        <a:pt x="281" y="115"/>
                      </a:lnTo>
                      <a:close/>
                    </a:path>
                  </a:pathLst>
                </a:custGeom>
                <a:solidFill>
                  <a:srgbClr val="51362A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16"/>
                <p:cNvSpPr/>
                <p:nvPr/>
              </p:nvSpPr>
              <p:spPr>
                <a:xfrm>
                  <a:off x="2592" y="3328"/>
                  <a:ext cx="71" cy="26"/>
                </a:xfrm>
                <a:custGeom>
                  <a:avLst/>
                  <a:gdLst>
                    <a:gd name="T0" fmla="*/ 141 w 282"/>
                    <a:gd name="T1" fmla="*/ 43 h 101"/>
                    <a:gd name="T2" fmla="*/ 109 w 282"/>
                    <a:gd name="T3" fmla="*/ 41 h 101"/>
                    <a:gd name="T4" fmla="*/ 58 w 282"/>
                    <a:gd name="T5" fmla="*/ 23 h 101"/>
                    <a:gd name="T6" fmla="*/ 21 w 282"/>
                    <a:gd name="T7" fmla="*/ 5 h 101"/>
                    <a:gd name="T8" fmla="*/ 6 w 282"/>
                    <a:gd name="T9" fmla="*/ 0 h 101"/>
                    <a:gd name="T10" fmla="*/ 0 w 282"/>
                    <a:gd name="T11" fmla="*/ 4 h 101"/>
                    <a:gd name="T12" fmla="*/ 0 w 282"/>
                    <a:gd name="T13" fmla="*/ 9 h 101"/>
                    <a:gd name="T14" fmla="*/ 2 w 282"/>
                    <a:gd name="T15" fmla="*/ 21 h 101"/>
                    <a:gd name="T16" fmla="*/ 13 w 282"/>
                    <a:gd name="T17" fmla="*/ 53 h 101"/>
                    <a:gd name="T18" fmla="*/ 36 w 282"/>
                    <a:gd name="T19" fmla="*/ 74 h 101"/>
                    <a:gd name="T20" fmla="*/ 58 w 282"/>
                    <a:gd name="T21" fmla="*/ 86 h 101"/>
                    <a:gd name="T22" fmla="*/ 85 w 282"/>
                    <a:gd name="T23" fmla="*/ 96 h 101"/>
                    <a:gd name="T24" fmla="*/ 120 w 282"/>
                    <a:gd name="T25" fmla="*/ 100 h 101"/>
                    <a:gd name="T26" fmla="*/ 141 w 282"/>
                    <a:gd name="T27" fmla="*/ 101 h 101"/>
                    <a:gd name="T28" fmla="*/ 162 w 282"/>
                    <a:gd name="T29" fmla="*/ 100 h 101"/>
                    <a:gd name="T30" fmla="*/ 197 w 282"/>
                    <a:gd name="T31" fmla="*/ 96 h 101"/>
                    <a:gd name="T32" fmla="*/ 225 w 282"/>
                    <a:gd name="T33" fmla="*/ 86 h 101"/>
                    <a:gd name="T34" fmla="*/ 246 w 282"/>
                    <a:gd name="T35" fmla="*/ 74 h 101"/>
                    <a:gd name="T36" fmla="*/ 268 w 282"/>
                    <a:gd name="T37" fmla="*/ 53 h 101"/>
                    <a:gd name="T38" fmla="*/ 281 w 282"/>
                    <a:gd name="T39" fmla="*/ 21 h 101"/>
                    <a:gd name="T40" fmla="*/ 282 w 282"/>
                    <a:gd name="T41" fmla="*/ 9 h 101"/>
                    <a:gd name="T42" fmla="*/ 281 w 282"/>
                    <a:gd name="T43" fmla="*/ 4 h 101"/>
                    <a:gd name="T44" fmla="*/ 276 w 282"/>
                    <a:gd name="T45" fmla="*/ 0 h 101"/>
                    <a:gd name="T46" fmla="*/ 261 w 282"/>
                    <a:gd name="T47" fmla="*/ 5 h 101"/>
                    <a:gd name="T48" fmla="*/ 225 w 282"/>
                    <a:gd name="T49" fmla="*/ 23 h 101"/>
                    <a:gd name="T50" fmla="*/ 173 w 282"/>
                    <a:gd name="T51" fmla="*/ 41 h 101"/>
                    <a:gd name="T52" fmla="*/ 141 w 282"/>
                    <a:gd name="T53" fmla="*/ 43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82" h="101">
                      <a:moveTo>
                        <a:pt x="141" y="43"/>
                      </a:moveTo>
                      <a:lnTo>
                        <a:pt x="109" y="41"/>
                      </a:lnTo>
                      <a:lnTo>
                        <a:pt x="58" y="23"/>
                      </a:lnTo>
                      <a:lnTo>
                        <a:pt x="21" y="5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0" y="9"/>
                      </a:lnTo>
                      <a:lnTo>
                        <a:pt x="2" y="21"/>
                      </a:lnTo>
                      <a:lnTo>
                        <a:pt x="13" y="53"/>
                      </a:lnTo>
                      <a:lnTo>
                        <a:pt x="36" y="74"/>
                      </a:lnTo>
                      <a:lnTo>
                        <a:pt x="58" y="86"/>
                      </a:lnTo>
                      <a:lnTo>
                        <a:pt x="85" y="96"/>
                      </a:lnTo>
                      <a:lnTo>
                        <a:pt x="120" y="100"/>
                      </a:lnTo>
                      <a:lnTo>
                        <a:pt x="141" y="101"/>
                      </a:lnTo>
                      <a:lnTo>
                        <a:pt x="162" y="100"/>
                      </a:lnTo>
                      <a:lnTo>
                        <a:pt x="197" y="96"/>
                      </a:lnTo>
                      <a:lnTo>
                        <a:pt x="225" y="86"/>
                      </a:lnTo>
                      <a:lnTo>
                        <a:pt x="246" y="74"/>
                      </a:lnTo>
                      <a:lnTo>
                        <a:pt x="268" y="53"/>
                      </a:lnTo>
                      <a:lnTo>
                        <a:pt x="281" y="21"/>
                      </a:lnTo>
                      <a:lnTo>
                        <a:pt x="282" y="9"/>
                      </a:lnTo>
                      <a:lnTo>
                        <a:pt x="281" y="4"/>
                      </a:lnTo>
                      <a:lnTo>
                        <a:pt x="276" y="0"/>
                      </a:lnTo>
                      <a:lnTo>
                        <a:pt x="261" y="5"/>
                      </a:lnTo>
                      <a:lnTo>
                        <a:pt x="225" y="23"/>
                      </a:lnTo>
                      <a:lnTo>
                        <a:pt x="173" y="41"/>
                      </a:lnTo>
                      <a:lnTo>
                        <a:pt x="141" y="43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17"/>
                <p:cNvSpPr/>
                <p:nvPr/>
              </p:nvSpPr>
              <p:spPr>
                <a:xfrm>
                  <a:off x="2615" y="3408"/>
                  <a:ext cx="25" cy="9"/>
                </a:xfrm>
                <a:custGeom>
                  <a:avLst/>
                  <a:gdLst>
                    <a:gd name="T0" fmla="*/ 49 w 97"/>
                    <a:gd name="T1" fmla="*/ 14 h 34"/>
                    <a:gd name="T2" fmla="*/ 28 w 97"/>
                    <a:gd name="T3" fmla="*/ 12 h 34"/>
                    <a:gd name="T4" fmla="*/ 8 w 97"/>
                    <a:gd name="T5" fmla="*/ 1 h 34"/>
                    <a:gd name="T6" fmla="*/ 1 w 97"/>
                    <a:gd name="T7" fmla="*/ 0 h 34"/>
                    <a:gd name="T8" fmla="*/ 0 w 97"/>
                    <a:gd name="T9" fmla="*/ 2 h 34"/>
                    <a:gd name="T10" fmla="*/ 1 w 97"/>
                    <a:gd name="T11" fmla="*/ 12 h 34"/>
                    <a:gd name="T12" fmla="*/ 16 w 97"/>
                    <a:gd name="T13" fmla="*/ 27 h 34"/>
                    <a:gd name="T14" fmla="*/ 35 w 97"/>
                    <a:gd name="T15" fmla="*/ 33 h 34"/>
                    <a:gd name="T16" fmla="*/ 49 w 97"/>
                    <a:gd name="T17" fmla="*/ 34 h 34"/>
                    <a:gd name="T18" fmla="*/ 63 w 97"/>
                    <a:gd name="T19" fmla="*/ 33 h 34"/>
                    <a:gd name="T20" fmla="*/ 82 w 97"/>
                    <a:gd name="T21" fmla="*/ 27 h 34"/>
                    <a:gd name="T22" fmla="*/ 96 w 97"/>
                    <a:gd name="T23" fmla="*/ 12 h 34"/>
                    <a:gd name="T24" fmla="*/ 97 w 97"/>
                    <a:gd name="T25" fmla="*/ 2 h 34"/>
                    <a:gd name="T26" fmla="*/ 97 w 97"/>
                    <a:gd name="T27" fmla="*/ 0 h 34"/>
                    <a:gd name="T28" fmla="*/ 91 w 97"/>
                    <a:gd name="T29" fmla="*/ 1 h 34"/>
                    <a:gd name="T30" fmla="*/ 70 w 97"/>
                    <a:gd name="T31" fmla="*/ 12 h 34"/>
                    <a:gd name="T32" fmla="*/ 49 w 97"/>
                    <a:gd name="T33" fmla="*/ 1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7" h="34">
                      <a:moveTo>
                        <a:pt x="49" y="14"/>
                      </a:moveTo>
                      <a:lnTo>
                        <a:pt x="28" y="12"/>
                      </a:lnTo>
                      <a:lnTo>
                        <a:pt x="8" y="1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1" y="12"/>
                      </a:lnTo>
                      <a:lnTo>
                        <a:pt x="16" y="27"/>
                      </a:lnTo>
                      <a:lnTo>
                        <a:pt x="35" y="33"/>
                      </a:lnTo>
                      <a:lnTo>
                        <a:pt x="49" y="34"/>
                      </a:lnTo>
                      <a:lnTo>
                        <a:pt x="63" y="33"/>
                      </a:lnTo>
                      <a:lnTo>
                        <a:pt x="82" y="27"/>
                      </a:lnTo>
                      <a:lnTo>
                        <a:pt x="96" y="12"/>
                      </a:lnTo>
                      <a:lnTo>
                        <a:pt x="97" y="2"/>
                      </a:lnTo>
                      <a:lnTo>
                        <a:pt x="97" y="0"/>
                      </a:lnTo>
                      <a:lnTo>
                        <a:pt x="91" y="1"/>
                      </a:lnTo>
                      <a:lnTo>
                        <a:pt x="70" y="12"/>
                      </a:lnTo>
                      <a:lnTo>
                        <a:pt x="49" y="14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8"/>
                <p:cNvSpPr/>
                <p:nvPr/>
              </p:nvSpPr>
              <p:spPr>
                <a:xfrm>
                  <a:off x="2572" y="3380"/>
                  <a:ext cx="111" cy="19"/>
                </a:xfrm>
                <a:custGeom>
                  <a:avLst/>
                  <a:gdLst>
                    <a:gd name="T0" fmla="*/ 222 w 445"/>
                    <a:gd name="T1" fmla="*/ 45 h 74"/>
                    <a:gd name="T2" fmla="*/ 172 w 445"/>
                    <a:gd name="T3" fmla="*/ 44 h 74"/>
                    <a:gd name="T4" fmla="*/ 89 w 445"/>
                    <a:gd name="T5" fmla="*/ 29 h 74"/>
                    <a:gd name="T6" fmla="*/ 32 w 445"/>
                    <a:gd name="T7" fmla="*/ 9 h 74"/>
                    <a:gd name="T8" fmla="*/ 2 w 445"/>
                    <a:gd name="T9" fmla="*/ 0 h 74"/>
                    <a:gd name="T10" fmla="*/ 0 w 445"/>
                    <a:gd name="T11" fmla="*/ 3 h 74"/>
                    <a:gd name="T12" fmla="*/ 1 w 445"/>
                    <a:gd name="T13" fmla="*/ 9 h 74"/>
                    <a:gd name="T14" fmla="*/ 20 w 445"/>
                    <a:gd name="T15" fmla="*/ 32 h 74"/>
                    <a:gd name="T16" fmla="*/ 70 w 445"/>
                    <a:gd name="T17" fmla="*/ 56 h 74"/>
                    <a:gd name="T18" fmla="*/ 133 w 445"/>
                    <a:gd name="T19" fmla="*/ 69 h 74"/>
                    <a:gd name="T20" fmla="*/ 189 w 445"/>
                    <a:gd name="T21" fmla="*/ 73 h 74"/>
                    <a:gd name="T22" fmla="*/ 222 w 445"/>
                    <a:gd name="T23" fmla="*/ 74 h 74"/>
                    <a:gd name="T24" fmla="*/ 255 w 445"/>
                    <a:gd name="T25" fmla="*/ 73 h 74"/>
                    <a:gd name="T26" fmla="*/ 311 w 445"/>
                    <a:gd name="T27" fmla="*/ 69 h 74"/>
                    <a:gd name="T28" fmla="*/ 375 w 445"/>
                    <a:gd name="T29" fmla="*/ 56 h 74"/>
                    <a:gd name="T30" fmla="*/ 423 w 445"/>
                    <a:gd name="T31" fmla="*/ 32 h 74"/>
                    <a:gd name="T32" fmla="*/ 443 w 445"/>
                    <a:gd name="T33" fmla="*/ 9 h 74"/>
                    <a:gd name="T34" fmla="*/ 445 w 445"/>
                    <a:gd name="T35" fmla="*/ 3 h 74"/>
                    <a:gd name="T36" fmla="*/ 441 w 445"/>
                    <a:gd name="T37" fmla="*/ 0 h 74"/>
                    <a:gd name="T38" fmla="*/ 412 w 445"/>
                    <a:gd name="T39" fmla="*/ 9 h 74"/>
                    <a:gd name="T40" fmla="*/ 354 w 445"/>
                    <a:gd name="T41" fmla="*/ 29 h 74"/>
                    <a:gd name="T42" fmla="*/ 272 w 445"/>
                    <a:gd name="T43" fmla="*/ 44 h 74"/>
                    <a:gd name="T44" fmla="*/ 222 w 445"/>
                    <a:gd name="T45" fmla="*/ 4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5" h="74">
                      <a:moveTo>
                        <a:pt x="222" y="45"/>
                      </a:moveTo>
                      <a:lnTo>
                        <a:pt x="172" y="44"/>
                      </a:lnTo>
                      <a:lnTo>
                        <a:pt x="89" y="29"/>
                      </a:lnTo>
                      <a:lnTo>
                        <a:pt x="32" y="9"/>
                      </a:lnTo>
                      <a:lnTo>
                        <a:pt x="2" y="0"/>
                      </a:lnTo>
                      <a:lnTo>
                        <a:pt x="0" y="3"/>
                      </a:lnTo>
                      <a:lnTo>
                        <a:pt x="1" y="9"/>
                      </a:lnTo>
                      <a:lnTo>
                        <a:pt x="20" y="32"/>
                      </a:lnTo>
                      <a:lnTo>
                        <a:pt x="70" y="56"/>
                      </a:lnTo>
                      <a:lnTo>
                        <a:pt x="133" y="69"/>
                      </a:lnTo>
                      <a:lnTo>
                        <a:pt x="189" y="73"/>
                      </a:lnTo>
                      <a:lnTo>
                        <a:pt x="222" y="74"/>
                      </a:lnTo>
                      <a:lnTo>
                        <a:pt x="255" y="73"/>
                      </a:lnTo>
                      <a:lnTo>
                        <a:pt x="311" y="69"/>
                      </a:lnTo>
                      <a:lnTo>
                        <a:pt x="375" y="56"/>
                      </a:lnTo>
                      <a:lnTo>
                        <a:pt x="423" y="32"/>
                      </a:lnTo>
                      <a:lnTo>
                        <a:pt x="443" y="9"/>
                      </a:lnTo>
                      <a:lnTo>
                        <a:pt x="445" y="3"/>
                      </a:lnTo>
                      <a:lnTo>
                        <a:pt x="441" y="0"/>
                      </a:lnTo>
                      <a:lnTo>
                        <a:pt x="412" y="9"/>
                      </a:lnTo>
                      <a:lnTo>
                        <a:pt x="354" y="29"/>
                      </a:lnTo>
                      <a:lnTo>
                        <a:pt x="272" y="44"/>
                      </a:lnTo>
                      <a:lnTo>
                        <a:pt x="222" y="45"/>
                      </a:lnTo>
                      <a:close/>
                    </a:path>
                  </a:pathLst>
                </a:custGeom>
                <a:solidFill>
                  <a:srgbClr val="F7945E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9"/>
                <p:cNvSpPr/>
                <p:nvPr/>
              </p:nvSpPr>
              <p:spPr>
                <a:xfrm>
                  <a:off x="2371" y="3499"/>
                  <a:ext cx="256" cy="133"/>
                </a:xfrm>
                <a:custGeom>
                  <a:avLst/>
                  <a:gdLst>
                    <a:gd name="T0" fmla="*/ 1026 w 1026"/>
                    <a:gd name="T1" fmla="*/ 0 h 532"/>
                    <a:gd name="T2" fmla="*/ 1026 w 1026"/>
                    <a:gd name="T3" fmla="*/ 532 h 532"/>
                    <a:gd name="T4" fmla="*/ 0 w 1026"/>
                    <a:gd name="T5" fmla="*/ 532 h 532"/>
                    <a:gd name="T6" fmla="*/ 1 w 1026"/>
                    <a:gd name="T7" fmla="*/ 511 h 532"/>
                    <a:gd name="T8" fmla="*/ 13 w 1026"/>
                    <a:gd name="T9" fmla="*/ 469 h 532"/>
                    <a:gd name="T10" fmla="*/ 37 w 1026"/>
                    <a:gd name="T11" fmla="*/ 425 h 532"/>
                    <a:gd name="T12" fmla="*/ 71 w 1026"/>
                    <a:gd name="T13" fmla="*/ 380 h 532"/>
                    <a:gd name="T14" fmla="*/ 114 w 1026"/>
                    <a:gd name="T15" fmla="*/ 336 h 532"/>
                    <a:gd name="T16" fmla="*/ 167 w 1026"/>
                    <a:gd name="T17" fmla="*/ 290 h 532"/>
                    <a:gd name="T18" fmla="*/ 227 w 1026"/>
                    <a:gd name="T19" fmla="*/ 247 h 532"/>
                    <a:gd name="T20" fmla="*/ 295 w 1026"/>
                    <a:gd name="T21" fmla="*/ 205 h 532"/>
                    <a:gd name="T22" fmla="*/ 406 w 1026"/>
                    <a:gd name="T23" fmla="*/ 146 h 532"/>
                    <a:gd name="T24" fmla="*/ 530 w 1026"/>
                    <a:gd name="T25" fmla="*/ 94 h 532"/>
                    <a:gd name="T26" fmla="*/ 616 w 1026"/>
                    <a:gd name="T27" fmla="*/ 65 h 532"/>
                    <a:gd name="T28" fmla="*/ 706 w 1026"/>
                    <a:gd name="T29" fmla="*/ 41 h 532"/>
                    <a:gd name="T30" fmla="*/ 796 w 1026"/>
                    <a:gd name="T31" fmla="*/ 21 h 532"/>
                    <a:gd name="T32" fmla="*/ 889 w 1026"/>
                    <a:gd name="T33" fmla="*/ 7 h 532"/>
                    <a:gd name="T34" fmla="*/ 980 w 1026"/>
                    <a:gd name="T35" fmla="*/ 1 h 532"/>
                    <a:gd name="T36" fmla="*/ 1026 w 1026"/>
                    <a:gd name="T37" fmla="*/ 0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6" h="532">
                      <a:moveTo>
                        <a:pt x="1026" y="0"/>
                      </a:moveTo>
                      <a:lnTo>
                        <a:pt x="1026" y="532"/>
                      </a:lnTo>
                      <a:lnTo>
                        <a:pt x="0" y="532"/>
                      </a:lnTo>
                      <a:lnTo>
                        <a:pt x="1" y="511"/>
                      </a:lnTo>
                      <a:lnTo>
                        <a:pt x="13" y="469"/>
                      </a:lnTo>
                      <a:lnTo>
                        <a:pt x="37" y="425"/>
                      </a:lnTo>
                      <a:lnTo>
                        <a:pt x="71" y="380"/>
                      </a:lnTo>
                      <a:lnTo>
                        <a:pt x="114" y="336"/>
                      </a:lnTo>
                      <a:lnTo>
                        <a:pt x="167" y="290"/>
                      </a:lnTo>
                      <a:lnTo>
                        <a:pt x="227" y="247"/>
                      </a:lnTo>
                      <a:lnTo>
                        <a:pt x="295" y="205"/>
                      </a:lnTo>
                      <a:lnTo>
                        <a:pt x="406" y="146"/>
                      </a:lnTo>
                      <a:lnTo>
                        <a:pt x="530" y="94"/>
                      </a:lnTo>
                      <a:lnTo>
                        <a:pt x="616" y="65"/>
                      </a:lnTo>
                      <a:lnTo>
                        <a:pt x="706" y="41"/>
                      </a:lnTo>
                      <a:lnTo>
                        <a:pt x="796" y="21"/>
                      </a:lnTo>
                      <a:lnTo>
                        <a:pt x="889" y="7"/>
                      </a:lnTo>
                      <a:lnTo>
                        <a:pt x="980" y="1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46ACA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Freeform 20"/>
                <p:cNvSpPr/>
                <p:nvPr/>
              </p:nvSpPr>
              <p:spPr>
                <a:xfrm>
                  <a:off x="2627" y="3499"/>
                  <a:ext cx="257" cy="133"/>
                </a:xfrm>
                <a:custGeom>
                  <a:avLst/>
                  <a:gdLst>
                    <a:gd name="T0" fmla="*/ 0 w 1026"/>
                    <a:gd name="T1" fmla="*/ 0 h 532"/>
                    <a:gd name="T2" fmla="*/ 0 w 1026"/>
                    <a:gd name="T3" fmla="*/ 532 h 532"/>
                    <a:gd name="T4" fmla="*/ 1026 w 1026"/>
                    <a:gd name="T5" fmla="*/ 532 h 532"/>
                    <a:gd name="T6" fmla="*/ 1025 w 1026"/>
                    <a:gd name="T7" fmla="*/ 511 h 532"/>
                    <a:gd name="T8" fmla="*/ 1012 w 1026"/>
                    <a:gd name="T9" fmla="*/ 469 h 532"/>
                    <a:gd name="T10" fmla="*/ 988 w 1026"/>
                    <a:gd name="T11" fmla="*/ 425 h 532"/>
                    <a:gd name="T12" fmla="*/ 955 w 1026"/>
                    <a:gd name="T13" fmla="*/ 380 h 532"/>
                    <a:gd name="T14" fmla="*/ 911 w 1026"/>
                    <a:gd name="T15" fmla="*/ 336 h 532"/>
                    <a:gd name="T16" fmla="*/ 859 w 1026"/>
                    <a:gd name="T17" fmla="*/ 290 h 532"/>
                    <a:gd name="T18" fmla="*/ 799 w 1026"/>
                    <a:gd name="T19" fmla="*/ 247 h 532"/>
                    <a:gd name="T20" fmla="*/ 731 w 1026"/>
                    <a:gd name="T21" fmla="*/ 205 h 532"/>
                    <a:gd name="T22" fmla="*/ 620 w 1026"/>
                    <a:gd name="T23" fmla="*/ 146 h 532"/>
                    <a:gd name="T24" fmla="*/ 496 w 1026"/>
                    <a:gd name="T25" fmla="*/ 94 h 532"/>
                    <a:gd name="T26" fmla="*/ 410 w 1026"/>
                    <a:gd name="T27" fmla="*/ 65 h 532"/>
                    <a:gd name="T28" fmla="*/ 321 w 1026"/>
                    <a:gd name="T29" fmla="*/ 41 h 532"/>
                    <a:gd name="T30" fmla="*/ 229 w 1026"/>
                    <a:gd name="T31" fmla="*/ 21 h 532"/>
                    <a:gd name="T32" fmla="*/ 137 w 1026"/>
                    <a:gd name="T33" fmla="*/ 7 h 532"/>
                    <a:gd name="T34" fmla="*/ 46 w 1026"/>
                    <a:gd name="T35" fmla="*/ 1 h 532"/>
                    <a:gd name="T36" fmla="*/ 0 w 1026"/>
                    <a:gd name="T37" fmla="*/ 0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6" h="532">
                      <a:moveTo>
                        <a:pt x="0" y="0"/>
                      </a:moveTo>
                      <a:lnTo>
                        <a:pt x="0" y="532"/>
                      </a:lnTo>
                      <a:lnTo>
                        <a:pt x="1026" y="532"/>
                      </a:lnTo>
                      <a:lnTo>
                        <a:pt x="1025" y="511"/>
                      </a:lnTo>
                      <a:lnTo>
                        <a:pt x="1012" y="469"/>
                      </a:lnTo>
                      <a:lnTo>
                        <a:pt x="988" y="425"/>
                      </a:lnTo>
                      <a:lnTo>
                        <a:pt x="955" y="380"/>
                      </a:lnTo>
                      <a:lnTo>
                        <a:pt x="911" y="336"/>
                      </a:lnTo>
                      <a:lnTo>
                        <a:pt x="859" y="290"/>
                      </a:lnTo>
                      <a:lnTo>
                        <a:pt x="799" y="247"/>
                      </a:lnTo>
                      <a:lnTo>
                        <a:pt x="731" y="205"/>
                      </a:lnTo>
                      <a:lnTo>
                        <a:pt x="620" y="146"/>
                      </a:lnTo>
                      <a:lnTo>
                        <a:pt x="496" y="94"/>
                      </a:lnTo>
                      <a:lnTo>
                        <a:pt x="410" y="65"/>
                      </a:lnTo>
                      <a:lnTo>
                        <a:pt x="321" y="41"/>
                      </a:lnTo>
                      <a:lnTo>
                        <a:pt x="229" y="21"/>
                      </a:lnTo>
                      <a:lnTo>
                        <a:pt x="137" y="7"/>
                      </a:lnTo>
                      <a:lnTo>
                        <a:pt x="46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6ACA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Freeform 21"/>
                <p:cNvSpPr/>
                <p:nvPr/>
              </p:nvSpPr>
              <p:spPr>
                <a:xfrm>
                  <a:off x="2550" y="3499"/>
                  <a:ext cx="158" cy="46"/>
                </a:xfrm>
                <a:custGeom>
                  <a:avLst/>
                  <a:gdLst>
                    <a:gd name="T0" fmla="*/ 312 w 635"/>
                    <a:gd name="T1" fmla="*/ 0 h 186"/>
                    <a:gd name="T2" fmla="*/ 234 w 635"/>
                    <a:gd name="T3" fmla="*/ 2 h 186"/>
                    <a:gd name="T4" fmla="*/ 78 w 635"/>
                    <a:gd name="T5" fmla="*/ 21 h 186"/>
                    <a:gd name="T6" fmla="*/ 0 w 635"/>
                    <a:gd name="T7" fmla="*/ 38 h 186"/>
                    <a:gd name="T8" fmla="*/ 5 w 635"/>
                    <a:gd name="T9" fmla="*/ 44 h 186"/>
                    <a:gd name="T10" fmla="*/ 45 w 635"/>
                    <a:gd name="T11" fmla="*/ 85 h 186"/>
                    <a:gd name="T12" fmla="*/ 103 w 635"/>
                    <a:gd name="T13" fmla="*/ 127 h 186"/>
                    <a:gd name="T14" fmla="*/ 152 w 635"/>
                    <a:gd name="T15" fmla="*/ 151 h 186"/>
                    <a:gd name="T16" fmla="*/ 209 w 635"/>
                    <a:gd name="T17" fmla="*/ 172 h 186"/>
                    <a:gd name="T18" fmla="*/ 276 w 635"/>
                    <a:gd name="T19" fmla="*/ 185 h 186"/>
                    <a:gd name="T20" fmla="*/ 312 w 635"/>
                    <a:gd name="T21" fmla="*/ 186 h 186"/>
                    <a:gd name="T22" fmla="*/ 346 w 635"/>
                    <a:gd name="T23" fmla="*/ 185 h 186"/>
                    <a:gd name="T24" fmla="*/ 408 w 635"/>
                    <a:gd name="T25" fmla="*/ 174 h 186"/>
                    <a:gd name="T26" fmla="*/ 465 w 635"/>
                    <a:gd name="T27" fmla="*/ 156 h 186"/>
                    <a:gd name="T28" fmla="*/ 514 w 635"/>
                    <a:gd name="T29" fmla="*/ 133 h 186"/>
                    <a:gd name="T30" fmla="*/ 574 w 635"/>
                    <a:gd name="T31" fmla="*/ 95 h 186"/>
                    <a:gd name="T32" fmla="*/ 625 w 635"/>
                    <a:gd name="T33" fmla="*/ 52 h 186"/>
                    <a:gd name="T34" fmla="*/ 635 w 635"/>
                    <a:gd name="T35" fmla="*/ 42 h 186"/>
                    <a:gd name="T36" fmla="*/ 555 w 635"/>
                    <a:gd name="T37" fmla="*/ 23 h 186"/>
                    <a:gd name="T38" fmla="*/ 433 w 635"/>
                    <a:gd name="T39" fmla="*/ 6 h 186"/>
                    <a:gd name="T40" fmla="*/ 352 w 635"/>
                    <a:gd name="T41" fmla="*/ 1 h 186"/>
                    <a:gd name="T42" fmla="*/ 312 w 635"/>
                    <a:gd name="T43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35" h="186">
                      <a:moveTo>
                        <a:pt x="312" y="0"/>
                      </a:moveTo>
                      <a:lnTo>
                        <a:pt x="234" y="2"/>
                      </a:lnTo>
                      <a:lnTo>
                        <a:pt x="78" y="21"/>
                      </a:lnTo>
                      <a:lnTo>
                        <a:pt x="0" y="38"/>
                      </a:lnTo>
                      <a:lnTo>
                        <a:pt x="5" y="44"/>
                      </a:lnTo>
                      <a:lnTo>
                        <a:pt x="45" y="85"/>
                      </a:lnTo>
                      <a:lnTo>
                        <a:pt x="103" y="127"/>
                      </a:lnTo>
                      <a:lnTo>
                        <a:pt x="152" y="151"/>
                      </a:lnTo>
                      <a:lnTo>
                        <a:pt x="209" y="172"/>
                      </a:lnTo>
                      <a:lnTo>
                        <a:pt x="276" y="185"/>
                      </a:lnTo>
                      <a:lnTo>
                        <a:pt x="312" y="186"/>
                      </a:lnTo>
                      <a:lnTo>
                        <a:pt x="346" y="185"/>
                      </a:lnTo>
                      <a:lnTo>
                        <a:pt x="408" y="174"/>
                      </a:lnTo>
                      <a:lnTo>
                        <a:pt x="465" y="156"/>
                      </a:lnTo>
                      <a:lnTo>
                        <a:pt x="514" y="133"/>
                      </a:lnTo>
                      <a:lnTo>
                        <a:pt x="574" y="95"/>
                      </a:lnTo>
                      <a:lnTo>
                        <a:pt x="625" y="52"/>
                      </a:lnTo>
                      <a:lnTo>
                        <a:pt x="635" y="42"/>
                      </a:lnTo>
                      <a:lnTo>
                        <a:pt x="555" y="23"/>
                      </a:lnTo>
                      <a:lnTo>
                        <a:pt x="433" y="6"/>
                      </a:lnTo>
                      <a:lnTo>
                        <a:pt x="352" y="1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rgbClr val="37857C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Freeform 22"/>
                <p:cNvSpPr/>
                <p:nvPr/>
              </p:nvSpPr>
              <p:spPr>
                <a:xfrm>
                  <a:off x="2575" y="3494"/>
                  <a:ext cx="105" cy="28"/>
                </a:xfrm>
                <a:custGeom>
                  <a:avLst/>
                  <a:gdLst>
                    <a:gd name="T0" fmla="*/ 0 w 423"/>
                    <a:gd name="T1" fmla="*/ 36 h 112"/>
                    <a:gd name="T2" fmla="*/ 9 w 423"/>
                    <a:gd name="T3" fmla="*/ 46 h 112"/>
                    <a:gd name="T4" fmla="*/ 78 w 423"/>
                    <a:gd name="T5" fmla="*/ 89 h 112"/>
                    <a:gd name="T6" fmla="*/ 136 w 423"/>
                    <a:gd name="T7" fmla="*/ 106 h 112"/>
                    <a:gd name="T8" fmla="*/ 185 w 423"/>
                    <a:gd name="T9" fmla="*/ 112 h 112"/>
                    <a:gd name="T10" fmla="*/ 212 w 423"/>
                    <a:gd name="T11" fmla="*/ 112 h 112"/>
                    <a:gd name="T12" fmla="*/ 240 w 423"/>
                    <a:gd name="T13" fmla="*/ 112 h 112"/>
                    <a:gd name="T14" fmla="*/ 287 w 423"/>
                    <a:gd name="T15" fmla="*/ 106 h 112"/>
                    <a:gd name="T16" fmla="*/ 345 w 423"/>
                    <a:gd name="T17" fmla="*/ 89 h 112"/>
                    <a:gd name="T18" fmla="*/ 415 w 423"/>
                    <a:gd name="T19" fmla="*/ 46 h 112"/>
                    <a:gd name="T20" fmla="*/ 423 w 423"/>
                    <a:gd name="T21" fmla="*/ 36 h 112"/>
                    <a:gd name="T22" fmla="*/ 416 w 423"/>
                    <a:gd name="T23" fmla="*/ 34 h 112"/>
                    <a:gd name="T24" fmla="*/ 345 w 423"/>
                    <a:gd name="T25" fmla="*/ 15 h 112"/>
                    <a:gd name="T26" fmla="*/ 257 w 423"/>
                    <a:gd name="T27" fmla="*/ 3 h 112"/>
                    <a:gd name="T28" fmla="*/ 189 w 423"/>
                    <a:gd name="T29" fmla="*/ 0 h 112"/>
                    <a:gd name="T30" fmla="*/ 116 w 423"/>
                    <a:gd name="T31" fmla="*/ 6 h 112"/>
                    <a:gd name="T32" fmla="*/ 39 w 423"/>
                    <a:gd name="T33" fmla="*/ 23 h 112"/>
                    <a:gd name="T34" fmla="*/ 0 w 423"/>
                    <a:gd name="T35" fmla="*/ 36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3" h="112">
                      <a:moveTo>
                        <a:pt x="0" y="36"/>
                      </a:moveTo>
                      <a:lnTo>
                        <a:pt x="9" y="46"/>
                      </a:lnTo>
                      <a:lnTo>
                        <a:pt x="78" y="89"/>
                      </a:lnTo>
                      <a:lnTo>
                        <a:pt x="136" y="106"/>
                      </a:lnTo>
                      <a:lnTo>
                        <a:pt x="185" y="112"/>
                      </a:lnTo>
                      <a:lnTo>
                        <a:pt x="212" y="112"/>
                      </a:lnTo>
                      <a:lnTo>
                        <a:pt x="240" y="112"/>
                      </a:lnTo>
                      <a:lnTo>
                        <a:pt x="287" y="106"/>
                      </a:lnTo>
                      <a:lnTo>
                        <a:pt x="345" y="89"/>
                      </a:lnTo>
                      <a:lnTo>
                        <a:pt x="415" y="46"/>
                      </a:lnTo>
                      <a:lnTo>
                        <a:pt x="423" y="36"/>
                      </a:lnTo>
                      <a:lnTo>
                        <a:pt x="416" y="34"/>
                      </a:lnTo>
                      <a:lnTo>
                        <a:pt x="345" y="15"/>
                      </a:lnTo>
                      <a:lnTo>
                        <a:pt x="257" y="3"/>
                      </a:lnTo>
                      <a:lnTo>
                        <a:pt x="189" y="0"/>
                      </a:lnTo>
                      <a:lnTo>
                        <a:pt x="116" y="6"/>
                      </a:lnTo>
                      <a:lnTo>
                        <a:pt x="39" y="23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Freeform 23"/>
                <p:cNvSpPr/>
                <p:nvPr/>
              </p:nvSpPr>
              <p:spPr>
                <a:xfrm>
                  <a:off x="2396" y="2919"/>
                  <a:ext cx="472" cy="373"/>
                </a:xfrm>
                <a:custGeom>
                  <a:avLst/>
                  <a:gdLst>
                    <a:gd name="T0" fmla="*/ 1590 w 1886"/>
                    <a:gd name="T1" fmla="*/ 262 h 1491"/>
                    <a:gd name="T2" fmla="*/ 1424 w 1886"/>
                    <a:gd name="T3" fmla="*/ 130 h 1491"/>
                    <a:gd name="T4" fmla="*/ 1273 w 1886"/>
                    <a:gd name="T5" fmla="*/ 57 h 1491"/>
                    <a:gd name="T6" fmla="*/ 1119 w 1886"/>
                    <a:gd name="T7" fmla="*/ 16 h 1491"/>
                    <a:gd name="T8" fmla="*/ 936 w 1886"/>
                    <a:gd name="T9" fmla="*/ 0 h 1491"/>
                    <a:gd name="T10" fmla="*/ 722 w 1886"/>
                    <a:gd name="T11" fmla="*/ 21 h 1491"/>
                    <a:gd name="T12" fmla="*/ 606 w 1886"/>
                    <a:gd name="T13" fmla="*/ 48 h 1491"/>
                    <a:gd name="T14" fmla="*/ 407 w 1886"/>
                    <a:gd name="T15" fmla="*/ 118 h 1491"/>
                    <a:gd name="T16" fmla="*/ 258 w 1886"/>
                    <a:gd name="T17" fmla="*/ 206 h 1491"/>
                    <a:gd name="T18" fmla="*/ 148 w 1886"/>
                    <a:gd name="T19" fmla="*/ 310 h 1491"/>
                    <a:gd name="T20" fmla="*/ 73 w 1886"/>
                    <a:gd name="T21" fmla="*/ 427 h 1491"/>
                    <a:gd name="T22" fmla="*/ 28 w 1886"/>
                    <a:gd name="T23" fmla="*/ 554 h 1491"/>
                    <a:gd name="T24" fmla="*/ 2 w 1886"/>
                    <a:gd name="T25" fmla="*/ 721 h 1491"/>
                    <a:gd name="T26" fmla="*/ 3 w 1886"/>
                    <a:gd name="T27" fmla="*/ 929 h 1491"/>
                    <a:gd name="T28" fmla="*/ 37 w 1886"/>
                    <a:gd name="T29" fmla="*/ 1279 h 1491"/>
                    <a:gd name="T30" fmla="*/ 80 w 1886"/>
                    <a:gd name="T31" fmla="*/ 1446 h 1491"/>
                    <a:gd name="T32" fmla="*/ 117 w 1886"/>
                    <a:gd name="T33" fmla="*/ 1490 h 1491"/>
                    <a:gd name="T34" fmla="*/ 133 w 1886"/>
                    <a:gd name="T35" fmla="*/ 1489 h 1491"/>
                    <a:gd name="T36" fmla="*/ 159 w 1886"/>
                    <a:gd name="T37" fmla="*/ 1453 h 1491"/>
                    <a:gd name="T38" fmla="*/ 168 w 1886"/>
                    <a:gd name="T39" fmla="*/ 1227 h 1491"/>
                    <a:gd name="T40" fmla="*/ 171 w 1886"/>
                    <a:gd name="T41" fmla="*/ 1135 h 1491"/>
                    <a:gd name="T42" fmla="*/ 227 w 1886"/>
                    <a:gd name="T43" fmla="*/ 1015 h 1491"/>
                    <a:gd name="T44" fmla="*/ 324 w 1886"/>
                    <a:gd name="T45" fmla="*/ 933 h 1491"/>
                    <a:gd name="T46" fmla="*/ 407 w 1886"/>
                    <a:gd name="T47" fmla="*/ 900 h 1491"/>
                    <a:gd name="T48" fmla="*/ 516 w 1886"/>
                    <a:gd name="T49" fmla="*/ 885 h 1491"/>
                    <a:gd name="T50" fmla="*/ 615 w 1886"/>
                    <a:gd name="T51" fmla="*/ 889 h 1491"/>
                    <a:gd name="T52" fmla="*/ 824 w 1886"/>
                    <a:gd name="T53" fmla="*/ 893 h 1491"/>
                    <a:gd name="T54" fmla="*/ 1063 w 1886"/>
                    <a:gd name="T55" fmla="*/ 863 h 1491"/>
                    <a:gd name="T56" fmla="*/ 1313 w 1886"/>
                    <a:gd name="T57" fmla="*/ 792 h 1491"/>
                    <a:gd name="T58" fmla="*/ 1340 w 1886"/>
                    <a:gd name="T59" fmla="*/ 808 h 1491"/>
                    <a:gd name="T60" fmla="*/ 1488 w 1886"/>
                    <a:gd name="T61" fmla="*/ 954 h 1491"/>
                    <a:gd name="T62" fmla="*/ 1540 w 1886"/>
                    <a:gd name="T63" fmla="*/ 984 h 1491"/>
                    <a:gd name="T64" fmla="*/ 1583 w 1886"/>
                    <a:gd name="T65" fmla="*/ 1010 h 1491"/>
                    <a:gd name="T66" fmla="*/ 1624 w 1886"/>
                    <a:gd name="T67" fmla="*/ 1068 h 1491"/>
                    <a:gd name="T68" fmla="*/ 1663 w 1886"/>
                    <a:gd name="T69" fmla="*/ 1207 h 1491"/>
                    <a:gd name="T70" fmla="*/ 1695 w 1886"/>
                    <a:gd name="T71" fmla="*/ 1429 h 1491"/>
                    <a:gd name="T72" fmla="*/ 1716 w 1886"/>
                    <a:gd name="T73" fmla="*/ 1466 h 1491"/>
                    <a:gd name="T74" fmla="*/ 1729 w 1886"/>
                    <a:gd name="T75" fmla="*/ 1465 h 1491"/>
                    <a:gd name="T76" fmla="*/ 1780 w 1886"/>
                    <a:gd name="T77" fmla="*/ 1378 h 1491"/>
                    <a:gd name="T78" fmla="*/ 1860 w 1886"/>
                    <a:gd name="T79" fmla="*/ 1102 h 1491"/>
                    <a:gd name="T80" fmla="*/ 1885 w 1886"/>
                    <a:gd name="T81" fmla="*/ 903 h 1491"/>
                    <a:gd name="T82" fmla="*/ 1880 w 1886"/>
                    <a:gd name="T83" fmla="*/ 698 h 1491"/>
                    <a:gd name="T84" fmla="*/ 1830 w 1886"/>
                    <a:gd name="T85" fmla="*/ 509 h 1491"/>
                    <a:gd name="T86" fmla="*/ 1741 w 1886"/>
                    <a:gd name="T87" fmla="*/ 372 h 1491"/>
                    <a:gd name="T88" fmla="*/ 1667 w 1886"/>
                    <a:gd name="T89" fmla="*/ 309 h 1491"/>
                    <a:gd name="T90" fmla="*/ 1599 w 1886"/>
                    <a:gd name="T91" fmla="*/ 274 h 1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86" h="1491">
                      <a:moveTo>
                        <a:pt x="1599" y="274"/>
                      </a:moveTo>
                      <a:lnTo>
                        <a:pt x="1590" y="262"/>
                      </a:lnTo>
                      <a:lnTo>
                        <a:pt x="1510" y="190"/>
                      </a:lnTo>
                      <a:lnTo>
                        <a:pt x="1424" y="130"/>
                      </a:lnTo>
                      <a:lnTo>
                        <a:pt x="1339" y="84"/>
                      </a:lnTo>
                      <a:lnTo>
                        <a:pt x="1273" y="57"/>
                      </a:lnTo>
                      <a:lnTo>
                        <a:pt x="1200" y="35"/>
                      </a:lnTo>
                      <a:lnTo>
                        <a:pt x="1119" y="16"/>
                      </a:lnTo>
                      <a:lnTo>
                        <a:pt x="1032" y="5"/>
                      </a:lnTo>
                      <a:lnTo>
                        <a:pt x="936" y="0"/>
                      </a:lnTo>
                      <a:lnTo>
                        <a:pt x="833" y="6"/>
                      </a:lnTo>
                      <a:lnTo>
                        <a:pt x="722" y="21"/>
                      </a:lnTo>
                      <a:lnTo>
                        <a:pt x="664" y="34"/>
                      </a:lnTo>
                      <a:lnTo>
                        <a:pt x="606" y="48"/>
                      </a:lnTo>
                      <a:lnTo>
                        <a:pt x="500" y="80"/>
                      </a:lnTo>
                      <a:lnTo>
                        <a:pt x="407" y="118"/>
                      </a:lnTo>
                      <a:lnTo>
                        <a:pt x="327" y="160"/>
                      </a:lnTo>
                      <a:lnTo>
                        <a:pt x="258" y="206"/>
                      </a:lnTo>
                      <a:lnTo>
                        <a:pt x="197" y="257"/>
                      </a:lnTo>
                      <a:lnTo>
                        <a:pt x="148" y="310"/>
                      </a:lnTo>
                      <a:lnTo>
                        <a:pt x="107" y="368"/>
                      </a:lnTo>
                      <a:lnTo>
                        <a:pt x="73" y="427"/>
                      </a:lnTo>
                      <a:lnTo>
                        <a:pt x="48" y="489"/>
                      </a:lnTo>
                      <a:lnTo>
                        <a:pt x="28" y="554"/>
                      </a:lnTo>
                      <a:lnTo>
                        <a:pt x="14" y="620"/>
                      </a:lnTo>
                      <a:lnTo>
                        <a:pt x="2" y="721"/>
                      </a:lnTo>
                      <a:lnTo>
                        <a:pt x="0" y="860"/>
                      </a:lnTo>
                      <a:lnTo>
                        <a:pt x="3" y="929"/>
                      </a:lnTo>
                      <a:lnTo>
                        <a:pt x="11" y="1062"/>
                      </a:lnTo>
                      <a:lnTo>
                        <a:pt x="37" y="1279"/>
                      </a:lnTo>
                      <a:lnTo>
                        <a:pt x="62" y="1392"/>
                      </a:lnTo>
                      <a:lnTo>
                        <a:pt x="80" y="1446"/>
                      </a:lnTo>
                      <a:lnTo>
                        <a:pt x="100" y="1479"/>
                      </a:lnTo>
                      <a:lnTo>
                        <a:pt x="117" y="1490"/>
                      </a:lnTo>
                      <a:lnTo>
                        <a:pt x="127" y="1491"/>
                      </a:lnTo>
                      <a:lnTo>
                        <a:pt x="133" y="1489"/>
                      </a:lnTo>
                      <a:lnTo>
                        <a:pt x="143" y="1481"/>
                      </a:lnTo>
                      <a:lnTo>
                        <a:pt x="159" y="1453"/>
                      </a:lnTo>
                      <a:lnTo>
                        <a:pt x="169" y="1389"/>
                      </a:lnTo>
                      <a:lnTo>
                        <a:pt x="168" y="1227"/>
                      </a:lnTo>
                      <a:lnTo>
                        <a:pt x="168" y="1162"/>
                      </a:lnTo>
                      <a:lnTo>
                        <a:pt x="171" y="1135"/>
                      </a:lnTo>
                      <a:lnTo>
                        <a:pt x="196" y="1066"/>
                      </a:lnTo>
                      <a:lnTo>
                        <a:pt x="227" y="1015"/>
                      </a:lnTo>
                      <a:lnTo>
                        <a:pt x="275" y="965"/>
                      </a:lnTo>
                      <a:lnTo>
                        <a:pt x="324" y="933"/>
                      </a:lnTo>
                      <a:lnTo>
                        <a:pt x="362" y="915"/>
                      </a:lnTo>
                      <a:lnTo>
                        <a:pt x="407" y="900"/>
                      </a:lnTo>
                      <a:lnTo>
                        <a:pt x="458" y="890"/>
                      </a:lnTo>
                      <a:lnTo>
                        <a:pt x="516" y="885"/>
                      </a:lnTo>
                      <a:lnTo>
                        <a:pt x="580" y="886"/>
                      </a:lnTo>
                      <a:lnTo>
                        <a:pt x="615" y="889"/>
                      </a:lnTo>
                      <a:lnTo>
                        <a:pt x="687" y="894"/>
                      </a:lnTo>
                      <a:lnTo>
                        <a:pt x="824" y="893"/>
                      </a:lnTo>
                      <a:lnTo>
                        <a:pt x="950" y="883"/>
                      </a:lnTo>
                      <a:lnTo>
                        <a:pt x="1063" y="863"/>
                      </a:lnTo>
                      <a:lnTo>
                        <a:pt x="1205" y="829"/>
                      </a:lnTo>
                      <a:lnTo>
                        <a:pt x="1313" y="792"/>
                      </a:lnTo>
                      <a:lnTo>
                        <a:pt x="1324" y="787"/>
                      </a:lnTo>
                      <a:lnTo>
                        <a:pt x="1340" y="808"/>
                      </a:lnTo>
                      <a:lnTo>
                        <a:pt x="1433" y="907"/>
                      </a:lnTo>
                      <a:lnTo>
                        <a:pt x="1488" y="954"/>
                      </a:lnTo>
                      <a:lnTo>
                        <a:pt x="1523" y="976"/>
                      </a:lnTo>
                      <a:lnTo>
                        <a:pt x="1540" y="984"/>
                      </a:lnTo>
                      <a:lnTo>
                        <a:pt x="1556" y="990"/>
                      </a:lnTo>
                      <a:lnTo>
                        <a:pt x="1583" y="1010"/>
                      </a:lnTo>
                      <a:lnTo>
                        <a:pt x="1605" y="1035"/>
                      </a:lnTo>
                      <a:lnTo>
                        <a:pt x="1624" y="1068"/>
                      </a:lnTo>
                      <a:lnTo>
                        <a:pt x="1645" y="1123"/>
                      </a:lnTo>
                      <a:lnTo>
                        <a:pt x="1663" y="1207"/>
                      </a:lnTo>
                      <a:lnTo>
                        <a:pt x="1681" y="1333"/>
                      </a:lnTo>
                      <a:lnTo>
                        <a:pt x="1695" y="1429"/>
                      </a:lnTo>
                      <a:lnTo>
                        <a:pt x="1707" y="1457"/>
                      </a:lnTo>
                      <a:lnTo>
                        <a:pt x="1716" y="1466"/>
                      </a:lnTo>
                      <a:lnTo>
                        <a:pt x="1723" y="1467"/>
                      </a:lnTo>
                      <a:lnTo>
                        <a:pt x="1729" y="1465"/>
                      </a:lnTo>
                      <a:lnTo>
                        <a:pt x="1746" y="1444"/>
                      </a:lnTo>
                      <a:lnTo>
                        <a:pt x="1780" y="1378"/>
                      </a:lnTo>
                      <a:lnTo>
                        <a:pt x="1828" y="1237"/>
                      </a:lnTo>
                      <a:lnTo>
                        <a:pt x="1860" y="1102"/>
                      </a:lnTo>
                      <a:lnTo>
                        <a:pt x="1876" y="1004"/>
                      </a:lnTo>
                      <a:lnTo>
                        <a:pt x="1885" y="903"/>
                      </a:lnTo>
                      <a:lnTo>
                        <a:pt x="1886" y="800"/>
                      </a:lnTo>
                      <a:lnTo>
                        <a:pt x="1880" y="698"/>
                      </a:lnTo>
                      <a:lnTo>
                        <a:pt x="1862" y="600"/>
                      </a:lnTo>
                      <a:lnTo>
                        <a:pt x="1830" y="509"/>
                      </a:lnTo>
                      <a:lnTo>
                        <a:pt x="1785" y="426"/>
                      </a:lnTo>
                      <a:lnTo>
                        <a:pt x="1741" y="372"/>
                      </a:lnTo>
                      <a:lnTo>
                        <a:pt x="1707" y="338"/>
                      </a:lnTo>
                      <a:lnTo>
                        <a:pt x="1667" y="309"/>
                      </a:lnTo>
                      <a:lnTo>
                        <a:pt x="1624" y="285"/>
                      </a:lnTo>
                      <a:lnTo>
                        <a:pt x="1599" y="274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3" name="모서리가 둥근 직사각형 12"/>
              <p:cNvSpPr/>
              <p:nvPr/>
            </p:nvSpPr>
            <p:spPr>
              <a:xfrm>
                <a:off x="5231521" y="3172420"/>
                <a:ext cx="816619" cy="277697"/>
              </a:xfrm>
              <a:prstGeom prst="roundRect">
                <a:avLst>
                  <a:gd name="adj" fmla="val 50000"/>
                </a:avLst>
              </a:prstGeom>
              <a:solidFill>
                <a:srgbClr val="46AC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>
                    <a:solidFill>
                      <a:prstClr val="white"/>
                    </a:solidFill>
                  </a:rPr>
                  <a:t>손지혁</a:t>
                </a:r>
                <a:endParaRPr lang="en-US" altLang="ko-KR" sz="1400" b="1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17" name="직선 연결선 91"/>
            <p:cNvCxnSpPr/>
            <p:nvPr/>
          </p:nvCxnSpPr>
          <p:spPr>
            <a:xfrm>
              <a:off x="4997696" y="2975415"/>
              <a:ext cx="128427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6211966" y="1951492"/>
            <a:ext cx="1284270" cy="1316032"/>
            <a:chOff x="6120313" y="2125703"/>
            <a:chExt cx="1284270" cy="1316032"/>
          </a:xfrm>
        </p:grpSpPr>
        <p:grpSp>
          <p:nvGrpSpPr>
            <p:cNvPr id="4" name="그룹 3"/>
            <p:cNvGrpSpPr/>
            <p:nvPr/>
          </p:nvGrpSpPr>
          <p:grpSpPr>
            <a:xfrm>
              <a:off x="6339647" y="2125703"/>
              <a:ext cx="846781" cy="1316032"/>
              <a:chOff x="6339647" y="2125703"/>
              <a:chExt cx="846781" cy="1316032"/>
            </a:xfrm>
          </p:grpSpPr>
          <p:grpSp>
            <p:nvGrpSpPr>
              <p:cNvPr id="11" name="Group 59"/>
              <p:cNvGrpSpPr>
                <a:grpSpLocks noChangeAspect="1"/>
              </p:cNvGrpSpPr>
              <p:nvPr/>
            </p:nvGrpSpPr>
            <p:grpSpPr>
              <a:xfrm>
                <a:off x="6458947" y="2125703"/>
                <a:ext cx="607004" cy="831926"/>
                <a:chOff x="5320" y="2917"/>
                <a:chExt cx="515" cy="731"/>
              </a:xfrm>
            </p:grpSpPr>
            <p:sp>
              <p:nvSpPr>
                <p:cNvPr id="38" name="Freeform 60"/>
                <p:cNvSpPr/>
                <p:nvPr/>
              </p:nvSpPr>
              <p:spPr>
                <a:xfrm>
                  <a:off x="5578" y="3154"/>
                  <a:ext cx="255" cy="472"/>
                </a:xfrm>
                <a:custGeom>
                  <a:avLst/>
                  <a:gdLst>
                    <a:gd name="T0" fmla="*/ 0 w 1023"/>
                    <a:gd name="T1" fmla="*/ 0 h 1886"/>
                    <a:gd name="T2" fmla="*/ 0 w 1023"/>
                    <a:gd name="T3" fmla="*/ 1886 h 1886"/>
                    <a:gd name="T4" fmla="*/ 863 w 1023"/>
                    <a:gd name="T5" fmla="*/ 1886 h 1886"/>
                    <a:gd name="T6" fmla="*/ 884 w 1023"/>
                    <a:gd name="T7" fmla="*/ 1779 h 1886"/>
                    <a:gd name="T8" fmla="*/ 960 w 1023"/>
                    <a:gd name="T9" fmla="*/ 1289 h 1886"/>
                    <a:gd name="T10" fmla="*/ 988 w 1023"/>
                    <a:gd name="T11" fmla="*/ 1064 h 1886"/>
                    <a:gd name="T12" fmla="*/ 1011 w 1023"/>
                    <a:gd name="T13" fmla="*/ 836 h 1886"/>
                    <a:gd name="T14" fmla="*/ 1022 w 1023"/>
                    <a:gd name="T15" fmla="*/ 620 h 1886"/>
                    <a:gd name="T16" fmla="*/ 1023 w 1023"/>
                    <a:gd name="T17" fmla="*/ 521 h 1886"/>
                    <a:gd name="T18" fmla="*/ 1022 w 1023"/>
                    <a:gd name="T19" fmla="*/ 497 h 1886"/>
                    <a:gd name="T20" fmla="*/ 1017 w 1023"/>
                    <a:gd name="T21" fmla="*/ 452 h 1886"/>
                    <a:gd name="T22" fmla="*/ 1005 w 1023"/>
                    <a:gd name="T23" fmla="*/ 409 h 1886"/>
                    <a:gd name="T24" fmla="*/ 989 w 1023"/>
                    <a:gd name="T25" fmla="*/ 370 h 1886"/>
                    <a:gd name="T26" fmla="*/ 956 w 1023"/>
                    <a:gd name="T27" fmla="*/ 315 h 1886"/>
                    <a:gd name="T28" fmla="*/ 897 w 1023"/>
                    <a:gd name="T29" fmla="*/ 251 h 1886"/>
                    <a:gd name="T30" fmla="*/ 825 w 1023"/>
                    <a:gd name="T31" fmla="*/ 196 h 1886"/>
                    <a:gd name="T32" fmla="*/ 742 w 1023"/>
                    <a:gd name="T33" fmla="*/ 151 h 1886"/>
                    <a:gd name="T34" fmla="*/ 653 w 1023"/>
                    <a:gd name="T35" fmla="*/ 112 h 1886"/>
                    <a:gd name="T36" fmla="*/ 558 w 1023"/>
                    <a:gd name="T37" fmla="*/ 81 h 1886"/>
                    <a:gd name="T38" fmla="*/ 414 w 1023"/>
                    <a:gd name="T39" fmla="*/ 45 h 1886"/>
                    <a:gd name="T40" fmla="*/ 235 w 1023"/>
                    <a:gd name="T41" fmla="*/ 17 h 1886"/>
                    <a:gd name="T42" fmla="*/ 32 w 1023"/>
                    <a:gd name="T43" fmla="*/ 0 h 1886"/>
                    <a:gd name="T44" fmla="*/ 0 w 1023"/>
                    <a:gd name="T45" fmla="*/ 0 h 18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23" h="1886">
                      <a:moveTo>
                        <a:pt x="0" y="0"/>
                      </a:moveTo>
                      <a:lnTo>
                        <a:pt x="0" y="1886"/>
                      </a:lnTo>
                      <a:lnTo>
                        <a:pt x="863" y="1886"/>
                      </a:lnTo>
                      <a:lnTo>
                        <a:pt x="884" y="1779"/>
                      </a:lnTo>
                      <a:lnTo>
                        <a:pt x="960" y="1289"/>
                      </a:lnTo>
                      <a:lnTo>
                        <a:pt x="988" y="1064"/>
                      </a:lnTo>
                      <a:lnTo>
                        <a:pt x="1011" y="836"/>
                      </a:lnTo>
                      <a:lnTo>
                        <a:pt x="1022" y="620"/>
                      </a:lnTo>
                      <a:lnTo>
                        <a:pt x="1023" y="521"/>
                      </a:lnTo>
                      <a:lnTo>
                        <a:pt x="1022" y="497"/>
                      </a:lnTo>
                      <a:lnTo>
                        <a:pt x="1017" y="452"/>
                      </a:lnTo>
                      <a:lnTo>
                        <a:pt x="1005" y="409"/>
                      </a:lnTo>
                      <a:lnTo>
                        <a:pt x="989" y="370"/>
                      </a:lnTo>
                      <a:lnTo>
                        <a:pt x="956" y="315"/>
                      </a:lnTo>
                      <a:lnTo>
                        <a:pt x="897" y="251"/>
                      </a:lnTo>
                      <a:lnTo>
                        <a:pt x="825" y="196"/>
                      </a:lnTo>
                      <a:lnTo>
                        <a:pt x="742" y="151"/>
                      </a:lnTo>
                      <a:lnTo>
                        <a:pt x="653" y="112"/>
                      </a:lnTo>
                      <a:lnTo>
                        <a:pt x="558" y="81"/>
                      </a:lnTo>
                      <a:lnTo>
                        <a:pt x="414" y="45"/>
                      </a:lnTo>
                      <a:lnTo>
                        <a:pt x="235" y="17"/>
                      </a:lnTo>
                      <a:lnTo>
                        <a:pt x="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Freeform 61"/>
                <p:cNvSpPr/>
                <p:nvPr/>
              </p:nvSpPr>
              <p:spPr>
                <a:xfrm>
                  <a:off x="5322" y="3154"/>
                  <a:ext cx="256" cy="472"/>
                </a:xfrm>
                <a:custGeom>
                  <a:avLst/>
                  <a:gdLst>
                    <a:gd name="T0" fmla="*/ 1024 w 1024"/>
                    <a:gd name="T1" fmla="*/ 0 h 1886"/>
                    <a:gd name="T2" fmla="*/ 1024 w 1024"/>
                    <a:gd name="T3" fmla="*/ 1886 h 1886"/>
                    <a:gd name="T4" fmla="*/ 161 w 1024"/>
                    <a:gd name="T5" fmla="*/ 1886 h 1886"/>
                    <a:gd name="T6" fmla="*/ 140 w 1024"/>
                    <a:gd name="T7" fmla="*/ 1779 h 1886"/>
                    <a:gd name="T8" fmla="*/ 64 w 1024"/>
                    <a:gd name="T9" fmla="*/ 1289 h 1886"/>
                    <a:gd name="T10" fmla="*/ 36 w 1024"/>
                    <a:gd name="T11" fmla="*/ 1064 h 1886"/>
                    <a:gd name="T12" fmla="*/ 13 w 1024"/>
                    <a:gd name="T13" fmla="*/ 836 h 1886"/>
                    <a:gd name="T14" fmla="*/ 2 w 1024"/>
                    <a:gd name="T15" fmla="*/ 620 h 1886"/>
                    <a:gd name="T16" fmla="*/ 0 w 1024"/>
                    <a:gd name="T17" fmla="*/ 521 h 1886"/>
                    <a:gd name="T18" fmla="*/ 2 w 1024"/>
                    <a:gd name="T19" fmla="*/ 497 h 1886"/>
                    <a:gd name="T20" fmla="*/ 8 w 1024"/>
                    <a:gd name="T21" fmla="*/ 452 h 1886"/>
                    <a:gd name="T22" fmla="*/ 19 w 1024"/>
                    <a:gd name="T23" fmla="*/ 409 h 1886"/>
                    <a:gd name="T24" fmla="*/ 36 w 1024"/>
                    <a:gd name="T25" fmla="*/ 370 h 1886"/>
                    <a:gd name="T26" fmla="*/ 68 w 1024"/>
                    <a:gd name="T27" fmla="*/ 315 h 1886"/>
                    <a:gd name="T28" fmla="*/ 127 w 1024"/>
                    <a:gd name="T29" fmla="*/ 251 h 1886"/>
                    <a:gd name="T30" fmla="*/ 199 w 1024"/>
                    <a:gd name="T31" fmla="*/ 196 h 1886"/>
                    <a:gd name="T32" fmla="*/ 282 w 1024"/>
                    <a:gd name="T33" fmla="*/ 151 h 1886"/>
                    <a:gd name="T34" fmla="*/ 372 w 1024"/>
                    <a:gd name="T35" fmla="*/ 112 h 1886"/>
                    <a:gd name="T36" fmla="*/ 466 w 1024"/>
                    <a:gd name="T37" fmla="*/ 81 h 1886"/>
                    <a:gd name="T38" fmla="*/ 610 w 1024"/>
                    <a:gd name="T39" fmla="*/ 45 h 1886"/>
                    <a:gd name="T40" fmla="*/ 789 w 1024"/>
                    <a:gd name="T41" fmla="*/ 17 h 1886"/>
                    <a:gd name="T42" fmla="*/ 992 w 1024"/>
                    <a:gd name="T43" fmla="*/ 0 h 1886"/>
                    <a:gd name="T44" fmla="*/ 1024 w 1024"/>
                    <a:gd name="T45" fmla="*/ 0 h 18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24" h="1886">
                      <a:moveTo>
                        <a:pt x="1024" y="0"/>
                      </a:moveTo>
                      <a:lnTo>
                        <a:pt x="1024" y="1886"/>
                      </a:lnTo>
                      <a:lnTo>
                        <a:pt x="161" y="1886"/>
                      </a:lnTo>
                      <a:lnTo>
                        <a:pt x="140" y="1779"/>
                      </a:lnTo>
                      <a:lnTo>
                        <a:pt x="64" y="1289"/>
                      </a:lnTo>
                      <a:lnTo>
                        <a:pt x="36" y="1064"/>
                      </a:lnTo>
                      <a:lnTo>
                        <a:pt x="13" y="836"/>
                      </a:lnTo>
                      <a:lnTo>
                        <a:pt x="2" y="620"/>
                      </a:lnTo>
                      <a:lnTo>
                        <a:pt x="0" y="521"/>
                      </a:lnTo>
                      <a:lnTo>
                        <a:pt x="2" y="497"/>
                      </a:lnTo>
                      <a:lnTo>
                        <a:pt x="8" y="452"/>
                      </a:lnTo>
                      <a:lnTo>
                        <a:pt x="19" y="409"/>
                      </a:lnTo>
                      <a:lnTo>
                        <a:pt x="36" y="370"/>
                      </a:lnTo>
                      <a:lnTo>
                        <a:pt x="68" y="315"/>
                      </a:lnTo>
                      <a:lnTo>
                        <a:pt x="127" y="251"/>
                      </a:lnTo>
                      <a:lnTo>
                        <a:pt x="199" y="196"/>
                      </a:lnTo>
                      <a:lnTo>
                        <a:pt x="282" y="151"/>
                      </a:lnTo>
                      <a:lnTo>
                        <a:pt x="372" y="112"/>
                      </a:lnTo>
                      <a:lnTo>
                        <a:pt x="466" y="81"/>
                      </a:lnTo>
                      <a:lnTo>
                        <a:pt x="610" y="45"/>
                      </a:lnTo>
                      <a:lnTo>
                        <a:pt x="789" y="17"/>
                      </a:lnTo>
                      <a:lnTo>
                        <a:pt x="992" y="0"/>
                      </a:lnTo>
                      <a:lnTo>
                        <a:pt x="1024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62"/>
                <p:cNvSpPr>
                  <a:spLocks noChangeArrowheads="1"/>
                </p:cNvSpPr>
                <p:nvPr/>
              </p:nvSpPr>
              <p:spPr>
                <a:xfrm>
                  <a:off x="5525" y="3467"/>
                  <a:ext cx="105" cy="119"/>
                </a:xfrm>
                <a:prstGeom prst="rect">
                  <a:avLst/>
                </a:pr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63"/>
                <p:cNvSpPr/>
                <p:nvPr/>
              </p:nvSpPr>
              <p:spPr>
                <a:xfrm>
                  <a:off x="5525" y="3467"/>
                  <a:ext cx="105" cy="37"/>
                </a:xfrm>
                <a:custGeom>
                  <a:avLst/>
                  <a:gdLst>
                    <a:gd name="T0" fmla="*/ 0 w 421"/>
                    <a:gd name="T1" fmla="*/ 56 h 146"/>
                    <a:gd name="T2" fmla="*/ 5 w 421"/>
                    <a:gd name="T3" fmla="*/ 59 h 146"/>
                    <a:gd name="T4" fmla="*/ 66 w 421"/>
                    <a:gd name="T5" fmla="*/ 90 h 146"/>
                    <a:gd name="T6" fmla="*/ 147 w 421"/>
                    <a:gd name="T7" fmla="*/ 118 h 146"/>
                    <a:gd name="T8" fmla="*/ 215 w 421"/>
                    <a:gd name="T9" fmla="*/ 134 h 146"/>
                    <a:gd name="T10" fmla="*/ 291 w 421"/>
                    <a:gd name="T11" fmla="*/ 145 h 146"/>
                    <a:gd name="T12" fmla="*/ 376 w 421"/>
                    <a:gd name="T13" fmla="*/ 146 h 146"/>
                    <a:gd name="T14" fmla="*/ 421 w 421"/>
                    <a:gd name="T15" fmla="*/ 143 h 146"/>
                    <a:gd name="T16" fmla="*/ 421 w 421"/>
                    <a:gd name="T17" fmla="*/ 0 h 146"/>
                    <a:gd name="T18" fmla="*/ 0 w 421"/>
                    <a:gd name="T19" fmla="*/ 0 h 146"/>
                    <a:gd name="T20" fmla="*/ 0 w 421"/>
                    <a:gd name="T21" fmla="*/ 5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146">
                      <a:moveTo>
                        <a:pt x="0" y="56"/>
                      </a:moveTo>
                      <a:lnTo>
                        <a:pt x="5" y="59"/>
                      </a:lnTo>
                      <a:lnTo>
                        <a:pt x="66" y="90"/>
                      </a:lnTo>
                      <a:lnTo>
                        <a:pt x="147" y="118"/>
                      </a:lnTo>
                      <a:lnTo>
                        <a:pt x="215" y="134"/>
                      </a:lnTo>
                      <a:lnTo>
                        <a:pt x="291" y="145"/>
                      </a:lnTo>
                      <a:lnTo>
                        <a:pt x="376" y="146"/>
                      </a:lnTo>
                      <a:lnTo>
                        <a:pt x="421" y="143"/>
                      </a:lnTo>
                      <a:lnTo>
                        <a:pt x="421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64"/>
                <p:cNvSpPr/>
                <p:nvPr/>
              </p:nvSpPr>
              <p:spPr>
                <a:xfrm>
                  <a:off x="5322" y="3226"/>
                  <a:ext cx="102" cy="117"/>
                </a:xfrm>
                <a:custGeom>
                  <a:avLst/>
                  <a:gdLst>
                    <a:gd name="T0" fmla="*/ 412 w 412"/>
                    <a:gd name="T1" fmla="*/ 235 h 470"/>
                    <a:gd name="T2" fmla="*/ 411 w 412"/>
                    <a:gd name="T3" fmla="*/ 259 h 470"/>
                    <a:gd name="T4" fmla="*/ 402 w 412"/>
                    <a:gd name="T5" fmla="*/ 305 h 470"/>
                    <a:gd name="T6" fmla="*/ 387 w 412"/>
                    <a:gd name="T7" fmla="*/ 347 h 470"/>
                    <a:gd name="T8" fmla="*/ 365 w 412"/>
                    <a:gd name="T9" fmla="*/ 385 h 470"/>
                    <a:gd name="T10" fmla="*/ 337 w 412"/>
                    <a:gd name="T11" fmla="*/ 416 h 470"/>
                    <a:gd name="T12" fmla="*/ 305 w 412"/>
                    <a:gd name="T13" fmla="*/ 442 h 470"/>
                    <a:gd name="T14" fmla="*/ 268 w 412"/>
                    <a:gd name="T15" fmla="*/ 460 h 470"/>
                    <a:gd name="T16" fmla="*/ 227 w 412"/>
                    <a:gd name="T17" fmla="*/ 469 h 470"/>
                    <a:gd name="T18" fmla="*/ 207 w 412"/>
                    <a:gd name="T19" fmla="*/ 470 h 470"/>
                    <a:gd name="T20" fmla="*/ 185 w 412"/>
                    <a:gd name="T21" fmla="*/ 469 h 470"/>
                    <a:gd name="T22" fmla="*/ 146 w 412"/>
                    <a:gd name="T23" fmla="*/ 460 h 470"/>
                    <a:gd name="T24" fmla="*/ 108 w 412"/>
                    <a:gd name="T25" fmla="*/ 442 h 470"/>
                    <a:gd name="T26" fmla="*/ 76 w 412"/>
                    <a:gd name="T27" fmla="*/ 416 h 470"/>
                    <a:gd name="T28" fmla="*/ 48 w 412"/>
                    <a:gd name="T29" fmla="*/ 385 h 470"/>
                    <a:gd name="T30" fmla="*/ 25 w 412"/>
                    <a:gd name="T31" fmla="*/ 347 h 470"/>
                    <a:gd name="T32" fmla="*/ 10 w 412"/>
                    <a:gd name="T33" fmla="*/ 305 h 470"/>
                    <a:gd name="T34" fmla="*/ 2 w 412"/>
                    <a:gd name="T35" fmla="*/ 259 h 470"/>
                    <a:gd name="T36" fmla="*/ 0 w 412"/>
                    <a:gd name="T37" fmla="*/ 235 h 470"/>
                    <a:gd name="T38" fmla="*/ 2 w 412"/>
                    <a:gd name="T39" fmla="*/ 210 h 470"/>
                    <a:gd name="T40" fmla="*/ 10 w 412"/>
                    <a:gd name="T41" fmla="*/ 165 h 470"/>
                    <a:gd name="T42" fmla="*/ 25 w 412"/>
                    <a:gd name="T43" fmla="*/ 123 h 470"/>
                    <a:gd name="T44" fmla="*/ 48 w 412"/>
                    <a:gd name="T45" fmla="*/ 85 h 470"/>
                    <a:gd name="T46" fmla="*/ 76 w 412"/>
                    <a:gd name="T47" fmla="*/ 53 h 470"/>
                    <a:gd name="T48" fmla="*/ 108 w 412"/>
                    <a:gd name="T49" fmla="*/ 28 h 470"/>
                    <a:gd name="T50" fmla="*/ 146 w 412"/>
                    <a:gd name="T51" fmla="*/ 10 h 470"/>
                    <a:gd name="T52" fmla="*/ 185 w 412"/>
                    <a:gd name="T53" fmla="*/ 0 h 470"/>
                    <a:gd name="T54" fmla="*/ 207 w 412"/>
                    <a:gd name="T55" fmla="*/ 0 h 470"/>
                    <a:gd name="T56" fmla="*/ 227 w 412"/>
                    <a:gd name="T57" fmla="*/ 0 h 470"/>
                    <a:gd name="T58" fmla="*/ 268 w 412"/>
                    <a:gd name="T59" fmla="*/ 10 h 470"/>
                    <a:gd name="T60" fmla="*/ 305 w 412"/>
                    <a:gd name="T61" fmla="*/ 28 h 470"/>
                    <a:gd name="T62" fmla="*/ 337 w 412"/>
                    <a:gd name="T63" fmla="*/ 53 h 470"/>
                    <a:gd name="T64" fmla="*/ 365 w 412"/>
                    <a:gd name="T65" fmla="*/ 85 h 470"/>
                    <a:gd name="T66" fmla="*/ 387 w 412"/>
                    <a:gd name="T67" fmla="*/ 123 h 470"/>
                    <a:gd name="T68" fmla="*/ 402 w 412"/>
                    <a:gd name="T69" fmla="*/ 165 h 470"/>
                    <a:gd name="T70" fmla="*/ 411 w 412"/>
                    <a:gd name="T71" fmla="*/ 210 h 470"/>
                    <a:gd name="T72" fmla="*/ 412 w 412"/>
                    <a:gd name="T73" fmla="*/ 235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2" h="470">
                      <a:moveTo>
                        <a:pt x="412" y="235"/>
                      </a:moveTo>
                      <a:lnTo>
                        <a:pt x="411" y="259"/>
                      </a:lnTo>
                      <a:lnTo>
                        <a:pt x="402" y="305"/>
                      </a:lnTo>
                      <a:lnTo>
                        <a:pt x="387" y="347"/>
                      </a:lnTo>
                      <a:lnTo>
                        <a:pt x="365" y="385"/>
                      </a:lnTo>
                      <a:lnTo>
                        <a:pt x="337" y="416"/>
                      </a:lnTo>
                      <a:lnTo>
                        <a:pt x="305" y="442"/>
                      </a:lnTo>
                      <a:lnTo>
                        <a:pt x="268" y="460"/>
                      </a:lnTo>
                      <a:lnTo>
                        <a:pt x="227" y="469"/>
                      </a:lnTo>
                      <a:lnTo>
                        <a:pt x="207" y="470"/>
                      </a:lnTo>
                      <a:lnTo>
                        <a:pt x="185" y="469"/>
                      </a:lnTo>
                      <a:lnTo>
                        <a:pt x="146" y="460"/>
                      </a:lnTo>
                      <a:lnTo>
                        <a:pt x="108" y="442"/>
                      </a:lnTo>
                      <a:lnTo>
                        <a:pt x="76" y="416"/>
                      </a:lnTo>
                      <a:lnTo>
                        <a:pt x="48" y="385"/>
                      </a:lnTo>
                      <a:lnTo>
                        <a:pt x="25" y="347"/>
                      </a:lnTo>
                      <a:lnTo>
                        <a:pt x="10" y="305"/>
                      </a:lnTo>
                      <a:lnTo>
                        <a:pt x="2" y="259"/>
                      </a:lnTo>
                      <a:lnTo>
                        <a:pt x="0" y="235"/>
                      </a:lnTo>
                      <a:lnTo>
                        <a:pt x="2" y="210"/>
                      </a:lnTo>
                      <a:lnTo>
                        <a:pt x="10" y="165"/>
                      </a:lnTo>
                      <a:lnTo>
                        <a:pt x="25" y="123"/>
                      </a:lnTo>
                      <a:lnTo>
                        <a:pt x="48" y="85"/>
                      </a:lnTo>
                      <a:lnTo>
                        <a:pt x="76" y="53"/>
                      </a:lnTo>
                      <a:lnTo>
                        <a:pt x="108" y="28"/>
                      </a:lnTo>
                      <a:lnTo>
                        <a:pt x="146" y="10"/>
                      </a:lnTo>
                      <a:lnTo>
                        <a:pt x="185" y="0"/>
                      </a:lnTo>
                      <a:lnTo>
                        <a:pt x="207" y="0"/>
                      </a:lnTo>
                      <a:lnTo>
                        <a:pt x="227" y="0"/>
                      </a:lnTo>
                      <a:lnTo>
                        <a:pt x="268" y="10"/>
                      </a:lnTo>
                      <a:lnTo>
                        <a:pt x="305" y="28"/>
                      </a:lnTo>
                      <a:lnTo>
                        <a:pt x="337" y="53"/>
                      </a:lnTo>
                      <a:lnTo>
                        <a:pt x="365" y="85"/>
                      </a:lnTo>
                      <a:lnTo>
                        <a:pt x="387" y="123"/>
                      </a:lnTo>
                      <a:lnTo>
                        <a:pt x="402" y="165"/>
                      </a:lnTo>
                      <a:lnTo>
                        <a:pt x="411" y="210"/>
                      </a:lnTo>
                      <a:lnTo>
                        <a:pt x="412" y="235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65"/>
                <p:cNvSpPr/>
                <p:nvPr/>
              </p:nvSpPr>
              <p:spPr>
                <a:xfrm>
                  <a:off x="5731" y="3226"/>
                  <a:ext cx="102" cy="117"/>
                </a:xfrm>
                <a:custGeom>
                  <a:avLst/>
                  <a:gdLst>
                    <a:gd name="T0" fmla="*/ 410 w 410"/>
                    <a:gd name="T1" fmla="*/ 235 h 470"/>
                    <a:gd name="T2" fmla="*/ 409 w 410"/>
                    <a:gd name="T3" fmla="*/ 259 h 470"/>
                    <a:gd name="T4" fmla="*/ 402 w 410"/>
                    <a:gd name="T5" fmla="*/ 305 h 470"/>
                    <a:gd name="T6" fmla="*/ 386 w 410"/>
                    <a:gd name="T7" fmla="*/ 347 h 470"/>
                    <a:gd name="T8" fmla="*/ 364 w 410"/>
                    <a:gd name="T9" fmla="*/ 385 h 470"/>
                    <a:gd name="T10" fmla="*/ 336 w 410"/>
                    <a:gd name="T11" fmla="*/ 416 h 470"/>
                    <a:gd name="T12" fmla="*/ 303 w 410"/>
                    <a:gd name="T13" fmla="*/ 442 h 470"/>
                    <a:gd name="T14" fmla="*/ 266 w 410"/>
                    <a:gd name="T15" fmla="*/ 460 h 470"/>
                    <a:gd name="T16" fmla="*/ 226 w 410"/>
                    <a:gd name="T17" fmla="*/ 469 h 470"/>
                    <a:gd name="T18" fmla="*/ 205 w 410"/>
                    <a:gd name="T19" fmla="*/ 470 h 470"/>
                    <a:gd name="T20" fmla="*/ 184 w 410"/>
                    <a:gd name="T21" fmla="*/ 469 h 470"/>
                    <a:gd name="T22" fmla="*/ 144 w 410"/>
                    <a:gd name="T23" fmla="*/ 460 h 470"/>
                    <a:gd name="T24" fmla="*/ 106 w 410"/>
                    <a:gd name="T25" fmla="*/ 442 h 470"/>
                    <a:gd name="T26" fmla="*/ 74 w 410"/>
                    <a:gd name="T27" fmla="*/ 416 h 470"/>
                    <a:gd name="T28" fmla="*/ 46 w 410"/>
                    <a:gd name="T29" fmla="*/ 385 h 470"/>
                    <a:gd name="T30" fmla="*/ 24 w 410"/>
                    <a:gd name="T31" fmla="*/ 347 h 470"/>
                    <a:gd name="T32" fmla="*/ 9 w 410"/>
                    <a:gd name="T33" fmla="*/ 305 h 470"/>
                    <a:gd name="T34" fmla="*/ 0 w 410"/>
                    <a:gd name="T35" fmla="*/ 259 h 470"/>
                    <a:gd name="T36" fmla="*/ 0 w 410"/>
                    <a:gd name="T37" fmla="*/ 235 h 470"/>
                    <a:gd name="T38" fmla="*/ 0 w 410"/>
                    <a:gd name="T39" fmla="*/ 210 h 470"/>
                    <a:gd name="T40" fmla="*/ 9 w 410"/>
                    <a:gd name="T41" fmla="*/ 165 h 470"/>
                    <a:gd name="T42" fmla="*/ 24 w 410"/>
                    <a:gd name="T43" fmla="*/ 123 h 470"/>
                    <a:gd name="T44" fmla="*/ 46 w 410"/>
                    <a:gd name="T45" fmla="*/ 85 h 470"/>
                    <a:gd name="T46" fmla="*/ 74 w 410"/>
                    <a:gd name="T47" fmla="*/ 53 h 470"/>
                    <a:gd name="T48" fmla="*/ 106 w 410"/>
                    <a:gd name="T49" fmla="*/ 28 h 470"/>
                    <a:gd name="T50" fmla="*/ 144 w 410"/>
                    <a:gd name="T51" fmla="*/ 10 h 470"/>
                    <a:gd name="T52" fmla="*/ 184 w 410"/>
                    <a:gd name="T53" fmla="*/ 0 h 470"/>
                    <a:gd name="T54" fmla="*/ 205 w 410"/>
                    <a:gd name="T55" fmla="*/ 0 h 470"/>
                    <a:gd name="T56" fmla="*/ 226 w 410"/>
                    <a:gd name="T57" fmla="*/ 0 h 470"/>
                    <a:gd name="T58" fmla="*/ 266 w 410"/>
                    <a:gd name="T59" fmla="*/ 10 h 470"/>
                    <a:gd name="T60" fmla="*/ 303 w 410"/>
                    <a:gd name="T61" fmla="*/ 28 h 470"/>
                    <a:gd name="T62" fmla="*/ 336 w 410"/>
                    <a:gd name="T63" fmla="*/ 53 h 470"/>
                    <a:gd name="T64" fmla="*/ 364 w 410"/>
                    <a:gd name="T65" fmla="*/ 85 h 470"/>
                    <a:gd name="T66" fmla="*/ 386 w 410"/>
                    <a:gd name="T67" fmla="*/ 123 h 470"/>
                    <a:gd name="T68" fmla="*/ 402 w 410"/>
                    <a:gd name="T69" fmla="*/ 165 h 470"/>
                    <a:gd name="T70" fmla="*/ 409 w 410"/>
                    <a:gd name="T71" fmla="*/ 210 h 470"/>
                    <a:gd name="T72" fmla="*/ 410 w 410"/>
                    <a:gd name="T73" fmla="*/ 235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0" h="470">
                      <a:moveTo>
                        <a:pt x="410" y="235"/>
                      </a:moveTo>
                      <a:lnTo>
                        <a:pt x="409" y="259"/>
                      </a:lnTo>
                      <a:lnTo>
                        <a:pt x="402" y="305"/>
                      </a:lnTo>
                      <a:lnTo>
                        <a:pt x="386" y="347"/>
                      </a:lnTo>
                      <a:lnTo>
                        <a:pt x="364" y="385"/>
                      </a:lnTo>
                      <a:lnTo>
                        <a:pt x="336" y="416"/>
                      </a:lnTo>
                      <a:lnTo>
                        <a:pt x="303" y="442"/>
                      </a:lnTo>
                      <a:lnTo>
                        <a:pt x="266" y="460"/>
                      </a:lnTo>
                      <a:lnTo>
                        <a:pt x="226" y="469"/>
                      </a:lnTo>
                      <a:lnTo>
                        <a:pt x="205" y="470"/>
                      </a:lnTo>
                      <a:lnTo>
                        <a:pt x="184" y="469"/>
                      </a:lnTo>
                      <a:lnTo>
                        <a:pt x="144" y="460"/>
                      </a:lnTo>
                      <a:lnTo>
                        <a:pt x="106" y="442"/>
                      </a:lnTo>
                      <a:lnTo>
                        <a:pt x="74" y="416"/>
                      </a:lnTo>
                      <a:lnTo>
                        <a:pt x="46" y="385"/>
                      </a:lnTo>
                      <a:lnTo>
                        <a:pt x="24" y="347"/>
                      </a:lnTo>
                      <a:lnTo>
                        <a:pt x="9" y="305"/>
                      </a:lnTo>
                      <a:lnTo>
                        <a:pt x="0" y="259"/>
                      </a:lnTo>
                      <a:lnTo>
                        <a:pt x="0" y="235"/>
                      </a:lnTo>
                      <a:lnTo>
                        <a:pt x="0" y="210"/>
                      </a:lnTo>
                      <a:lnTo>
                        <a:pt x="9" y="165"/>
                      </a:lnTo>
                      <a:lnTo>
                        <a:pt x="24" y="123"/>
                      </a:lnTo>
                      <a:lnTo>
                        <a:pt x="46" y="85"/>
                      </a:lnTo>
                      <a:lnTo>
                        <a:pt x="74" y="53"/>
                      </a:lnTo>
                      <a:lnTo>
                        <a:pt x="106" y="28"/>
                      </a:lnTo>
                      <a:lnTo>
                        <a:pt x="144" y="10"/>
                      </a:lnTo>
                      <a:lnTo>
                        <a:pt x="184" y="0"/>
                      </a:lnTo>
                      <a:lnTo>
                        <a:pt x="205" y="0"/>
                      </a:lnTo>
                      <a:lnTo>
                        <a:pt x="226" y="0"/>
                      </a:lnTo>
                      <a:lnTo>
                        <a:pt x="266" y="10"/>
                      </a:lnTo>
                      <a:lnTo>
                        <a:pt x="303" y="28"/>
                      </a:lnTo>
                      <a:lnTo>
                        <a:pt x="336" y="53"/>
                      </a:lnTo>
                      <a:lnTo>
                        <a:pt x="364" y="85"/>
                      </a:lnTo>
                      <a:lnTo>
                        <a:pt x="386" y="123"/>
                      </a:lnTo>
                      <a:lnTo>
                        <a:pt x="402" y="165"/>
                      </a:lnTo>
                      <a:lnTo>
                        <a:pt x="409" y="210"/>
                      </a:lnTo>
                      <a:lnTo>
                        <a:pt x="410" y="235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Freeform 66"/>
                <p:cNvSpPr/>
                <p:nvPr/>
              </p:nvSpPr>
              <p:spPr>
                <a:xfrm>
                  <a:off x="5373" y="3023"/>
                  <a:ext cx="409" cy="464"/>
                </a:xfrm>
                <a:custGeom>
                  <a:avLst/>
                  <a:gdLst>
                    <a:gd name="T0" fmla="*/ 1634 w 1634"/>
                    <a:gd name="T1" fmla="*/ 566 h 1855"/>
                    <a:gd name="T2" fmla="*/ 1616 w 1634"/>
                    <a:gd name="T3" fmla="*/ 443 h 1855"/>
                    <a:gd name="T4" fmla="*/ 1573 w 1634"/>
                    <a:gd name="T5" fmla="*/ 332 h 1855"/>
                    <a:gd name="T6" fmla="*/ 1505 w 1634"/>
                    <a:gd name="T7" fmla="*/ 233 h 1855"/>
                    <a:gd name="T8" fmla="*/ 1412 w 1634"/>
                    <a:gd name="T9" fmla="*/ 150 h 1855"/>
                    <a:gd name="T10" fmla="*/ 1291 w 1634"/>
                    <a:gd name="T11" fmla="*/ 83 h 1855"/>
                    <a:gd name="T12" fmla="*/ 1144 w 1634"/>
                    <a:gd name="T13" fmla="*/ 34 h 1855"/>
                    <a:gd name="T14" fmla="*/ 968 w 1634"/>
                    <a:gd name="T15" fmla="*/ 5 h 1855"/>
                    <a:gd name="T16" fmla="*/ 817 w 1634"/>
                    <a:gd name="T17" fmla="*/ 0 h 1855"/>
                    <a:gd name="T18" fmla="*/ 666 w 1634"/>
                    <a:gd name="T19" fmla="*/ 5 h 1855"/>
                    <a:gd name="T20" fmla="*/ 491 w 1634"/>
                    <a:gd name="T21" fmla="*/ 34 h 1855"/>
                    <a:gd name="T22" fmla="*/ 343 w 1634"/>
                    <a:gd name="T23" fmla="*/ 83 h 1855"/>
                    <a:gd name="T24" fmla="*/ 222 w 1634"/>
                    <a:gd name="T25" fmla="*/ 150 h 1855"/>
                    <a:gd name="T26" fmla="*/ 129 w 1634"/>
                    <a:gd name="T27" fmla="*/ 233 h 1855"/>
                    <a:gd name="T28" fmla="*/ 61 w 1634"/>
                    <a:gd name="T29" fmla="*/ 332 h 1855"/>
                    <a:gd name="T30" fmla="*/ 19 w 1634"/>
                    <a:gd name="T31" fmla="*/ 443 h 1855"/>
                    <a:gd name="T32" fmla="*/ 1 w 1634"/>
                    <a:gd name="T33" fmla="*/ 566 h 1855"/>
                    <a:gd name="T34" fmla="*/ 0 w 1634"/>
                    <a:gd name="T35" fmla="*/ 667 h 1855"/>
                    <a:gd name="T36" fmla="*/ 8 w 1634"/>
                    <a:gd name="T37" fmla="*/ 991 h 1855"/>
                    <a:gd name="T38" fmla="*/ 37 w 1634"/>
                    <a:gd name="T39" fmla="*/ 1201 h 1855"/>
                    <a:gd name="T40" fmla="*/ 99 w 1634"/>
                    <a:gd name="T41" fmla="*/ 1406 h 1855"/>
                    <a:gd name="T42" fmla="*/ 204 w 1634"/>
                    <a:gd name="T43" fmla="*/ 1593 h 1855"/>
                    <a:gd name="T44" fmla="*/ 343 w 1634"/>
                    <a:gd name="T45" fmla="*/ 1724 h 1855"/>
                    <a:gd name="T46" fmla="*/ 444 w 1634"/>
                    <a:gd name="T47" fmla="*/ 1782 h 1855"/>
                    <a:gd name="T48" fmla="*/ 562 w 1634"/>
                    <a:gd name="T49" fmla="*/ 1825 h 1855"/>
                    <a:gd name="T50" fmla="*/ 699 w 1634"/>
                    <a:gd name="T51" fmla="*/ 1850 h 1855"/>
                    <a:gd name="T52" fmla="*/ 817 w 1634"/>
                    <a:gd name="T53" fmla="*/ 1855 h 1855"/>
                    <a:gd name="T54" fmla="*/ 935 w 1634"/>
                    <a:gd name="T55" fmla="*/ 1850 h 1855"/>
                    <a:gd name="T56" fmla="*/ 1072 w 1634"/>
                    <a:gd name="T57" fmla="*/ 1825 h 1855"/>
                    <a:gd name="T58" fmla="*/ 1191 w 1634"/>
                    <a:gd name="T59" fmla="*/ 1782 h 1855"/>
                    <a:gd name="T60" fmla="*/ 1292 w 1634"/>
                    <a:gd name="T61" fmla="*/ 1724 h 1855"/>
                    <a:gd name="T62" fmla="*/ 1430 w 1634"/>
                    <a:gd name="T63" fmla="*/ 1593 h 1855"/>
                    <a:gd name="T64" fmla="*/ 1535 w 1634"/>
                    <a:gd name="T65" fmla="*/ 1406 h 1855"/>
                    <a:gd name="T66" fmla="*/ 1597 w 1634"/>
                    <a:gd name="T67" fmla="*/ 1201 h 1855"/>
                    <a:gd name="T68" fmla="*/ 1627 w 1634"/>
                    <a:gd name="T69" fmla="*/ 991 h 1855"/>
                    <a:gd name="T70" fmla="*/ 1634 w 1634"/>
                    <a:gd name="T71" fmla="*/ 667 h 18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634" h="1855">
                      <a:moveTo>
                        <a:pt x="1634" y="598"/>
                      </a:moveTo>
                      <a:lnTo>
                        <a:pt x="1634" y="566"/>
                      </a:lnTo>
                      <a:lnTo>
                        <a:pt x="1628" y="504"/>
                      </a:lnTo>
                      <a:lnTo>
                        <a:pt x="1616" y="443"/>
                      </a:lnTo>
                      <a:lnTo>
                        <a:pt x="1598" y="386"/>
                      </a:lnTo>
                      <a:lnTo>
                        <a:pt x="1573" y="332"/>
                      </a:lnTo>
                      <a:lnTo>
                        <a:pt x="1543" y="281"/>
                      </a:lnTo>
                      <a:lnTo>
                        <a:pt x="1505" y="233"/>
                      </a:lnTo>
                      <a:lnTo>
                        <a:pt x="1462" y="189"/>
                      </a:lnTo>
                      <a:lnTo>
                        <a:pt x="1412" y="150"/>
                      </a:lnTo>
                      <a:lnTo>
                        <a:pt x="1355" y="114"/>
                      </a:lnTo>
                      <a:lnTo>
                        <a:pt x="1291" y="83"/>
                      </a:lnTo>
                      <a:lnTo>
                        <a:pt x="1220" y="56"/>
                      </a:lnTo>
                      <a:lnTo>
                        <a:pt x="1144" y="34"/>
                      </a:lnTo>
                      <a:lnTo>
                        <a:pt x="1059" y="17"/>
                      </a:lnTo>
                      <a:lnTo>
                        <a:pt x="968" y="5"/>
                      </a:lnTo>
                      <a:lnTo>
                        <a:pt x="869" y="0"/>
                      </a:lnTo>
                      <a:lnTo>
                        <a:pt x="817" y="0"/>
                      </a:lnTo>
                      <a:lnTo>
                        <a:pt x="765" y="0"/>
                      </a:lnTo>
                      <a:lnTo>
                        <a:pt x="666" y="5"/>
                      </a:lnTo>
                      <a:lnTo>
                        <a:pt x="575" y="17"/>
                      </a:lnTo>
                      <a:lnTo>
                        <a:pt x="491" y="34"/>
                      </a:lnTo>
                      <a:lnTo>
                        <a:pt x="413" y="56"/>
                      </a:lnTo>
                      <a:lnTo>
                        <a:pt x="343" y="83"/>
                      </a:lnTo>
                      <a:lnTo>
                        <a:pt x="279" y="114"/>
                      </a:lnTo>
                      <a:lnTo>
                        <a:pt x="222" y="150"/>
                      </a:lnTo>
                      <a:lnTo>
                        <a:pt x="173" y="189"/>
                      </a:lnTo>
                      <a:lnTo>
                        <a:pt x="129" y="233"/>
                      </a:lnTo>
                      <a:lnTo>
                        <a:pt x="92" y="281"/>
                      </a:lnTo>
                      <a:lnTo>
                        <a:pt x="61" y="332"/>
                      </a:lnTo>
                      <a:lnTo>
                        <a:pt x="36" y="386"/>
                      </a:lnTo>
                      <a:lnTo>
                        <a:pt x="19" y="443"/>
                      </a:lnTo>
                      <a:lnTo>
                        <a:pt x="6" y="504"/>
                      </a:lnTo>
                      <a:lnTo>
                        <a:pt x="1" y="566"/>
                      </a:lnTo>
                      <a:lnTo>
                        <a:pt x="0" y="598"/>
                      </a:lnTo>
                      <a:lnTo>
                        <a:pt x="0" y="667"/>
                      </a:lnTo>
                      <a:lnTo>
                        <a:pt x="0" y="841"/>
                      </a:lnTo>
                      <a:lnTo>
                        <a:pt x="8" y="991"/>
                      </a:lnTo>
                      <a:lnTo>
                        <a:pt x="19" y="1095"/>
                      </a:lnTo>
                      <a:lnTo>
                        <a:pt x="37" y="1201"/>
                      </a:lnTo>
                      <a:lnTo>
                        <a:pt x="63" y="1305"/>
                      </a:lnTo>
                      <a:lnTo>
                        <a:pt x="99" y="1406"/>
                      </a:lnTo>
                      <a:lnTo>
                        <a:pt x="145" y="1503"/>
                      </a:lnTo>
                      <a:lnTo>
                        <a:pt x="204" y="1593"/>
                      </a:lnTo>
                      <a:lnTo>
                        <a:pt x="277" y="1672"/>
                      </a:lnTo>
                      <a:lnTo>
                        <a:pt x="343" y="1724"/>
                      </a:lnTo>
                      <a:lnTo>
                        <a:pt x="391" y="1755"/>
                      </a:lnTo>
                      <a:lnTo>
                        <a:pt x="444" y="1782"/>
                      </a:lnTo>
                      <a:lnTo>
                        <a:pt x="500" y="1806"/>
                      </a:lnTo>
                      <a:lnTo>
                        <a:pt x="562" y="1825"/>
                      </a:lnTo>
                      <a:lnTo>
                        <a:pt x="628" y="1839"/>
                      </a:lnTo>
                      <a:lnTo>
                        <a:pt x="699" y="1850"/>
                      </a:lnTo>
                      <a:lnTo>
                        <a:pt x="777" y="1855"/>
                      </a:lnTo>
                      <a:lnTo>
                        <a:pt x="817" y="1855"/>
                      </a:lnTo>
                      <a:lnTo>
                        <a:pt x="857" y="1855"/>
                      </a:lnTo>
                      <a:lnTo>
                        <a:pt x="935" y="1850"/>
                      </a:lnTo>
                      <a:lnTo>
                        <a:pt x="1006" y="1839"/>
                      </a:lnTo>
                      <a:lnTo>
                        <a:pt x="1072" y="1825"/>
                      </a:lnTo>
                      <a:lnTo>
                        <a:pt x="1134" y="1806"/>
                      </a:lnTo>
                      <a:lnTo>
                        <a:pt x="1191" y="1782"/>
                      </a:lnTo>
                      <a:lnTo>
                        <a:pt x="1244" y="1755"/>
                      </a:lnTo>
                      <a:lnTo>
                        <a:pt x="1292" y="1724"/>
                      </a:lnTo>
                      <a:lnTo>
                        <a:pt x="1357" y="1672"/>
                      </a:lnTo>
                      <a:lnTo>
                        <a:pt x="1430" y="1593"/>
                      </a:lnTo>
                      <a:lnTo>
                        <a:pt x="1489" y="1503"/>
                      </a:lnTo>
                      <a:lnTo>
                        <a:pt x="1535" y="1406"/>
                      </a:lnTo>
                      <a:lnTo>
                        <a:pt x="1571" y="1305"/>
                      </a:lnTo>
                      <a:lnTo>
                        <a:pt x="1597" y="1201"/>
                      </a:lnTo>
                      <a:lnTo>
                        <a:pt x="1615" y="1095"/>
                      </a:lnTo>
                      <a:lnTo>
                        <a:pt x="1627" y="991"/>
                      </a:lnTo>
                      <a:lnTo>
                        <a:pt x="1634" y="841"/>
                      </a:lnTo>
                      <a:lnTo>
                        <a:pt x="1634" y="667"/>
                      </a:lnTo>
                      <a:lnTo>
                        <a:pt x="1634" y="598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67"/>
                <p:cNvSpPr/>
                <p:nvPr/>
              </p:nvSpPr>
              <p:spPr>
                <a:xfrm>
                  <a:off x="5456" y="3246"/>
                  <a:ext cx="44" cy="49"/>
                </a:xfrm>
                <a:custGeom>
                  <a:avLst/>
                  <a:gdLst>
                    <a:gd name="T0" fmla="*/ 177 w 177"/>
                    <a:gd name="T1" fmla="*/ 98 h 195"/>
                    <a:gd name="T2" fmla="*/ 175 w 177"/>
                    <a:gd name="T3" fmla="*/ 117 h 195"/>
                    <a:gd name="T4" fmla="*/ 162 w 177"/>
                    <a:gd name="T5" fmla="*/ 152 h 195"/>
                    <a:gd name="T6" fmla="*/ 138 w 177"/>
                    <a:gd name="T7" fmla="*/ 179 h 195"/>
                    <a:gd name="T8" fmla="*/ 106 w 177"/>
                    <a:gd name="T9" fmla="*/ 193 h 195"/>
                    <a:gd name="T10" fmla="*/ 88 w 177"/>
                    <a:gd name="T11" fmla="*/ 195 h 195"/>
                    <a:gd name="T12" fmla="*/ 71 w 177"/>
                    <a:gd name="T13" fmla="*/ 193 h 195"/>
                    <a:gd name="T14" fmla="*/ 38 w 177"/>
                    <a:gd name="T15" fmla="*/ 179 h 195"/>
                    <a:gd name="T16" fmla="*/ 15 w 177"/>
                    <a:gd name="T17" fmla="*/ 152 h 195"/>
                    <a:gd name="T18" fmla="*/ 1 w 177"/>
                    <a:gd name="T19" fmla="*/ 117 h 195"/>
                    <a:gd name="T20" fmla="*/ 0 w 177"/>
                    <a:gd name="T21" fmla="*/ 98 h 195"/>
                    <a:gd name="T22" fmla="*/ 1 w 177"/>
                    <a:gd name="T23" fmla="*/ 78 h 195"/>
                    <a:gd name="T24" fmla="*/ 15 w 177"/>
                    <a:gd name="T25" fmla="*/ 43 h 195"/>
                    <a:gd name="T26" fmla="*/ 38 w 177"/>
                    <a:gd name="T27" fmla="*/ 16 h 195"/>
                    <a:gd name="T28" fmla="*/ 71 w 177"/>
                    <a:gd name="T29" fmla="*/ 2 h 195"/>
                    <a:gd name="T30" fmla="*/ 88 w 177"/>
                    <a:gd name="T31" fmla="*/ 0 h 195"/>
                    <a:gd name="T32" fmla="*/ 106 w 177"/>
                    <a:gd name="T33" fmla="*/ 2 h 195"/>
                    <a:gd name="T34" fmla="*/ 138 w 177"/>
                    <a:gd name="T35" fmla="*/ 16 h 195"/>
                    <a:gd name="T36" fmla="*/ 162 w 177"/>
                    <a:gd name="T37" fmla="*/ 43 h 195"/>
                    <a:gd name="T38" fmla="*/ 175 w 177"/>
                    <a:gd name="T39" fmla="*/ 78 h 195"/>
                    <a:gd name="T40" fmla="*/ 177 w 177"/>
                    <a:gd name="T41" fmla="*/ 9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7" h="195">
                      <a:moveTo>
                        <a:pt x="177" y="98"/>
                      </a:moveTo>
                      <a:lnTo>
                        <a:pt x="175" y="117"/>
                      </a:lnTo>
                      <a:lnTo>
                        <a:pt x="162" y="152"/>
                      </a:lnTo>
                      <a:lnTo>
                        <a:pt x="138" y="179"/>
                      </a:lnTo>
                      <a:lnTo>
                        <a:pt x="106" y="193"/>
                      </a:lnTo>
                      <a:lnTo>
                        <a:pt x="88" y="195"/>
                      </a:lnTo>
                      <a:lnTo>
                        <a:pt x="71" y="193"/>
                      </a:lnTo>
                      <a:lnTo>
                        <a:pt x="38" y="179"/>
                      </a:lnTo>
                      <a:lnTo>
                        <a:pt x="15" y="152"/>
                      </a:lnTo>
                      <a:lnTo>
                        <a:pt x="1" y="117"/>
                      </a:lnTo>
                      <a:lnTo>
                        <a:pt x="0" y="98"/>
                      </a:lnTo>
                      <a:lnTo>
                        <a:pt x="1" y="78"/>
                      </a:lnTo>
                      <a:lnTo>
                        <a:pt x="15" y="43"/>
                      </a:lnTo>
                      <a:lnTo>
                        <a:pt x="38" y="16"/>
                      </a:lnTo>
                      <a:lnTo>
                        <a:pt x="71" y="2"/>
                      </a:lnTo>
                      <a:lnTo>
                        <a:pt x="88" y="0"/>
                      </a:lnTo>
                      <a:lnTo>
                        <a:pt x="106" y="2"/>
                      </a:lnTo>
                      <a:lnTo>
                        <a:pt x="138" y="16"/>
                      </a:lnTo>
                      <a:lnTo>
                        <a:pt x="162" y="43"/>
                      </a:lnTo>
                      <a:lnTo>
                        <a:pt x="175" y="78"/>
                      </a:lnTo>
                      <a:lnTo>
                        <a:pt x="177" y="98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68"/>
                <p:cNvSpPr/>
                <p:nvPr/>
              </p:nvSpPr>
              <p:spPr>
                <a:xfrm>
                  <a:off x="5462" y="3253"/>
                  <a:ext cx="13" cy="13"/>
                </a:xfrm>
                <a:custGeom>
                  <a:avLst/>
                  <a:gdLst>
                    <a:gd name="T0" fmla="*/ 53 w 53"/>
                    <a:gd name="T1" fmla="*/ 27 h 53"/>
                    <a:gd name="T2" fmla="*/ 52 w 53"/>
                    <a:gd name="T3" fmla="*/ 38 h 53"/>
                    <a:gd name="T4" fmla="*/ 37 w 53"/>
                    <a:gd name="T5" fmla="*/ 52 h 53"/>
                    <a:gd name="T6" fmla="*/ 26 w 53"/>
                    <a:gd name="T7" fmla="*/ 53 h 53"/>
                    <a:gd name="T8" fmla="*/ 16 w 53"/>
                    <a:gd name="T9" fmla="*/ 52 h 53"/>
                    <a:gd name="T10" fmla="*/ 1 w 53"/>
                    <a:gd name="T11" fmla="*/ 38 h 53"/>
                    <a:gd name="T12" fmla="*/ 0 w 53"/>
                    <a:gd name="T13" fmla="*/ 27 h 53"/>
                    <a:gd name="T14" fmla="*/ 1 w 53"/>
                    <a:gd name="T15" fmla="*/ 16 h 53"/>
                    <a:gd name="T16" fmla="*/ 16 w 53"/>
                    <a:gd name="T17" fmla="*/ 2 h 53"/>
                    <a:gd name="T18" fmla="*/ 26 w 53"/>
                    <a:gd name="T19" fmla="*/ 0 h 53"/>
                    <a:gd name="T20" fmla="*/ 37 w 53"/>
                    <a:gd name="T21" fmla="*/ 2 h 53"/>
                    <a:gd name="T22" fmla="*/ 52 w 53"/>
                    <a:gd name="T23" fmla="*/ 16 h 53"/>
                    <a:gd name="T24" fmla="*/ 53 w 53"/>
                    <a:gd name="T25" fmla="*/ 2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53">
                      <a:moveTo>
                        <a:pt x="53" y="27"/>
                      </a:moveTo>
                      <a:lnTo>
                        <a:pt x="52" y="38"/>
                      </a:lnTo>
                      <a:lnTo>
                        <a:pt x="37" y="52"/>
                      </a:lnTo>
                      <a:lnTo>
                        <a:pt x="26" y="53"/>
                      </a:lnTo>
                      <a:lnTo>
                        <a:pt x="16" y="52"/>
                      </a:lnTo>
                      <a:lnTo>
                        <a:pt x="1" y="38"/>
                      </a:lnTo>
                      <a:lnTo>
                        <a:pt x="0" y="27"/>
                      </a:lnTo>
                      <a:lnTo>
                        <a:pt x="1" y="16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7" y="2"/>
                      </a:lnTo>
                      <a:lnTo>
                        <a:pt x="52" y="16"/>
                      </a:lnTo>
                      <a:lnTo>
                        <a:pt x="53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69"/>
                <p:cNvSpPr/>
                <p:nvPr/>
              </p:nvSpPr>
              <p:spPr>
                <a:xfrm>
                  <a:off x="5441" y="3196"/>
                  <a:ext cx="72" cy="24"/>
                </a:xfrm>
                <a:custGeom>
                  <a:avLst/>
                  <a:gdLst>
                    <a:gd name="T0" fmla="*/ 9 w 290"/>
                    <a:gd name="T1" fmla="*/ 88 h 97"/>
                    <a:gd name="T2" fmla="*/ 17 w 290"/>
                    <a:gd name="T3" fmla="*/ 90 h 97"/>
                    <a:gd name="T4" fmla="*/ 35 w 290"/>
                    <a:gd name="T5" fmla="*/ 90 h 97"/>
                    <a:gd name="T6" fmla="*/ 69 w 290"/>
                    <a:gd name="T7" fmla="*/ 82 h 97"/>
                    <a:gd name="T8" fmla="*/ 130 w 290"/>
                    <a:gd name="T9" fmla="*/ 70 h 97"/>
                    <a:gd name="T10" fmla="*/ 193 w 290"/>
                    <a:gd name="T11" fmla="*/ 73 h 97"/>
                    <a:gd name="T12" fmla="*/ 243 w 290"/>
                    <a:gd name="T13" fmla="*/ 85 h 97"/>
                    <a:gd name="T14" fmla="*/ 271 w 290"/>
                    <a:gd name="T15" fmla="*/ 96 h 97"/>
                    <a:gd name="T16" fmla="*/ 277 w 290"/>
                    <a:gd name="T17" fmla="*/ 97 h 97"/>
                    <a:gd name="T18" fmla="*/ 285 w 290"/>
                    <a:gd name="T19" fmla="*/ 90 h 97"/>
                    <a:gd name="T20" fmla="*/ 290 w 290"/>
                    <a:gd name="T21" fmla="*/ 79 h 97"/>
                    <a:gd name="T22" fmla="*/ 287 w 290"/>
                    <a:gd name="T23" fmla="*/ 61 h 97"/>
                    <a:gd name="T24" fmla="*/ 278 w 290"/>
                    <a:gd name="T25" fmla="*/ 42 h 97"/>
                    <a:gd name="T26" fmla="*/ 258 w 290"/>
                    <a:gd name="T27" fmla="*/ 24 h 97"/>
                    <a:gd name="T28" fmla="*/ 226 w 290"/>
                    <a:gd name="T29" fmla="*/ 10 h 97"/>
                    <a:gd name="T30" fmla="*/ 181 w 290"/>
                    <a:gd name="T31" fmla="*/ 0 h 97"/>
                    <a:gd name="T32" fmla="*/ 151 w 290"/>
                    <a:gd name="T33" fmla="*/ 0 h 97"/>
                    <a:gd name="T34" fmla="*/ 125 w 290"/>
                    <a:gd name="T35" fmla="*/ 0 h 97"/>
                    <a:gd name="T36" fmla="*/ 82 w 290"/>
                    <a:gd name="T37" fmla="*/ 6 h 97"/>
                    <a:gd name="T38" fmla="*/ 50 w 290"/>
                    <a:gd name="T39" fmla="*/ 18 h 97"/>
                    <a:gd name="T40" fmla="*/ 25 w 290"/>
                    <a:gd name="T41" fmla="*/ 32 h 97"/>
                    <a:gd name="T42" fmla="*/ 10 w 290"/>
                    <a:gd name="T43" fmla="*/ 48 h 97"/>
                    <a:gd name="T44" fmla="*/ 2 w 290"/>
                    <a:gd name="T45" fmla="*/ 63 h 97"/>
                    <a:gd name="T46" fmla="*/ 0 w 290"/>
                    <a:gd name="T47" fmla="*/ 76 h 97"/>
                    <a:gd name="T48" fmla="*/ 5 w 290"/>
                    <a:gd name="T49" fmla="*/ 86 h 97"/>
                    <a:gd name="T50" fmla="*/ 9 w 290"/>
                    <a:gd name="T51" fmla="*/ 8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90" h="97">
                      <a:moveTo>
                        <a:pt x="9" y="88"/>
                      </a:moveTo>
                      <a:lnTo>
                        <a:pt x="17" y="90"/>
                      </a:lnTo>
                      <a:lnTo>
                        <a:pt x="35" y="90"/>
                      </a:lnTo>
                      <a:lnTo>
                        <a:pt x="69" y="82"/>
                      </a:lnTo>
                      <a:lnTo>
                        <a:pt x="130" y="70"/>
                      </a:lnTo>
                      <a:lnTo>
                        <a:pt x="193" y="73"/>
                      </a:lnTo>
                      <a:lnTo>
                        <a:pt x="243" y="85"/>
                      </a:lnTo>
                      <a:lnTo>
                        <a:pt x="271" y="96"/>
                      </a:lnTo>
                      <a:lnTo>
                        <a:pt x="277" y="97"/>
                      </a:lnTo>
                      <a:lnTo>
                        <a:pt x="285" y="90"/>
                      </a:lnTo>
                      <a:lnTo>
                        <a:pt x="290" y="79"/>
                      </a:lnTo>
                      <a:lnTo>
                        <a:pt x="287" y="61"/>
                      </a:lnTo>
                      <a:lnTo>
                        <a:pt x="278" y="42"/>
                      </a:lnTo>
                      <a:lnTo>
                        <a:pt x="258" y="24"/>
                      </a:lnTo>
                      <a:lnTo>
                        <a:pt x="226" y="10"/>
                      </a:lnTo>
                      <a:lnTo>
                        <a:pt x="181" y="0"/>
                      </a:lnTo>
                      <a:lnTo>
                        <a:pt x="151" y="0"/>
                      </a:lnTo>
                      <a:lnTo>
                        <a:pt x="125" y="0"/>
                      </a:lnTo>
                      <a:lnTo>
                        <a:pt x="82" y="6"/>
                      </a:lnTo>
                      <a:lnTo>
                        <a:pt x="50" y="18"/>
                      </a:lnTo>
                      <a:lnTo>
                        <a:pt x="25" y="32"/>
                      </a:lnTo>
                      <a:lnTo>
                        <a:pt x="10" y="48"/>
                      </a:lnTo>
                      <a:lnTo>
                        <a:pt x="2" y="63"/>
                      </a:lnTo>
                      <a:lnTo>
                        <a:pt x="0" y="76"/>
                      </a:lnTo>
                      <a:lnTo>
                        <a:pt x="5" y="86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684B37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70"/>
                <p:cNvSpPr/>
                <p:nvPr/>
              </p:nvSpPr>
              <p:spPr>
                <a:xfrm>
                  <a:off x="5658" y="3246"/>
                  <a:ext cx="44" cy="49"/>
                </a:xfrm>
                <a:custGeom>
                  <a:avLst/>
                  <a:gdLst>
                    <a:gd name="T0" fmla="*/ 176 w 176"/>
                    <a:gd name="T1" fmla="*/ 98 h 195"/>
                    <a:gd name="T2" fmla="*/ 175 w 176"/>
                    <a:gd name="T3" fmla="*/ 117 h 195"/>
                    <a:gd name="T4" fmla="*/ 162 w 176"/>
                    <a:gd name="T5" fmla="*/ 152 h 195"/>
                    <a:gd name="T6" fmla="*/ 138 w 176"/>
                    <a:gd name="T7" fmla="*/ 179 h 195"/>
                    <a:gd name="T8" fmla="*/ 106 w 176"/>
                    <a:gd name="T9" fmla="*/ 193 h 195"/>
                    <a:gd name="T10" fmla="*/ 88 w 176"/>
                    <a:gd name="T11" fmla="*/ 195 h 195"/>
                    <a:gd name="T12" fmla="*/ 70 w 176"/>
                    <a:gd name="T13" fmla="*/ 193 h 195"/>
                    <a:gd name="T14" fmla="*/ 38 w 176"/>
                    <a:gd name="T15" fmla="*/ 179 h 195"/>
                    <a:gd name="T16" fmla="*/ 15 w 176"/>
                    <a:gd name="T17" fmla="*/ 152 h 195"/>
                    <a:gd name="T18" fmla="*/ 1 w 176"/>
                    <a:gd name="T19" fmla="*/ 117 h 195"/>
                    <a:gd name="T20" fmla="*/ 0 w 176"/>
                    <a:gd name="T21" fmla="*/ 98 h 195"/>
                    <a:gd name="T22" fmla="*/ 1 w 176"/>
                    <a:gd name="T23" fmla="*/ 78 h 195"/>
                    <a:gd name="T24" fmla="*/ 15 w 176"/>
                    <a:gd name="T25" fmla="*/ 43 h 195"/>
                    <a:gd name="T26" fmla="*/ 38 w 176"/>
                    <a:gd name="T27" fmla="*/ 16 h 195"/>
                    <a:gd name="T28" fmla="*/ 70 w 176"/>
                    <a:gd name="T29" fmla="*/ 2 h 195"/>
                    <a:gd name="T30" fmla="*/ 88 w 176"/>
                    <a:gd name="T31" fmla="*/ 0 h 195"/>
                    <a:gd name="T32" fmla="*/ 106 w 176"/>
                    <a:gd name="T33" fmla="*/ 2 h 195"/>
                    <a:gd name="T34" fmla="*/ 138 w 176"/>
                    <a:gd name="T35" fmla="*/ 16 h 195"/>
                    <a:gd name="T36" fmla="*/ 162 w 176"/>
                    <a:gd name="T37" fmla="*/ 43 h 195"/>
                    <a:gd name="T38" fmla="*/ 175 w 176"/>
                    <a:gd name="T39" fmla="*/ 78 h 195"/>
                    <a:gd name="T40" fmla="*/ 176 w 176"/>
                    <a:gd name="T41" fmla="*/ 9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95">
                      <a:moveTo>
                        <a:pt x="176" y="98"/>
                      </a:moveTo>
                      <a:lnTo>
                        <a:pt x="175" y="117"/>
                      </a:lnTo>
                      <a:lnTo>
                        <a:pt x="162" y="152"/>
                      </a:lnTo>
                      <a:lnTo>
                        <a:pt x="138" y="179"/>
                      </a:lnTo>
                      <a:lnTo>
                        <a:pt x="106" y="193"/>
                      </a:lnTo>
                      <a:lnTo>
                        <a:pt x="88" y="195"/>
                      </a:lnTo>
                      <a:lnTo>
                        <a:pt x="70" y="193"/>
                      </a:lnTo>
                      <a:lnTo>
                        <a:pt x="38" y="179"/>
                      </a:lnTo>
                      <a:lnTo>
                        <a:pt x="15" y="152"/>
                      </a:lnTo>
                      <a:lnTo>
                        <a:pt x="1" y="117"/>
                      </a:lnTo>
                      <a:lnTo>
                        <a:pt x="0" y="98"/>
                      </a:lnTo>
                      <a:lnTo>
                        <a:pt x="1" y="78"/>
                      </a:lnTo>
                      <a:lnTo>
                        <a:pt x="15" y="43"/>
                      </a:lnTo>
                      <a:lnTo>
                        <a:pt x="38" y="16"/>
                      </a:lnTo>
                      <a:lnTo>
                        <a:pt x="70" y="2"/>
                      </a:lnTo>
                      <a:lnTo>
                        <a:pt x="88" y="0"/>
                      </a:lnTo>
                      <a:lnTo>
                        <a:pt x="106" y="2"/>
                      </a:lnTo>
                      <a:lnTo>
                        <a:pt x="138" y="16"/>
                      </a:lnTo>
                      <a:lnTo>
                        <a:pt x="162" y="43"/>
                      </a:lnTo>
                      <a:lnTo>
                        <a:pt x="175" y="78"/>
                      </a:lnTo>
                      <a:lnTo>
                        <a:pt x="176" y="98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71"/>
                <p:cNvSpPr/>
                <p:nvPr/>
              </p:nvSpPr>
              <p:spPr>
                <a:xfrm>
                  <a:off x="5664" y="3253"/>
                  <a:ext cx="13" cy="13"/>
                </a:xfrm>
                <a:custGeom>
                  <a:avLst/>
                  <a:gdLst>
                    <a:gd name="T0" fmla="*/ 53 w 53"/>
                    <a:gd name="T1" fmla="*/ 27 h 53"/>
                    <a:gd name="T2" fmla="*/ 52 w 53"/>
                    <a:gd name="T3" fmla="*/ 38 h 53"/>
                    <a:gd name="T4" fmla="*/ 37 w 53"/>
                    <a:gd name="T5" fmla="*/ 52 h 53"/>
                    <a:gd name="T6" fmla="*/ 26 w 53"/>
                    <a:gd name="T7" fmla="*/ 53 h 53"/>
                    <a:gd name="T8" fmla="*/ 15 w 53"/>
                    <a:gd name="T9" fmla="*/ 52 h 53"/>
                    <a:gd name="T10" fmla="*/ 1 w 53"/>
                    <a:gd name="T11" fmla="*/ 38 h 53"/>
                    <a:gd name="T12" fmla="*/ 0 w 53"/>
                    <a:gd name="T13" fmla="*/ 27 h 53"/>
                    <a:gd name="T14" fmla="*/ 1 w 53"/>
                    <a:gd name="T15" fmla="*/ 16 h 53"/>
                    <a:gd name="T16" fmla="*/ 15 w 53"/>
                    <a:gd name="T17" fmla="*/ 2 h 53"/>
                    <a:gd name="T18" fmla="*/ 26 w 53"/>
                    <a:gd name="T19" fmla="*/ 0 h 53"/>
                    <a:gd name="T20" fmla="*/ 37 w 53"/>
                    <a:gd name="T21" fmla="*/ 2 h 53"/>
                    <a:gd name="T22" fmla="*/ 52 w 53"/>
                    <a:gd name="T23" fmla="*/ 16 h 53"/>
                    <a:gd name="T24" fmla="*/ 53 w 53"/>
                    <a:gd name="T25" fmla="*/ 2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53">
                      <a:moveTo>
                        <a:pt x="53" y="27"/>
                      </a:moveTo>
                      <a:lnTo>
                        <a:pt x="52" y="38"/>
                      </a:lnTo>
                      <a:lnTo>
                        <a:pt x="37" y="52"/>
                      </a:lnTo>
                      <a:lnTo>
                        <a:pt x="26" y="53"/>
                      </a:lnTo>
                      <a:lnTo>
                        <a:pt x="15" y="52"/>
                      </a:lnTo>
                      <a:lnTo>
                        <a:pt x="1" y="38"/>
                      </a:lnTo>
                      <a:lnTo>
                        <a:pt x="0" y="27"/>
                      </a:lnTo>
                      <a:lnTo>
                        <a:pt x="1" y="16"/>
                      </a:lnTo>
                      <a:lnTo>
                        <a:pt x="15" y="2"/>
                      </a:lnTo>
                      <a:lnTo>
                        <a:pt x="26" y="0"/>
                      </a:lnTo>
                      <a:lnTo>
                        <a:pt x="37" y="2"/>
                      </a:lnTo>
                      <a:lnTo>
                        <a:pt x="52" y="16"/>
                      </a:lnTo>
                      <a:lnTo>
                        <a:pt x="53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Freeform 72"/>
                <p:cNvSpPr/>
                <p:nvPr/>
              </p:nvSpPr>
              <p:spPr>
                <a:xfrm>
                  <a:off x="5642" y="3196"/>
                  <a:ext cx="73" cy="24"/>
                </a:xfrm>
                <a:custGeom>
                  <a:avLst/>
                  <a:gdLst>
                    <a:gd name="T0" fmla="*/ 282 w 290"/>
                    <a:gd name="T1" fmla="*/ 88 h 97"/>
                    <a:gd name="T2" fmla="*/ 273 w 290"/>
                    <a:gd name="T3" fmla="*/ 90 h 97"/>
                    <a:gd name="T4" fmla="*/ 255 w 290"/>
                    <a:gd name="T5" fmla="*/ 90 h 97"/>
                    <a:gd name="T6" fmla="*/ 222 w 290"/>
                    <a:gd name="T7" fmla="*/ 82 h 97"/>
                    <a:gd name="T8" fmla="*/ 159 w 290"/>
                    <a:gd name="T9" fmla="*/ 70 h 97"/>
                    <a:gd name="T10" fmla="*/ 97 w 290"/>
                    <a:gd name="T11" fmla="*/ 73 h 97"/>
                    <a:gd name="T12" fmla="*/ 47 w 290"/>
                    <a:gd name="T13" fmla="*/ 85 h 97"/>
                    <a:gd name="T14" fmla="*/ 19 w 290"/>
                    <a:gd name="T15" fmla="*/ 96 h 97"/>
                    <a:gd name="T16" fmla="*/ 13 w 290"/>
                    <a:gd name="T17" fmla="*/ 97 h 97"/>
                    <a:gd name="T18" fmla="*/ 6 w 290"/>
                    <a:gd name="T19" fmla="*/ 90 h 97"/>
                    <a:gd name="T20" fmla="*/ 0 w 290"/>
                    <a:gd name="T21" fmla="*/ 79 h 97"/>
                    <a:gd name="T22" fmla="*/ 3 w 290"/>
                    <a:gd name="T23" fmla="*/ 61 h 97"/>
                    <a:gd name="T24" fmla="*/ 12 w 290"/>
                    <a:gd name="T25" fmla="*/ 42 h 97"/>
                    <a:gd name="T26" fmla="*/ 32 w 290"/>
                    <a:gd name="T27" fmla="*/ 24 h 97"/>
                    <a:gd name="T28" fmla="*/ 64 w 290"/>
                    <a:gd name="T29" fmla="*/ 10 h 97"/>
                    <a:gd name="T30" fmla="*/ 110 w 290"/>
                    <a:gd name="T31" fmla="*/ 0 h 97"/>
                    <a:gd name="T32" fmla="*/ 139 w 290"/>
                    <a:gd name="T33" fmla="*/ 0 h 97"/>
                    <a:gd name="T34" fmla="*/ 165 w 290"/>
                    <a:gd name="T35" fmla="*/ 0 h 97"/>
                    <a:gd name="T36" fmla="*/ 208 w 290"/>
                    <a:gd name="T37" fmla="*/ 6 h 97"/>
                    <a:gd name="T38" fmla="*/ 241 w 290"/>
                    <a:gd name="T39" fmla="*/ 18 h 97"/>
                    <a:gd name="T40" fmla="*/ 265 w 290"/>
                    <a:gd name="T41" fmla="*/ 32 h 97"/>
                    <a:gd name="T42" fmla="*/ 281 w 290"/>
                    <a:gd name="T43" fmla="*/ 48 h 97"/>
                    <a:gd name="T44" fmla="*/ 288 w 290"/>
                    <a:gd name="T45" fmla="*/ 63 h 97"/>
                    <a:gd name="T46" fmla="*/ 290 w 290"/>
                    <a:gd name="T47" fmla="*/ 76 h 97"/>
                    <a:gd name="T48" fmla="*/ 286 w 290"/>
                    <a:gd name="T49" fmla="*/ 86 h 97"/>
                    <a:gd name="T50" fmla="*/ 282 w 290"/>
                    <a:gd name="T51" fmla="*/ 8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90" h="97">
                      <a:moveTo>
                        <a:pt x="282" y="88"/>
                      </a:moveTo>
                      <a:lnTo>
                        <a:pt x="273" y="90"/>
                      </a:lnTo>
                      <a:lnTo>
                        <a:pt x="255" y="90"/>
                      </a:lnTo>
                      <a:lnTo>
                        <a:pt x="222" y="82"/>
                      </a:lnTo>
                      <a:lnTo>
                        <a:pt x="159" y="70"/>
                      </a:lnTo>
                      <a:lnTo>
                        <a:pt x="97" y="73"/>
                      </a:lnTo>
                      <a:lnTo>
                        <a:pt x="47" y="85"/>
                      </a:lnTo>
                      <a:lnTo>
                        <a:pt x="19" y="96"/>
                      </a:lnTo>
                      <a:lnTo>
                        <a:pt x="13" y="97"/>
                      </a:lnTo>
                      <a:lnTo>
                        <a:pt x="6" y="90"/>
                      </a:lnTo>
                      <a:lnTo>
                        <a:pt x="0" y="79"/>
                      </a:lnTo>
                      <a:lnTo>
                        <a:pt x="3" y="61"/>
                      </a:lnTo>
                      <a:lnTo>
                        <a:pt x="12" y="42"/>
                      </a:lnTo>
                      <a:lnTo>
                        <a:pt x="32" y="24"/>
                      </a:lnTo>
                      <a:lnTo>
                        <a:pt x="64" y="10"/>
                      </a:lnTo>
                      <a:lnTo>
                        <a:pt x="110" y="0"/>
                      </a:lnTo>
                      <a:lnTo>
                        <a:pt x="139" y="0"/>
                      </a:lnTo>
                      <a:lnTo>
                        <a:pt x="165" y="0"/>
                      </a:lnTo>
                      <a:lnTo>
                        <a:pt x="208" y="6"/>
                      </a:lnTo>
                      <a:lnTo>
                        <a:pt x="241" y="18"/>
                      </a:lnTo>
                      <a:lnTo>
                        <a:pt x="265" y="32"/>
                      </a:lnTo>
                      <a:lnTo>
                        <a:pt x="281" y="48"/>
                      </a:lnTo>
                      <a:lnTo>
                        <a:pt x="288" y="63"/>
                      </a:lnTo>
                      <a:lnTo>
                        <a:pt x="290" y="76"/>
                      </a:lnTo>
                      <a:lnTo>
                        <a:pt x="286" y="86"/>
                      </a:lnTo>
                      <a:lnTo>
                        <a:pt x="282" y="88"/>
                      </a:lnTo>
                      <a:close/>
                    </a:path>
                  </a:pathLst>
                </a:custGeom>
                <a:solidFill>
                  <a:srgbClr val="684B37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Freeform 73"/>
                <p:cNvSpPr/>
                <p:nvPr/>
              </p:nvSpPr>
              <p:spPr>
                <a:xfrm>
                  <a:off x="5542" y="3345"/>
                  <a:ext cx="71" cy="25"/>
                </a:xfrm>
                <a:custGeom>
                  <a:avLst/>
                  <a:gdLst>
                    <a:gd name="T0" fmla="*/ 140 w 280"/>
                    <a:gd name="T1" fmla="*/ 43 h 100"/>
                    <a:gd name="T2" fmla="*/ 108 w 280"/>
                    <a:gd name="T3" fmla="*/ 41 h 100"/>
                    <a:gd name="T4" fmla="*/ 57 w 280"/>
                    <a:gd name="T5" fmla="*/ 24 h 100"/>
                    <a:gd name="T6" fmla="*/ 20 w 280"/>
                    <a:gd name="T7" fmla="*/ 6 h 100"/>
                    <a:gd name="T8" fmla="*/ 5 w 280"/>
                    <a:gd name="T9" fmla="*/ 0 h 100"/>
                    <a:gd name="T10" fmla="*/ 1 w 280"/>
                    <a:gd name="T11" fmla="*/ 3 h 100"/>
                    <a:gd name="T12" fmla="*/ 0 w 280"/>
                    <a:gd name="T13" fmla="*/ 9 h 100"/>
                    <a:gd name="T14" fmla="*/ 1 w 280"/>
                    <a:gd name="T15" fmla="*/ 22 h 100"/>
                    <a:gd name="T16" fmla="*/ 14 w 280"/>
                    <a:gd name="T17" fmla="*/ 52 h 100"/>
                    <a:gd name="T18" fmla="*/ 35 w 280"/>
                    <a:gd name="T19" fmla="*/ 73 h 100"/>
                    <a:gd name="T20" fmla="*/ 57 w 280"/>
                    <a:gd name="T21" fmla="*/ 86 h 100"/>
                    <a:gd name="T22" fmla="*/ 85 w 280"/>
                    <a:gd name="T23" fmla="*/ 95 h 100"/>
                    <a:gd name="T24" fmla="*/ 119 w 280"/>
                    <a:gd name="T25" fmla="*/ 100 h 100"/>
                    <a:gd name="T26" fmla="*/ 140 w 280"/>
                    <a:gd name="T27" fmla="*/ 100 h 100"/>
                    <a:gd name="T28" fmla="*/ 161 w 280"/>
                    <a:gd name="T29" fmla="*/ 100 h 100"/>
                    <a:gd name="T30" fmla="*/ 196 w 280"/>
                    <a:gd name="T31" fmla="*/ 95 h 100"/>
                    <a:gd name="T32" fmla="*/ 223 w 280"/>
                    <a:gd name="T33" fmla="*/ 86 h 100"/>
                    <a:gd name="T34" fmla="*/ 245 w 280"/>
                    <a:gd name="T35" fmla="*/ 73 h 100"/>
                    <a:gd name="T36" fmla="*/ 267 w 280"/>
                    <a:gd name="T37" fmla="*/ 52 h 100"/>
                    <a:gd name="T38" fmla="*/ 279 w 280"/>
                    <a:gd name="T39" fmla="*/ 22 h 100"/>
                    <a:gd name="T40" fmla="*/ 280 w 280"/>
                    <a:gd name="T41" fmla="*/ 9 h 100"/>
                    <a:gd name="T42" fmla="*/ 280 w 280"/>
                    <a:gd name="T43" fmla="*/ 3 h 100"/>
                    <a:gd name="T44" fmla="*/ 275 w 280"/>
                    <a:gd name="T45" fmla="*/ 0 h 100"/>
                    <a:gd name="T46" fmla="*/ 260 w 280"/>
                    <a:gd name="T47" fmla="*/ 6 h 100"/>
                    <a:gd name="T48" fmla="*/ 223 w 280"/>
                    <a:gd name="T49" fmla="*/ 24 h 100"/>
                    <a:gd name="T50" fmla="*/ 172 w 280"/>
                    <a:gd name="T51" fmla="*/ 41 h 100"/>
                    <a:gd name="T52" fmla="*/ 140 w 280"/>
                    <a:gd name="T53" fmla="*/ 43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80" h="100">
                      <a:moveTo>
                        <a:pt x="140" y="43"/>
                      </a:moveTo>
                      <a:lnTo>
                        <a:pt x="108" y="41"/>
                      </a:lnTo>
                      <a:lnTo>
                        <a:pt x="57" y="24"/>
                      </a:lnTo>
                      <a:lnTo>
                        <a:pt x="20" y="6"/>
                      </a:lnTo>
                      <a:lnTo>
                        <a:pt x="5" y="0"/>
                      </a:lnTo>
                      <a:lnTo>
                        <a:pt x="1" y="3"/>
                      </a:lnTo>
                      <a:lnTo>
                        <a:pt x="0" y="9"/>
                      </a:lnTo>
                      <a:lnTo>
                        <a:pt x="1" y="22"/>
                      </a:lnTo>
                      <a:lnTo>
                        <a:pt x="14" y="52"/>
                      </a:lnTo>
                      <a:lnTo>
                        <a:pt x="35" y="73"/>
                      </a:lnTo>
                      <a:lnTo>
                        <a:pt x="57" y="86"/>
                      </a:lnTo>
                      <a:lnTo>
                        <a:pt x="85" y="95"/>
                      </a:lnTo>
                      <a:lnTo>
                        <a:pt x="119" y="100"/>
                      </a:lnTo>
                      <a:lnTo>
                        <a:pt x="140" y="100"/>
                      </a:lnTo>
                      <a:lnTo>
                        <a:pt x="161" y="100"/>
                      </a:lnTo>
                      <a:lnTo>
                        <a:pt x="196" y="95"/>
                      </a:lnTo>
                      <a:lnTo>
                        <a:pt x="223" y="86"/>
                      </a:lnTo>
                      <a:lnTo>
                        <a:pt x="245" y="73"/>
                      </a:lnTo>
                      <a:lnTo>
                        <a:pt x="267" y="52"/>
                      </a:lnTo>
                      <a:lnTo>
                        <a:pt x="279" y="22"/>
                      </a:lnTo>
                      <a:lnTo>
                        <a:pt x="280" y="9"/>
                      </a:lnTo>
                      <a:lnTo>
                        <a:pt x="280" y="3"/>
                      </a:lnTo>
                      <a:lnTo>
                        <a:pt x="275" y="0"/>
                      </a:lnTo>
                      <a:lnTo>
                        <a:pt x="260" y="6"/>
                      </a:lnTo>
                      <a:lnTo>
                        <a:pt x="223" y="24"/>
                      </a:lnTo>
                      <a:lnTo>
                        <a:pt x="172" y="41"/>
                      </a:lnTo>
                      <a:lnTo>
                        <a:pt x="140" y="43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Freeform 74"/>
                <p:cNvSpPr/>
                <p:nvPr/>
              </p:nvSpPr>
              <p:spPr>
                <a:xfrm>
                  <a:off x="5566" y="3425"/>
                  <a:ext cx="24" cy="9"/>
                </a:xfrm>
                <a:custGeom>
                  <a:avLst/>
                  <a:gdLst>
                    <a:gd name="T0" fmla="*/ 48 w 97"/>
                    <a:gd name="T1" fmla="*/ 15 h 35"/>
                    <a:gd name="T2" fmla="*/ 27 w 97"/>
                    <a:gd name="T3" fmla="*/ 12 h 35"/>
                    <a:gd name="T4" fmla="*/ 7 w 97"/>
                    <a:gd name="T5" fmla="*/ 2 h 35"/>
                    <a:gd name="T6" fmla="*/ 0 w 97"/>
                    <a:gd name="T7" fmla="*/ 0 h 35"/>
                    <a:gd name="T8" fmla="*/ 0 w 97"/>
                    <a:gd name="T9" fmla="*/ 3 h 35"/>
                    <a:gd name="T10" fmla="*/ 1 w 97"/>
                    <a:gd name="T11" fmla="*/ 13 h 35"/>
                    <a:gd name="T12" fmla="*/ 15 w 97"/>
                    <a:gd name="T13" fmla="*/ 28 h 35"/>
                    <a:gd name="T14" fmla="*/ 35 w 97"/>
                    <a:gd name="T15" fmla="*/ 34 h 35"/>
                    <a:gd name="T16" fmla="*/ 48 w 97"/>
                    <a:gd name="T17" fmla="*/ 35 h 35"/>
                    <a:gd name="T18" fmla="*/ 62 w 97"/>
                    <a:gd name="T19" fmla="*/ 34 h 35"/>
                    <a:gd name="T20" fmla="*/ 81 w 97"/>
                    <a:gd name="T21" fmla="*/ 28 h 35"/>
                    <a:gd name="T22" fmla="*/ 96 w 97"/>
                    <a:gd name="T23" fmla="*/ 13 h 35"/>
                    <a:gd name="T24" fmla="*/ 97 w 97"/>
                    <a:gd name="T25" fmla="*/ 3 h 35"/>
                    <a:gd name="T26" fmla="*/ 96 w 97"/>
                    <a:gd name="T27" fmla="*/ 0 h 35"/>
                    <a:gd name="T28" fmla="*/ 89 w 97"/>
                    <a:gd name="T29" fmla="*/ 2 h 35"/>
                    <a:gd name="T30" fmla="*/ 69 w 97"/>
                    <a:gd name="T31" fmla="*/ 12 h 35"/>
                    <a:gd name="T32" fmla="*/ 48 w 97"/>
                    <a:gd name="T33" fmla="*/ 1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7" h="35">
                      <a:moveTo>
                        <a:pt x="48" y="15"/>
                      </a:moveTo>
                      <a:lnTo>
                        <a:pt x="27" y="12"/>
                      </a:lnTo>
                      <a:lnTo>
                        <a:pt x="7" y="2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1" y="13"/>
                      </a:lnTo>
                      <a:lnTo>
                        <a:pt x="15" y="28"/>
                      </a:lnTo>
                      <a:lnTo>
                        <a:pt x="35" y="34"/>
                      </a:lnTo>
                      <a:lnTo>
                        <a:pt x="48" y="35"/>
                      </a:lnTo>
                      <a:lnTo>
                        <a:pt x="62" y="34"/>
                      </a:lnTo>
                      <a:lnTo>
                        <a:pt x="81" y="28"/>
                      </a:lnTo>
                      <a:lnTo>
                        <a:pt x="96" y="13"/>
                      </a:lnTo>
                      <a:lnTo>
                        <a:pt x="97" y="3"/>
                      </a:lnTo>
                      <a:lnTo>
                        <a:pt x="96" y="0"/>
                      </a:lnTo>
                      <a:lnTo>
                        <a:pt x="89" y="2"/>
                      </a:lnTo>
                      <a:lnTo>
                        <a:pt x="69" y="12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Freeform 75"/>
                <p:cNvSpPr/>
                <p:nvPr/>
              </p:nvSpPr>
              <p:spPr>
                <a:xfrm>
                  <a:off x="5522" y="3397"/>
                  <a:ext cx="111" cy="18"/>
                </a:xfrm>
                <a:custGeom>
                  <a:avLst/>
                  <a:gdLst>
                    <a:gd name="T0" fmla="*/ 222 w 444"/>
                    <a:gd name="T1" fmla="*/ 45 h 73"/>
                    <a:gd name="T2" fmla="*/ 172 w 444"/>
                    <a:gd name="T3" fmla="*/ 43 h 73"/>
                    <a:gd name="T4" fmla="*/ 90 w 444"/>
                    <a:gd name="T5" fmla="*/ 28 h 73"/>
                    <a:gd name="T6" fmla="*/ 32 w 444"/>
                    <a:gd name="T7" fmla="*/ 10 h 73"/>
                    <a:gd name="T8" fmla="*/ 3 w 444"/>
                    <a:gd name="T9" fmla="*/ 0 h 73"/>
                    <a:gd name="T10" fmla="*/ 0 w 444"/>
                    <a:gd name="T11" fmla="*/ 3 h 73"/>
                    <a:gd name="T12" fmla="*/ 1 w 444"/>
                    <a:gd name="T13" fmla="*/ 10 h 73"/>
                    <a:gd name="T14" fmla="*/ 22 w 444"/>
                    <a:gd name="T15" fmla="*/ 31 h 73"/>
                    <a:gd name="T16" fmla="*/ 70 w 444"/>
                    <a:gd name="T17" fmla="*/ 55 h 73"/>
                    <a:gd name="T18" fmla="*/ 133 w 444"/>
                    <a:gd name="T19" fmla="*/ 69 h 73"/>
                    <a:gd name="T20" fmla="*/ 189 w 444"/>
                    <a:gd name="T21" fmla="*/ 73 h 73"/>
                    <a:gd name="T22" fmla="*/ 222 w 444"/>
                    <a:gd name="T23" fmla="*/ 73 h 73"/>
                    <a:gd name="T24" fmla="*/ 255 w 444"/>
                    <a:gd name="T25" fmla="*/ 73 h 73"/>
                    <a:gd name="T26" fmla="*/ 311 w 444"/>
                    <a:gd name="T27" fmla="*/ 69 h 73"/>
                    <a:gd name="T28" fmla="*/ 374 w 444"/>
                    <a:gd name="T29" fmla="*/ 55 h 73"/>
                    <a:gd name="T30" fmla="*/ 423 w 444"/>
                    <a:gd name="T31" fmla="*/ 31 h 73"/>
                    <a:gd name="T32" fmla="*/ 443 w 444"/>
                    <a:gd name="T33" fmla="*/ 10 h 73"/>
                    <a:gd name="T34" fmla="*/ 444 w 444"/>
                    <a:gd name="T35" fmla="*/ 3 h 73"/>
                    <a:gd name="T36" fmla="*/ 442 w 444"/>
                    <a:gd name="T37" fmla="*/ 0 h 73"/>
                    <a:gd name="T38" fmla="*/ 412 w 444"/>
                    <a:gd name="T39" fmla="*/ 10 h 73"/>
                    <a:gd name="T40" fmla="*/ 355 w 444"/>
                    <a:gd name="T41" fmla="*/ 28 h 73"/>
                    <a:gd name="T42" fmla="*/ 272 w 444"/>
                    <a:gd name="T43" fmla="*/ 43 h 73"/>
                    <a:gd name="T44" fmla="*/ 222 w 444"/>
                    <a:gd name="T45" fmla="*/ 4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4" h="73">
                      <a:moveTo>
                        <a:pt x="222" y="45"/>
                      </a:moveTo>
                      <a:lnTo>
                        <a:pt x="172" y="43"/>
                      </a:lnTo>
                      <a:lnTo>
                        <a:pt x="90" y="28"/>
                      </a:lnTo>
                      <a:lnTo>
                        <a:pt x="32" y="1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1" y="10"/>
                      </a:lnTo>
                      <a:lnTo>
                        <a:pt x="22" y="31"/>
                      </a:lnTo>
                      <a:lnTo>
                        <a:pt x="70" y="55"/>
                      </a:lnTo>
                      <a:lnTo>
                        <a:pt x="133" y="69"/>
                      </a:lnTo>
                      <a:lnTo>
                        <a:pt x="189" y="73"/>
                      </a:lnTo>
                      <a:lnTo>
                        <a:pt x="222" y="73"/>
                      </a:lnTo>
                      <a:lnTo>
                        <a:pt x="255" y="73"/>
                      </a:lnTo>
                      <a:lnTo>
                        <a:pt x="311" y="69"/>
                      </a:lnTo>
                      <a:lnTo>
                        <a:pt x="374" y="55"/>
                      </a:lnTo>
                      <a:lnTo>
                        <a:pt x="423" y="31"/>
                      </a:lnTo>
                      <a:lnTo>
                        <a:pt x="443" y="10"/>
                      </a:lnTo>
                      <a:lnTo>
                        <a:pt x="444" y="3"/>
                      </a:lnTo>
                      <a:lnTo>
                        <a:pt x="442" y="0"/>
                      </a:lnTo>
                      <a:lnTo>
                        <a:pt x="412" y="10"/>
                      </a:lnTo>
                      <a:lnTo>
                        <a:pt x="355" y="28"/>
                      </a:lnTo>
                      <a:lnTo>
                        <a:pt x="272" y="43"/>
                      </a:lnTo>
                      <a:lnTo>
                        <a:pt x="222" y="45"/>
                      </a:lnTo>
                      <a:close/>
                    </a:path>
                  </a:pathLst>
                </a:custGeom>
                <a:solidFill>
                  <a:srgbClr val="F7945E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Freeform 76"/>
                <p:cNvSpPr/>
                <p:nvPr/>
              </p:nvSpPr>
              <p:spPr>
                <a:xfrm>
                  <a:off x="5420" y="3318"/>
                  <a:ext cx="60" cy="60"/>
                </a:xfrm>
                <a:custGeom>
                  <a:avLst/>
                  <a:gdLst>
                    <a:gd name="T0" fmla="*/ 239 w 239"/>
                    <a:gd name="T1" fmla="*/ 121 h 240"/>
                    <a:gd name="T2" fmla="*/ 238 w 239"/>
                    <a:gd name="T3" fmla="*/ 145 h 240"/>
                    <a:gd name="T4" fmla="*/ 220 w 239"/>
                    <a:gd name="T5" fmla="*/ 188 h 240"/>
                    <a:gd name="T6" fmla="*/ 187 w 239"/>
                    <a:gd name="T7" fmla="*/ 221 h 240"/>
                    <a:gd name="T8" fmla="*/ 144 w 239"/>
                    <a:gd name="T9" fmla="*/ 239 h 240"/>
                    <a:gd name="T10" fmla="*/ 119 w 239"/>
                    <a:gd name="T11" fmla="*/ 240 h 240"/>
                    <a:gd name="T12" fmla="*/ 95 w 239"/>
                    <a:gd name="T13" fmla="*/ 239 h 240"/>
                    <a:gd name="T14" fmla="*/ 52 w 239"/>
                    <a:gd name="T15" fmla="*/ 221 h 240"/>
                    <a:gd name="T16" fmla="*/ 19 w 239"/>
                    <a:gd name="T17" fmla="*/ 188 h 240"/>
                    <a:gd name="T18" fmla="*/ 1 w 239"/>
                    <a:gd name="T19" fmla="*/ 145 h 240"/>
                    <a:gd name="T20" fmla="*/ 0 w 239"/>
                    <a:gd name="T21" fmla="*/ 121 h 240"/>
                    <a:gd name="T22" fmla="*/ 1 w 239"/>
                    <a:gd name="T23" fmla="*/ 96 h 240"/>
                    <a:gd name="T24" fmla="*/ 19 w 239"/>
                    <a:gd name="T25" fmla="*/ 53 h 240"/>
                    <a:gd name="T26" fmla="*/ 52 w 239"/>
                    <a:gd name="T27" fmla="*/ 20 h 240"/>
                    <a:gd name="T28" fmla="*/ 95 w 239"/>
                    <a:gd name="T29" fmla="*/ 3 h 240"/>
                    <a:gd name="T30" fmla="*/ 119 w 239"/>
                    <a:gd name="T31" fmla="*/ 0 h 240"/>
                    <a:gd name="T32" fmla="*/ 144 w 239"/>
                    <a:gd name="T33" fmla="*/ 3 h 240"/>
                    <a:gd name="T34" fmla="*/ 187 w 239"/>
                    <a:gd name="T35" fmla="*/ 20 h 240"/>
                    <a:gd name="T36" fmla="*/ 220 w 239"/>
                    <a:gd name="T37" fmla="*/ 53 h 240"/>
                    <a:gd name="T38" fmla="*/ 238 w 239"/>
                    <a:gd name="T39" fmla="*/ 96 h 240"/>
                    <a:gd name="T40" fmla="*/ 239 w 239"/>
                    <a:gd name="T41" fmla="*/ 12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9" h="240">
                      <a:moveTo>
                        <a:pt x="239" y="121"/>
                      </a:moveTo>
                      <a:lnTo>
                        <a:pt x="238" y="145"/>
                      </a:lnTo>
                      <a:lnTo>
                        <a:pt x="220" y="188"/>
                      </a:lnTo>
                      <a:lnTo>
                        <a:pt x="187" y="221"/>
                      </a:lnTo>
                      <a:lnTo>
                        <a:pt x="144" y="239"/>
                      </a:lnTo>
                      <a:lnTo>
                        <a:pt x="119" y="240"/>
                      </a:lnTo>
                      <a:lnTo>
                        <a:pt x="95" y="239"/>
                      </a:lnTo>
                      <a:lnTo>
                        <a:pt x="52" y="221"/>
                      </a:lnTo>
                      <a:lnTo>
                        <a:pt x="19" y="188"/>
                      </a:lnTo>
                      <a:lnTo>
                        <a:pt x="1" y="145"/>
                      </a:lnTo>
                      <a:lnTo>
                        <a:pt x="0" y="121"/>
                      </a:lnTo>
                      <a:lnTo>
                        <a:pt x="1" y="96"/>
                      </a:lnTo>
                      <a:lnTo>
                        <a:pt x="19" y="53"/>
                      </a:lnTo>
                      <a:lnTo>
                        <a:pt x="52" y="20"/>
                      </a:lnTo>
                      <a:lnTo>
                        <a:pt x="95" y="3"/>
                      </a:lnTo>
                      <a:lnTo>
                        <a:pt x="119" y="0"/>
                      </a:lnTo>
                      <a:lnTo>
                        <a:pt x="144" y="3"/>
                      </a:lnTo>
                      <a:lnTo>
                        <a:pt x="187" y="20"/>
                      </a:lnTo>
                      <a:lnTo>
                        <a:pt x="220" y="53"/>
                      </a:lnTo>
                      <a:lnTo>
                        <a:pt x="238" y="96"/>
                      </a:lnTo>
                      <a:lnTo>
                        <a:pt x="239" y="121"/>
                      </a:lnTo>
                      <a:close/>
                    </a:path>
                  </a:pathLst>
                </a:custGeom>
                <a:solidFill>
                  <a:srgbClr val="F9AA8D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Freeform 77"/>
                <p:cNvSpPr/>
                <p:nvPr/>
              </p:nvSpPr>
              <p:spPr>
                <a:xfrm>
                  <a:off x="5679" y="3318"/>
                  <a:ext cx="60" cy="60"/>
                </a:xfrm>
                <a:custGeom>
                  <a:avLst/>
                  <a:gdLst>
                    <a:gd name="T0" fmla="*/ 239 w 239"/>
                    <a:gd name="T1" fmla="*/ 121 h 240"/>
                    <a:gd name="T2" fmla="*/ 238 w 239"/>
                    <a:gd name="T3" fmla="*/ 145 h 240"/>
                    <a:gd name="T4" fmla="*/ 220 w 239"/>
                    <a:gd name="T5" fmla="*/ 188 h 240"/>
                    <a:gd name="T6" fmla="*/ 187 w 239"/>
                    <a:gd name="T7" fmla="*/ 221 h 240"/>
                    <a:gd name="T8" fmla="*/ 144 w 239"/>
                    <a:gd name="T9" fmla="*/ 239 h 240"/>
                    <a:gd name="T10" fmla="*/ 120 w 239"/>
                    <a:gd name="T11" fmla="*/ 240 h 240"/>
                    <a:gd name="T12" fmla="*/ 95 w 239"/>
                    <a:gd name="T13" fmla="*/ 239 h 240"/>
                    <a:gd name="T14" fmla="*/ 52 w 239"/>
                    <a:gd name="T15" fmla="*/ 221 h 240"/>
                    <a:gd name="T16" fmla="*/ 19 w 239"/>
                    <a:gd name="T17" fmla="*/ 188 h 240"/>
                    <a:gd name="T18" fmla="*/ 1 w 239"/>
                    <a:gd name="T19" fmla="*/ 145 h 240"/>
                    <a:gd name="T20" fmla="*/ 0 w 239"/>
                    <a:gd name="T21" fmla="*/ 121 h 240"/>
                    <a:gd name="T22" fmla="*/ 1 w 239"/>
                    <a:gd name="T23" fmla="*/ 96 h 240"/>
                    <a:gd name="T24" fmla="*/ 19 w 239"/>
                    <a:gd name="T25" fmla="*/ 53 h 240"/>
                    <a:gd name="T26" fmla="*/ 52 w 239"/>
                    <a:gd name="T27" fmla="*/ 20 h 240"/>
                    <a:gd name="T28" fmla="*/ 95 w 239"/>
                    <a:gd name="T29" fmla="*/ 3 h 240"/>
                    <a:gd name="T30" fmla="*/ 120 w 239"/>
                    <a:gd name="T31" fmla="*/ 0 h 240"/>
                    <a:gd name="T32" fmla="*/ 144 w 239"/>
                    <a:gd name="T33" fmla="*/ 3 h 240"/>
                    <a:gd name="T34" fmla="*/ 187 w 239"/>
                    <a:gd name="T35" fmla="*/ 20 h 240"/>
                    <a:gd name="T36" fmla="*/ 220 w 239"/>
                    <a:gd name="T37" fmla="*/ 53 h 240"/>
                    <a:gd name="T38" fmla="*/ 238 w 239"/>
                    <a:gd name="T39" fmla="*/ 96 h 240"/>
                    <a:gd name="T40" fmla="*/ 239 w 239"/>
                    <a:gd name="T41" fmla="*/ 12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9" h="240">
                      <a:moveTo>
                        <a:pt x="239" y="121"/>
                      </a:moveTo>
                      <a:lnTo>
                        <a:pt x="238" y="145"/>
                      </a:lnTo>
                      <a:lnTo>
                        <a:pt x="220" y="188"/>
                      </a:lnTo>
                      <a:lnTo>
                        <a:pt x="187" y="221"/>
                      </a:lnTo>
                      <a:lnTo>
                        <a:pt x="144" y="239"/>
                      </a:lnTo>
                      <a:lnTo>
                        <a:pt x="120" y="240"/>
                      </a:lnTo>
                      <a:lnTo>
                        <a:pt x="95" y="239"/>
                      </a:lnTo>
                      <a:lnTo>
                        <a:pt x="52" y="221"/>
                      </a:lnTo>
                      <a:lnTo>
                        <a:pt x="19" y="188"/>
                      </a:lnTo>
                      <a:lnTo>
                        <a:pt x="1" y="145"/>
                      </a:lnTo>
                      <a:lnTo>
                        <a:pt x="0" y="121"/>
                      </a:lnTo>
                      <a:lnTo>
                        <a:pt x="1" y="96"/>
                      </a:lnTo>
                      <a:lnTo>
                        <a:pt x="19" y="53"/>
                      </a:lnTo>
                      <a:lnTo>
                        <a:pt x="52" y="20"/>
                      </a:lnTo>
                      <a:lnTo>
                        <a:pt x="95" y="3"/>
                      </a:lnTo>
                      <a:lnTo>
                        <a:pt x="120" y="0"/>
                      </a:lnTo>
                      <a:lnTo>
                        <a:pt x="144" y="3"/>
                      </a:lnTo>
                      <a:lnTo>
                        <a:pt x="187" y="20"/>
                      </a:lnTo>
                      <a:lnTo>
                        <a:pt x="220" y="53"/>
                      </a:lnTo>
                      <a:lnTo>
                        <a:pt x="238" y="96"/>
                      </a:lnTo>
                      <a:lnTo>
                        <a:pt x="239" y="121"/>
                      </a:lnTo>
                      <a:close/>
                    </a:path>
                  </a:pathLst>
                </a:custGeom>
                <a:solidFill>
                  <a:srgbClr val="F9AA8D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6" name="Freeform 78"/>
                <p:cNvSpPr/>
                <p:nvPr/>
              </p:nvSpPr>
              <p:spPr>
                <a:xfrm>
                  <a:off x="5347" y="3515"/>
                  <a:ext cx="231" cy="133"/>
                </a:xfrm>
                <a:custGeom>
                  <a:avLst/>
                  <a:gdLst>
                    <a:gd name="T0" fmla="*/ 923 w 923"/>
                    <a:gd name="T1" fmla="*/ 0 h 532"/>
                    <a:gd name="T2" fmla="*/ 923 w 923"/>
                    <a:gd name="T3" fmla="*/ 532 h 532"/>
                    <a:gd name="T4" fmla="*/ 0 w 923"/>
                    <a:gd name="T5" fmla="*/ 532 h 532"/>
                    <a:gd name="T6" fmla="*/ 2 w 923"/>
                    <a:gd name="T7" fmla="*/ 511 h 532"/>
                    <a:gd name="T8" fmla="*/ 11 w 923"/>
                    <a:gd name="T9" fmla="*/ 468 h 532"/>
                    <a:gd name="T10" fmla="*/ 32 w 923"/>
                    <a:gd name="T11" fmla="*/ 425 h 532"/>
                    <a:gd name="T12" fmla="*/ 60 w 923"/>
                    <a:gd name="T13" fmla="*/ 380 h 532"/>
                    <a:gd name="T14" fmla="*/ 96 w 923"/>
                    <a:gd name="T15" fmla="*/ 335 h 532"/>
                    <a:gd name="T16" fmla="*/ 140 w 923"/>
                    <a:gd name="T17" fmla="*/ 291 h 532"/>
                    <a:gd name="T18" fmla="*/ 191 w 923"/>
                    <a:gd name="T19" fmla="*/ 247 h 532"/>
                    <a:gd name="T20" fmla="*/ 249 w 923"/>
                    <a:gd name="T21" fmla="*/ 205 h 532"/>
                    <a:gd name="T22" fmla="*/ 313 w 923"/>
                    <a:gd name="T23" fmla="*/ 166 h 532"/>
                    <a:gd name="T24" fmla="*/ 382 w 923"/>
                    <a:gd name="T25" fmla="*/ 128 h 532"/>
                    <a:gd name="T26" fmla="*/ 456 w 923"/>
                    <a:gd name="T27" fmla="*/ 95 h 532"/>
                    <a:gd name="T28" fmla="*/ 534 w 923"/>
                    <a:gd name="T29" fmla="*/ 66 h 532"/>
                    <a:gd name="T30" fmla="*/ 616 w 923"/>
                    <a:gd name="T31" fmla="*/ 41 h 532"/>
                    <a:gd name="T32" fmla="*/ 701 w 923"/>
                    <a:gd name="T33" fmla="*/ 22 h 532"/>
                    <a:gd name="T34" fmla="*/ 788 w 923"/>
                    <a:gd name="T35" fmla="*/ 8 h 532"/>
                    <a:gd name="T36" fmla="*/ 877 w 923"/>
                    <a:gd name="T37" fmla="*/ 0 h 532"/>
                    <a:gd name="T38" fmla="*/ 923 w 923"/>
                    <a:gd name="T39" fmla="*/ 0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23" h="532">
                      <a:moveTo>
                        <a:pt x="923" y="0"/>
                      </a:moveTo>
                      <a:lnTo>
                        <a:pt x="923" y="532"/>
                      </a:lnTo>
                      <a:lnTo>
                        <a:pt x="0" y="532"/>
                      </a:lnTo>
                      <a:lnTo>
                        <a:pt x="2" y="511"/>
                      </a:lnTo>
                      <a:lnTo>
                        <a:pt x="11" y="468"/>
                      </a:lnTo>
                      <a:lnTo>
                        <a:pt x="32" y="425"/>
                      </a:lnTo>
                      <a:lnTo>
                        <a:pt x="60" y="380"/>
                      </a:lnTo>
                      <a:lnTo>
                        <a:pt x="96" y="335"/>
                      </a:lnTo>
                      <a:lnTo>
                        <a:pt x="140" y="291"/>
                      </a:lnTo>
                      <a:lnTo>
                        <a:pt x="191" y="247"/>
                      </a:lnTo>
                      <a:lnTo>
                        <a:pt x="249" y="205"/>
                      </a:lnTo>
                      <a:lnTo>
                        <a:pt x="313" y="166"/>
                      </a:lnTo>
                      <a:lnTo>
                        <a:pt x="382" y="128"/>
                      </a:lnTo>
                      <a:lnTo>
                        <a:pt x="456" y="95"/>
                      </a:lnTo>
                      <a:lnTo>
                        <a:pt x="534" y="66"/>
                      </a:lnTo>
                      <a:lnTo>
                        <a:pt x="616" y="41"/>
                      </a:lnTo>
                      <a:lnTo>
                        <a:pt x="701" y="22"/>
                      </a:lnTo>
                      <a:lnTo>
                        <a:pt x="788" y="8"/>
                      </a:lnTo>
                      <a:lnTo>
                        <a:pt x="877" y="0"/>
                      </a:lnTo>
                      <a:lnTo>
                        <a:pt x="923" y="0"/>
                      </a:lnTo>
                      <a:close/>
                    </a:path>
                  </a:pathLst>
                </a:custGeom>
                <a:solidFill>
                  <a:srgbClr val="46ACA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79"/>
                <p:cNvSpPr/>
                <p:nvPr/>
              </p:nvSpPr>
              <p:spPr>
                <a:xfrm>
                  <a:off x="5578" y="3515"/>
                  <a:ext cx="230" cy="133"/>
                </a:xfrm>
                <a:custGeom>
                  <a:avLst/>
                  <a:gdLst>
                    <a:gd name="T0" fmla="*/ 0 w 922"/>
                    <a:gd name="T1" fmla="*/ 0 h 532"/>
                    <a:gd name="T2" fmla="*/ 0 w 922"/>
                    <a:gd name="T3" fmla="*/ 532 h 532"/>
                    <a:gd name="T4" fmla="*/ 922 w 922"/>
                    <a:gd name="T5" fmla="*/ 532 h 532"/>
                    <a:gd name="T6" fmla="*/ 921 w 922"/>
                    <a:gd name="T7" fmla="*/ 511 h 532"/>
                    <a:gd name="T8" fmla="*/ 912 w 922"/>
                    <a:gd name="T9" fmla="*/ 468 h 532"/>
                    <a:gd name="T10" fmla="*/ 892 w 922"/>
                    <a:gd name="T11" fmla="*/ 425 h 532"/>
                    <a:gd name="T12" fmla="*/ 864 w 922"/>
                    <a:gd name="T13" fmla="*/ 380 h 532"/>
                    <a:gd name="T14" fmla="*/ 828 w 922"/>
                    <a:gd name="T15" fmla="*/ 335 h 532"/>
                    <a:gd name="T16" fmla="*/ 784 w 922"/>
                    <a:gd name="T17" fmla="*/ 291 h 532"/>
                    <a:gd name="T18" fmla="*/ 732 w 922"/>
                    <a:gd name="T19" fmla="*/ 247 h 532"/>
                    <a:gd name="T20" fmla="*/ 674 w 922"/>
                    <a:gd name="T21" fmla="*/ 205 h 532"/>
                    <a:gd name="T22" fmla="*/ 611 w 922"/>
                    <a:gd name="T23" fmla="*/ 166 h 532"/>
                    <a:gd name="T24" fmla="*/ 541 w 922"/>
                    <a:gd name="T25" fmla="*/ 128 h 532"/>
                    <a:gd name="T26" fmla="*/ 468 w 922"/>
                    <a:gd name="T27" fmla="*/ 95 h 532"/>
                    <a:gd name="T28" fmla="*/ 389 w 922"/>
                    <a:gd name="T29" fmla="*/ 66 h 532"/>
                    <a:gd name="T30" fmla="*/ 308 w 922"/>
                    <a:gd name="T31" fmla="*/ 41 h 532"/>
                    <a:gd name="T32" fmla="*/ 222 w 922"/>
                    <a:gd name="T33" fmla="*/ 22 h 532"/>
                    <a:gd name="T34" fmla="*/ 135 w 922"/>
                    <a:gd name="T35" fmla="*/ 8 h 532"/>
                    <a:gd name="T36" fmla="*/ 46 w 922"/>
                    <a:gd name="T37" fmla="*/ 0 h 532"/>
                    <a:gd name="T38" fmla="*/ 0 w 922"/>
                    <a:gd name="T39" fmla="*/ 0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22" h="532">
                      <a:moveTo>
                        <a:pt x="0" y="0"/>
                      </a:moveTo>
                      <a:lnTo>
                        <a:pt x="0" y="532"/>
                      </a:lnTo>
                      <a:lnTo>
                        <a:pt x="922" y="532"/>
                      </a:lnTo>
                      <a:lnTo>
                        <a:pt x="921" y="511"/>
                      </a:lnTo>
                      <a:lnTo>
                        <a:pt x="912" y="468"/>
                      </a:lnTo>
                      <a:lnTo>
                        <a:pt x="892" y="425"/>
                      </a:lnTo>
                      <a:lnTo>
                        <a:pt x="864" y="380"/>
                      </a:lnTo>
                      <a:lnTo>
                        <a:pt x="828" y="335"/>
                      </a:lnTo>
                      <a:lnTo>
                        <a:pt x="784" y="291"/>
                      </a:lnTo>
                      <a:lnTo>
                        <a:pt x="732" y="247"/>
                      </a:lnTo>
                      <a:lnTo>
                        <a:pt x="674" y="205"/>
                      </a:lnTo>
                      <a:lnTo>
                        <a:pt x="611" y="166"/>
                      </a:lnTo>
                      <a:lnTo>
                        <a:pt x="541" y="128"/>
                      </a:lnTo>
                      <a:lnTo>
                        <a:pt x="468" y="95"/>
                      </a:lnTo>
                      <a:lnTo>
                        <a:pt x="389" y="66"/>
                      </a:lnTo>
                      <a:lnTo>
                        <a:pt x="308" y="41"/>
                      </a:lnTo>
                      <a:lnTo>
                        <a:pt x="222" y="22"/>
                      </a:lnTo>
                      <a:lnTo>
                        <a:pt x="135" y="8"/>
                      </a:lnTo>
                      <a:lnTo>
                        <a:pt x="4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6ACA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Freeform 80"/>
                <p:cNvSpPr/>
                <p:nvPr/>
              </p:nvSpPr>
              <p:spPr>
                <a:xfrm>
                  <a:off x="5490" y="3518"/>
                  <a:ext cx="88" cy="130"/>
                </a:xfrm>
                <a:custGeom>
                  <a:avLst/>
                  <a:gdLst>
                    <a:gd name="T0" fmla="*/ 173 w 349"/>
                    <a:gd name="T1" fmla="*/ 2 h 520"/>
                    <a:gd name="T2" fmla="*/ 169 w 349"/>
                    <a:gd name="T3" fmla="*/ 2 h 520"/>
                    <a:gd name="T4" fmla="*/ 165 w 349"/>
                    <a:gd name="T5" fmla="*/ 3 h 520"/>
                    <a:gd name="T6" fmla="*/ 123 w 349"/>
                    <a:gd name="T7" fmla="*/ 11 h 520"/>
                    <a:gd name="T8" fmla="*/ 40 w 349"/>
                    <a:gd name="T9" fmla="*/ 29 h 520"/>
                    <a:gd name="T10" fmla="*/ 0 w 349"/>
                    <a:gd name="T11" fmla="*/ 41 h 520"/>
                    <a:gd name="T12" fmla="*/ 349 w 349"/>
                    <a:gd name="T13" fmla="*/ 520 h 520"/>
                    <a:gd name="T14" fmla="*/ 349 w 349"/>
                    <a:gd name="T15" fmla="*/ 254 h 520"/>
                    <a:gd name="T16" fmla="*/ 192 w 349"/>
                    <a:gd name="T17" fmla="*/ 0 h 520"/>
                    <a:gd name="T18" fmla="*/ 183 w 349"/>
                    <a:gd name="T19" fmla="*/ 0 h 520"/>
                    <a:gd name="T20" fmla="*/ 173 w 349"/>
                    <a:gd name="T21" fmla="*/ 2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9" h="520">
                      <a:moveTo>
                        <a:pt x="173" y="2"/>
                      </a:moveTo>
                      <a:lnTo>
                        <a:pt x="169" y="2"/>
                      </a:lnTo>
                      <a:lnTo>
                        <a:pt x="165" y="3"/>
                      </a:lnTo>
                      <a:lnTo>
                        <a:pt x="123" y="11"/>
                      </a:lnTo>
                      <a:lnTo>
                        <a:pt x="40" y="29"/>
                      </a:lnTo>
                      <a:lnTo>
                        <a:pt x="0" y="41"/>
                      </a:lnTo>
                      <a:lnTo>
                        <a:pt x="349" y="520"/>
                      </a:lnTo>
                      <a:lnTo>
                        <a:pt x="349" y="254"/>
                      </a:lnTo>
                      <a:lnTo>
                        <a:pt x="192" y="0"/>
                      </a:lnTo>
                      <a:lnTo>
                        <a:pt x="183" y="0"/>
                      </a:lnTo>
                      <a:lnTo>
                        <a:pt x="173" y="2"/>
                      </a:lnTo>
                      <a:close/>
                    </a:path>
                  </a:pathLst>
                </a:custGeom>
                <a:solidFill>
                  <a:srgbClr val="37857C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81"/>
                <p:cNvSpPr/>
                <p:nvPr/>
              </p:nvSpPr>
              <p:spPr>
                <a:xfrm>
                  <a:off x="5578" y="3518"/>
                  <a:ext cx="87" cy="130"/>
                </a:xfrm>
                <a:custGeom>
                  <a:avLst/>
                  <a:gdLst>
                    <a:gd name="T0" fmla="*/ 176 w 350"/>
                    <a:gd name="T1" fmla="*/ 2 h 520"/>
                    <a:gd name="T2" fmla="*/ 180 w 350"/>
                    <a:gd name="T3" fmla="*/ 2 h 520"/>
                    <a:gd name="T4" fmla="*/ 184 w 350"/>
                    <a:gd name="T5" fmla="*/ 3 h 520"/>
                    <a:gd name="T6" fmla="*/ 226 w 350"/>
                    <a:gd name="T7" fmla="*/ 11 h 520"/>
                    <a:gd name="T8" fmla="*/ 309 w 350"/>
                    <a:gd name="T9" fmla="*/ 29 h 520"/>
                    <a:gd name="T10" fmla="*/ 350 w 350"/>
                    <a:gd name="T11" fmla="*/ 41 h 520"/>
                    <a:gd name="T12" fmla="*/ 0 w 350"/>
                    <a:gd name="T13" fmla="*/ 520 h 520"/>
                    <a:gd name="T14" fmla="*/ 0 w 350"/>
                    <a:gd name="T15" fmla="*/ 254 h 520"/>
                    <a:gd name="T16" fmla="*/ 157 w 350"/>
                    <a:gd name="T17" fmla="*/ 0 h 520"/>
                    <a:gd name="T18" fmla="*/ 167 w 350"/>
                    <a:gd name="T19" fmla="*/ 0 h 520"/>
                    <a:gd name="T20" fmla="*/ 176 w 350"/>
                    <a:gd name="T21" fmla="*/ 2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0" h="520">
                      <a:moveTo>
                        <a:pt x="176" y="2"/>
                      </a:moveTo>
                      <a:lnTo>
                        <a:pt x="180" y="2"/>
                      </a:lnTo>
                      <a:lnTo>
                        <a:pt x="184" y="3"/>
                      </a:lnTo>
                      <a:lnTo>
                        <a:pt x="226" y="11"/>
                      </a:lnTo>
                      <a:lnTo>
                        <a:pt x="309" y="29"/>
                      </a:lnTo>
                      <a:lnTo>
                        <a:pt x="350" y="41"/>
                      </a:lnTo>
                      <a:lnTo>
                        <a:pt x="0" y="520"/>
                      </a:lnTo>
                      <a:lnTo>
                        <a:pt x="0" y="254"/>
                      </a:lnTo>
                      <a:lnTo>
                        <a:pt x="157" y="0"/>
                      </a:lnTo>
                      <a:lnTo>
                        <a:pt x="167" y="0"/>
                      </a:lnTo>
                      <a:lnTo>
                        <a:pt x="176" y="2"/>
                      </a:lnTo>
                      <a:close/>
                    </a:path>
                  </a:pathLst>
                </a:custGeom>
                <a:solidFill>
                  <a:srgbClr val="37857C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Freeform 82"/>
                <p:cNvSpPr/>
                <p:nvPr/>
              </p:nvSpPr>
              <p:spPr>
                <a:xfrm>
                  <a:off x="5320" y="2917"/>
                  <a:ext cx="515" cy="665"/>
                </a:xfrm>
                <a:custGeom>
                  <a:avLst/>
                  <a:gdLst>
                    <a:gd name="T0" fmla="*/ 942 w 2060"/>
                    <a:gd name="T1" fmla="*/ 1 h 2658"/>
                    <a:gd name="T2" fmla="*/ 643 w 2060"/>
                    <a:gd name="T3" fmla="*/ 47 h 2658"/>
                    <a:gd name="T4" fmla="*/ 410 w 2060"/>
                    <a:gd name="T5" fmla="*/ 147 h 2658"/>
                    <a:gd name="T6" fmla="*/ 240 w 2060"/>
                    <a:gd name="T7" fmla="*/ 297 h 2658"/>
                    <a:gd name="T8" fmla="*/ 121 w 2060"/>
                    <a:gd name="T9" fmla="*/ 487 h 2658"/>
                    <a:gd name="T10" fmla="*/ 47 w 2060"/>
                    <a:gd name="T11" fmla="*/ 715 h 2658"/>
                    <a:gd name="T12" fmla="*/ 10 w 2060"/>
                    <a:gd name="T13" fmla="*/ 971 h 2658"/>
                    <a:gd name="T14" fmla="*/ 0 w 2060"/>
                    <a:gd name="T15" fmla="*/ 1321 h 2658"/>
                    <a:gd name="T16" fmla="*/ 12 w 2060"/>
                    <a:gd name="T17" fmla="*/ 1543 h 2658"/>
                    <a:gd name="T18" fmla="*/ 67 w 2060"/>
                    <a:gd name="T19" fmla="*/ 1813 h 2658"/>
                    <a:gd name="T20" fmla="*/ 161 w 2060"/>
                    <a:gd name="T21" fmla="*/ 2046 h 2658"/>
                    <a:gd name="T22" fmla="*/ 282 w 2060"/>
                    <a:gd name="T23" fmla="*/ 2241 h 2658"/>
                    <a:gd name="T24" fmla="*/ 444 w 2060"/>
                    <a:gd name="T25" fmla="*/ 2433 h 2658"/>
                    <a:gd name="T26" fmla="*/ 700 w 2060"/>
                    <a:gd name="T27" fmla="*/ 2645 h 2658"/>
                    <a:gd name="T28" fmla="*/ 697 w 2060"/>
                    <a:gd name="T29" fmla="*/ 2624 h 2658"/>
                    <a:gd name="T30" fmla="*/ 539 w 2060"/>
                    <a:gd name="T31" fmla="*/ 2324 h 2658"/>
                    <a:gd name="T32" fmla="*/ 443 w 2060"/>
                    <a:gd name="T33" fmla="*/ 2070 h 2658"/>
                    <a:gd name="T34" fmla="*/ 369 w 2060"/>
                    <a:gd name="T35" fmla="*/ 1768 h 2658"/>
                    <a:gd name="T36" fmla="*/ 344 w 2060"/>
                    <a:gd name="T37" fmla="*/ 1432 h 2658"/>
                    <a:gd name="T38" fmla="*/ 364 w 2060"/>
                    <a:gd name="T39" fmla="*/ 1211 h 2658"/>
                    <a:gd name="T40" fmla="*/ 404 w 2060"/>
                    <a:gd name="T41" fmla="*/ 1031 h 2658"/>
                    <a:gd name="T42" fmla="*/ 471 w 2060"/>
                    <a:gd name="T43" fmla="*/ 851 h 2658"/>
                    <a:gd name="T44" fmla="*/ 565 w 2060"/>
                    <a:gd name="T45" fmla="*/ 672 h 2658"/>
                    <a:gd name="T46" fmla="*/ 579 w 2060"/>
                    <a:gd name="T47" fmla="*/ 652 h 2658"/>
                    <a:gd name="T48" fmla="*/ 490 w 2060"/>
                    <a:gd name="T49" fmla="*/ 902 h 2658"/>
                    <a:gd name="T50" fmla="*/ 482 w 2060"/>
                    <a:gd name="T51" fmla="*/ 1000 h 2658"/>
                    <a:gd name="T52" fmla="*/ 678 w 2060"/>
                    <a:gd name="T53" fmla="*/ 965 h 2658"/>
                    <a:gd name="T54" fmla="*/ 1030 w 2060"/>
                    <a:gd name="T55" fmla="*/ 949 h 2658"/>
                    <a:gd name="T56" fmla="*/ 1383 w 2060"/>
                    <a:gd name="T57" fmla="*/ 965 h 2658"/>
                    <a:gd name="T58" fmla="*/ 1578 w 2060"/>
                    <a:gd name="T59" fmla="*/ 1000 h 2658"/>
                    <a:gd name="T60" fmla="*/ 1571 w 2060"/>
                    <a:gd name="T61" fmla="*/ 902 h 2658"/>
                    <a:gd name="T62" fmla="*/ 1482 w 2060"/>
                    <a:gd name="T63" fmla="*/ 652 h 2658"/>
                    <a:gd name="T64" fmla="*/ 1496 w 2060"/>
                    <a:gd name="T65" fmla="*/ 672 h 2658"/>
                    <a:gd name="T66" fmla="*/ 1590 w 2060"/>
                    <a:gd name="T67" fmla="*/ 851 h 2658"/>
                    <a:gd name="T68" fmla="*/ 1656 w 2060"/>
                    <a:gd name="T69" fmla="*/ 1031 h 2658"/>
                    <a:gd name="T70" fmla="*/ 1697 w 2060"/>
                    <a:gd name="T71" fmla="*/ 1211 h 2658"/>
                    <a:gd name="T72" fmla="*/ 1717 w 2060"/>
                    <a:gd name="T73" fmla="*/ 1432 h 2658"/>
                    <a:gd name="T74" fmla="*/ 1691 w 2060"/>
                    <a:gd name="T75" fmla="*/ 1768 h 2658"/>
                    <a:gd name="T76" fmla="*/ 1617 w 2060"/>
                    <a:gd name="T77" fmla="*/ 2070 h 2658"/>
                    <a:gd name="T78" fmla="*/ 1520 w 2060"/>
                    <a:gd name="T79" fmla="*/ 2324 h 2658"/>
                    <a:gd name="T80" fmla="*/ 1364 w 2060"/>
                    <a:gd name="T81" fmla="*/ 2624 h 2658"/>
                    <a:gd name="T82" fmla="*/ 1360 w 2060"/>
                    <a:gd name="T83" fmla="*/ 2645 h 2658"/>
                    <a:gd name="T84" fmla="*/ 1617 w 2060"/>
                    <a:gd name="T85" fmla="*/ 2433 h 2658"/>
                    <a:gd name="T86" fmla="*/ 1778 w 2060"/>
                    <a:gd name="T87" fmla="*/ 2241 h 2658"/>
                    <a:gd name="T88" fmla="*/ 1899 w 2060"/>
                    <a:gd name="T89" fmla="*/ 2046 h 2658"/>
                    <a:gd name="T90" fmla="*/ 1993 w 2060"/>
                    <a:gd name="T91" fmla="*/ 1813 h 2658"/>
                    <a:gd name="T92" fmla="*/ 2048 w 2060"/>
                    <a:gd name="T93" fmla="*/ 1543 h 2658"/>
                    <a:gd name="T94" fmla="*/ 2060 w 2060"/>
                    <a:gd name="T95" fmla="*/ 1321 h 2658"/>
                    <a:gd name="T96" fmla="*/ 2051 w 2060"/>
                    <a:gd name="T97" fmla="*/ 971 h 2658"/>
                    <a:gd name="T98" fmla="*/ 2014 w 2060"/>
                    <a:gd name="T99" fmla="*/ 715 h 2658"/>
                    <a:gd name="T100" fmla="*/ 1940 w 2060"/>
                    <a:gd name="T101" fmla="*/ 487 h 2658"/>
                    <a:gd name="T102" fmla="*/ 1821 w 2060"/>
                    <a:gd name="T103" fmla="*/ 297 h 2658"/>
                    <a:gd name="T104" fmla="*/ 1649 w 2060"/>
                    <a:gd name="T105" fmla="*/ 147 h 2658"/>
                    <a:gd name="T106" fmla="*/ 1418 w 2060"/>
                    <a:gd name="T107" fmla="*/ 47 h 2658"/>
                    <a:gd name="T108" fmla="*/ 1118 w 2060"/>
                    <a:gd name="T109" fmla="*/ 1 h 2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060" h="2658">
                      <a:moveTo>
                        <a:pt x="1030" y="0"/>
                      </a:moveTo>
                      <a:lnTo>
                        <a:pt x="942" y="1"/>
                      </a:lnTo>
                      <a:lnTo>
                        <a:pt x="783" y="17"/>
                      </a:lnTo>
                      <a:lnTo>
                        <a:pt x="643" y="47"/>
                      </a:lnTo>
                      <a:lnTo>
                        <a:pt x="518" y="90"/>
                      </a:lnTo>
                      <a:lnTo>
                        <a:pt x="410" y="147"/>
                      </a:lnTo>
                      <a:lnTo>
                        <a:pt x="318" y="216"/>
                      </a:lnTo>
                      <a:lnTo>
                        <a:pt x="240" y="297"/>
                      </a:lnTo>
                      <a:lnTo>
                        <a:pt x="174" y="387"/>
                      </a:lnTo>
                      <a:lnTo>
                        <a:pt x="121" y="487"/>
                      </a:lnTo>
                      <a:lnTo>
                        <a:pt x="78" y="597"/>
                      </a:lnTo>
                      <a:lnTo>
                        <a:pt x="47" y="715"/>
                      </a:lnTo>
                      <a:lnTo>
                        <a:pt x="24" y="839"/>
                      </a:lnTo>
                      <a:lnTo>
                        <a:pt x="10" y="971"/>
                      </a:lnTo>
                      <a:lnTo>
                        <a:pt x="1" y="1107"/>
                      </a:lnTo>
                      <a:lnTo>
                        <a:pt x="0" y="1321"/>
                      </a:lnTo>
                      <a:lnTo>
                        <a:pt x="6" y="1470"/>
                      </a:lnTo>
                      <a:lnTo>
                        <a:pt x="12" y="1543"/>
                      </a:lnTo>
                      <a:lnTo>
                        <a:pt x="33" y="1683"/>
                      </a:lnTo>
                      <a:lnTo>
                        <a:pt x="67" y="1813"/>
                      </a:lnTo>
                      <a:lnTo>
                        <a:pt x="110" y="1935"/>
                      </a:lnTo>
                      <a:lnTo>
                        <a:pt x="161" y="2046"/>
                      </a:lnTo>
                      <a:lnTo>
                        <a:pt x="219" y="2148"/>
                      </a:lnTo>
                      <a:lnTo>
                        <a:pt x="282" y="2241"/>
                      </a:lnTo>
                      <a:lnTo>
                        <a:pt x="346" y="2324"/>
                      </a:lnTo>
                      <a:lnTo>
                        <a:pt x="444" y="2433"/>
                      </a:lnTo>
                      <a:lnTo>
                        <a:pt x="564" y="2544"/>
                      </a:lnTo>
                      <a:lnTo>
                        <a:pt x="700" y="2645"/>
                      </a:lnTo>
                      <a:lnTo>
                        <a:pt x="721" y="2658"/>
                      </a:lnTo>
                      <a:lnTo>
                        <a:pt x="697" y="2624"/>
                      </a:lnTo>
                      <a:lnTo>
                        <a:pt x="589" y="2429"/>
                      </a:lnTo>
                      <a:lnTo>
                        <a:pt x="539" y="2324"/>
                      </a:lnTo>
                      <a:lnTo>
                        <a:pt x="490" y="2204"/>
                      </a:lnTo>
                      <a:lnTo>
                        <a:pt x="443" y="2070"/>
                      </a:lnTo>
                      <a:lnTo>
                        <a:pt x="402" y="1924"/>
                      </a:lnTo>
                      <a:lnTo>
                        <a:pt x="369" y="1768"/>
                      </a:lnTo>
                      <a:lnTo>
                        <a:pt x="349" y="1603"/>
                      </a:lnTo>
                      <a:lnTo>
                        <a:pt x="344" y="1432"/>
                      </a:lnTo>
                      <a:lnTo>
                        <a:pt x="352" y="1300"/>
                      </a:lnTo>
                      <a:lnTo>
                        <a:pt x="364" y="1211"/>
                      </a:lnTo>
                      <a:lnTo>
                        <a:pt x="381" y="1121"/>
                      </a:lnTo>
                      <a:lnTo>
                        <a:pt x="404" y="1031"/>
                      </a:lnTo>
                      <a:lnTo>
                        <a:pt x="434" y="942"/>
                      </a:lnTo>
                      <a:lnTo>
                        <a:pt x="471" y="851"/>
                      </a:lnTo>
                      <a:lnTo>
                        <a:pt x="514" y="761"/>
                      </a:lnTo>
                      <a:lnTo>
                        <a:pt x="565" y="672"/>
                      </a:lnTo>
                      <a:lnTo>
                        <a:pt x="593" y="626"/>
                      </a:lnTo>
                      <a:lnTo>
                        <a:pt x="579" y="652"/>
                      </a:lnTo>
                      <a:lnTo>
                        <a:pt x="514" y="806"/>
                      </a:lnTo>
                      <a:lnTo>
                        <a:pt x="490" y="902"/>
                      </a:lnTo>
                      <a:lnTo>
                        <a:pt x="481" y="967"/>
                      </a:lnTo>
                      <a:lnTo>
                        <a:pt x="482" y="1000"/>
                      </a:lnTo>
                      <a:lnTo>
                        <a:pt x="501" y="993"/>
                      </a:lnTo>
                      <a:lnTo>
                        <a:pt x="678" y="965"/>
                      </a:lnTo>
                      <a:lnTo>
                        <a:pt x="888" y="950"/>
                      </a:lnTo>
                      <a:lnTo>
                        <a:pt x="1030" y="949"/>
                      </a:lnTo>
                      <a:lnTo>
                        <a:pt x="1172" y="950"/>
                      </a:lnTo>
                      <a:lnTo>
                        <a:pt x="1383" y="965"/>
                      </a:lnTo>
                      <a:lnTo>
                        <a:pt x="1559" y="993"/>
                      </a:lnTo>
                      <a:lnTo>
                        <a:pt x="1578" y="1000"/>
                      </a:lnTo>
                      <a:lnTo>
                        <a:pt x="1578" y="967"/>
                      </a:lnTo>
                      <a:lnTo>
                        <a:pt x="1571" y="902"/>
                      </a:lnTo>
                      <a:lnTo>
                        <a:pt x="1546" y="806"/>
                      </a:lnTo>
                      <a:lnTo>
                        <a:pt x="1482" y="652"/>
                      </a:lnTo>
                      <a:lnTo>
                        <a:pt x="1467" y="626"/>
                      </a:lnTo>
                      <a:lnTo>
                        <a:pt x="1496" y="672"/>
                      </a:lnTo>
                      <a:lnTo>
                        <a:pt x="1546" y="761"/>
                      </a:lnTo>
                      <a:lnTo>
                        <a:pt x="1590" y="851"/>
                      </a:lnTo>
                      <a:lnTo>
                        <a:pt x="1626" y="942"/>
                      </a:lnTo>
                      <a:lnTo>
                        <a:pt x="1656" y="1031"/>
                      </a:lnTo>
                      <a:lnTo>
                        <a:pt x="1679" y="1121"/>
                      </a:lnTo>
                      <a:lnTo>
                        <a:pt x="1697" y="1211"/>
                      </a:lnTo>
                      <a:lnTo>
                        <a:pt x="1709" y="1300"/>
                      </a:lnTo>
                      <a:lnTo>
                        <a:pt x="1717" y="1432"/>
                      </a:lnTo>
                      <a:lnTo>
                        <a:pt x="1712" y="1603"/>
                      </a:lnTo>
                      <a:lnTo>
                        <a:pt x="1691" y="1768"/>
                      </a:lnTo>
                      <a:lnTo>
                        <a:pt x="1659" y="1924"/>
                      </a:lnTo>
                      <a:lnTo>
                        <a:pt x="1617" y="2070"/>
                      </a:lnTo>
                      <a:lnTo>
                        <a:pt x="1570" y="2204"/>
                      </a:lnTo>
                      <a:lnTo>
                        <a:pt x="1520" y="2324"/>
                      </a:lnTo>
                      <a:lnTo>
                        <a:pt x="1471" y="2429"/>
                      </a:lnTo>
                      <a:lnTo>
                        <a:pt x="1364" y="2624"/>
                      </a:lnTo>
                      <a:lnTo>
                        <a:pt x="1340" y="2658"/>
                      </a:lnTo>
                      <a:lnTo>
                        <a:pt x="1360" y="2645"/>
                      </a:lnTo>
                      <a:lnTo>
                        <a:pt x="1496" y="2544"/>
                      </a:lnTo>
                      <a:lnTo>
                        <a:pt x="1617" y="2433"/>
                      </a:lnTo>
                      <a:lnTo>
                        <a:pt x="1714" y="2324"/>
                      </a:lnTo>
                      <a:lnTo>
                        <a:pt x="1778" y="2241"/>
                      </a:lnTo>
                      <a:lnTo>
                        <a:pt x="1841" y="2148"/>
                      </a:lnTo>
                      <a:lnTo>
                        <a:pt x="1899" y="2046"/>
                      </a:lnTo>
                      <a:lnTo>
                        <a:pt x="1950" y="1935"/>
                      </a:lnTo>
                      <a:lnTo>
                        <a:pt x="1993" y="1813"/>
                      </a:lnTo>
                      <a:lnTo>
                        <a:pt x="2028" y="1683"/>
                      </a:lnTo>
                      <a:lnTo>
                        <a:pt x="2048" y="1543"/>
                      </a:lnTo>
                      <a:lnTo>
                        <a:pt x="2053" y="1470"/>
                      </a:lnTo>
                      <a:lnTo>
                        <a:pt x="2060" y="1321"/>
                      </a:lnTo>
                      <a:lnTo>
                        <a:pt x="2059" y="1107"/>
                      </a:lnTo>
                      <a:lnTo>
                        <a:pt x="2051" y="971"/>
                      </a:lnTo>
                      <a:lnTo>
                        <a:pt x="2036" y="839"/>
                      </a:lnTo>
                      <a:lnTo>
                        <a:pt x="2014" y="715"/>
                      </a:lnTo>
                      <a:lnTo>
                        <a:pt x="1981" y="597"/>
                      </a:lnTo>
                      <a:lnTo>
                        <a:pt x="1940" y="487"/>
                      </a:lnTo>
                      <a:lnTo>
                        <a:pt x="1886" y="387"/>
                      </a:lnTo>
                      <a:lnTo>
                        <a:pt x="1821" y="297"/>
                      </a:lnTo>
                      <a:lnTo>
                        <a:pt x="1742" y="216"/>
                      </a:lnTo>
                      <a:lnTo>
                        <a:pt x="1649" y="147"/>
                      </a:lnTo>
                      <a:lnTo>
                        <a:pt x="1542" y="90"/>
                      </a:lnTo>
                      <a:lnTo>
                        <a:pt x="1418" y="47"/>
                      </a:lnTo>
                      <a:lnTo>
                        <a:pt x="1277" y="17"/>
                      </a:lnTo>
                      <a:lnTo>
                        <a:pt x="1118" y="1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Freeform 83"/>
                <p:cNvSpPr/>
                <p:nvPr/>
              </p:nvSpPr>
              <p:spPr>
                <a:xfrm>
                  <a:off x="5525" y="3511"/>
                  <a:ext cx="105" cy="96"/>
                </a:xfrm>
                <a:custGeom>
                  <a:avLst/>
                  <a:gdLst>
                    <a:gd name="T0" fmla="*/ 0 w 421"/>
                    <a:gd name="T1" fmla="*/ 36 h 385"/>
                    <a:gd name="T2" fmla="*/ 210 w 421"/>
                    <a:gd name="T3" fmla="*/ 385 h 385"/>
                    <a:gd name="T4" fmla="*/ 421 w 421"/>
                    <a:gd name="T5" fmla="*/ 36 h 385"/>
                    <a:gd name="T6" fmla="*/ 414 w 421"/>
                    <a:gd name="T7" fmla="*/ 33 h 385"/>
                    <a:gd name="T8" fmla="*/ 343 w 421"/>
                    <a:gd name="T9" fmla="*/ 14 h 385"/>
                    <a:gd name="T10" fmla="*/ 256 w 421"/>
                    <a:gd name="T11" fmla="*/ 2 h 385"/>
                    <a:gd name="T12" fmla="*/ 187 w 421"/>
                    <a:gd name="T13" fmla="*/ 0 h 385"/>
                    <a:gd name="T14" fmla="*/ 114 w 421"/>
                    <a:gd name="T15" fmla="*/ 5 h 385"/>
                    <a:gd name="T16" fmla="*/ 37 w 421"/>
                    <a:gd name="T17" fmla="*/ 22 h 385"/>
                    <a:gd name="T18" fmla="*/ 0 w 421"/>
                    <a:gd name="T19" fmla="*/ 36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1" h="385">
                      <a:moveTo>
                        <a:pt x="0" y="36"/>
                      </a:moveTo>
                      <a:lnTo>
                        <a:pt x="210" y="385"/>
                      </a:lnTo>
                      <a:lnTo>
                        <a:pt x="421" y="36"/>
                      </a:lnTo>
                      <a:lnTo>
                        <a:pt x="414" y="33"/>
                      </a:lnTo>
                      <a:lnTo>
                        <a:pt x="343" y="14"/>
                      </a:lnTo>
                      <a:lnTo>
                        <a:pt x="256" y="2"/>
                      </a:lnTo>
                      <a:lnTo>
                        <a:pt x="187" y="0"/>
                      </a:lnTo>
                      <a:lnTo>
                        <a:pt x="114" y="5"/>
                      </a:lnTo>
                      <a:lnTo>
                        <a:pt x="37" y="22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4" name="모서리가 둥근 직사각형 13"/>
              <p:cNvSpPr/>
              <p:nvPr/>
            </p:nvSpPr>
            <p:spPr>
              <a:xfrm>
                <a:off x="6339647" y="3202315"/>
                <a:ext cx="846781" cy="239420"/>
              </a:xfrm>
              <a:prstGeom prst="roundRect">
                <a:avLst>
                  <a:gd name="adj" fmla="val 50000"/>
                </a:avLst>
              </a:prstGeom>
              <a:solidFill>
                <a:srgbClr val="46AC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>
                    <a:solidFill>
                      <a:prstClr val="white"/>
                    </a:solidFill>
                  </a:rPr>
                  <a:t>이해인</a:t>
                </a:r>
                <a:endParaRPr lang="en-US" altLang="ko-KR" sz="1400" b="1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18" name="직선 연결선 91"/>
            <p:cNvCxnSpPr/>
            <p:nvPr/>
          </p:nvCxnSpPr>
          <p:spPr>
            <a:xfrm>
              <a:off x="6120313" y="2957628"/>
              <a:ext cx="128427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>
            <a:off x="971822" y="1969643"/>
            <a:ext cx="1284270" cy="1268768"/>
            <a:chOff x="7377352" y="2146187"/>
            <a:chExt cx="1284270" cy="1268768"/>
          </a:xfrm>
        </p:grpSpPr>
        <p:grpSp>
          <p:nvGrpSpPr>
            <p:cNvPr id="114" name="그룹 113"/>
            <p:cNvGrpSpPr/>
            <p:nvPr/>
          </p:nvGrpSpPr>
          <p:grpSpPr>
            <a:xfrm>
              <a:off x="7579153" y="2146187"/>
              <a:ext cx="846781" cy="1268768"/>
              <a:chOff x="7579153" y="2146187"/>
              <a:chExt cx="846781" cy="1268768"/>
            </a:xfrm>
          </p:grpSpPr>
          <p:grpSp>
            <p:nvGrpSpPr>
              <p:cNvPr id="16" name="Group 4"/>
              <p:cNvGrpSpPr>
                <a:grpSpLocks noChangeAspect="1"/>
              </p:cNvGrpSpPr>
              <p:nvPr/>
            </p:nvGrpSpPr>
            <p:grpSpPr>
              <a:xfrm>
                <a:off x="7717753" y="2146187"/>
                <a:ext cx="604647" cy="811441"/>
                <a:chOff x="2371" y="2919"/>
                <a:chExt cx="513" cy="713"/>
              </a:xfrm>
            </p:grpSpPr>
            <p:sp>
              <p:nvSpPr>
                <p:cNvPr id="18" name="Rectangle 5"/>
                <p:cNvSpPr>
                  <a:spLocks noChangeArrowheads="1"/>
                </p:cNvSpPr>
                <p:nvPr/>
              </p:nvSpPr>
              <p:spPr>
                <a:xfrm>
                  <a:off x="2575" y="3451"/>
                  <a:ext cx="105" cy="118"/>
                </a:xfrm>
                <a:prstGeom prst="rect">
                  <a:avLst/>
                </a:pr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6"/>
                <p:cNvSpPr/>
                <p:nvPr/>
              </p:nvSpPr>
              <p:spPr>
                <a:xfrm>
                  <a:off x="2575" y="3451"/>
                  <a:ext cx="105" cy="37"/>
                </a:xfrm>
                <a:custGeom>
                  <a:avLst/>
                  <a:gdLst>
                    <a:gd name="T0" fmla="*/ 0 w 423"/>
                    <a:gd name="T1" fmla="*/ 56 h 147"/>
                    <a:gd name="T2" fmla="*/ 7 w 423"/>
                    <a:gd name="T3" fmla="*/ 59 h 147"/>
                    <a:gd name="T4" fmla="*/ 68 w 423"/>
                    <a:gd name="T5" fmla="*/ 89 h 147"/>
                    <a:gd name="T6" fmla="*/ 149 w 423"/>
                    <a:gd name="T7" fmla="*/ 118 h 147"/>
                    <a:gd name="T8" fmla="*/ 216 w 423"/>
                    <a:gd name="T9" fmla="*/ 134 h 147"/>
                    <a:gd name="T10" fmla="*/ 293 w 423"/>
                    <a:gd name="T11" fmla="*/ 144 h 147"/>
                    <a:gd name="T12" fmla="*/ 377 w 423"/>
                    <a:gd name="T13" fmla="*/ 147 h 147"/>
                    <a:gd name="T14" fmla="*/ 423 w 423"/>
                    <a:gd name="T15" fmla="*/ 142 h 147"/>
                    <a:gd name="T16" fmla="*/ 423 w 423"/>
                    <a:gd name="T17" fmla="*/ 0 h 147"/>
                    <a:gd name="T18" fmla="*/ 0 w 423"/>
                    <a:gd name="T19" fmla="*/ 0 h 147"/>
                    <a:gd name="T20" fmla="*/ 0 w 423"/>
                    <a:gd name="T21" fmla="*/ 56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3" h="147">
                      <a:moveTo>
                        <a:pt x="0" y="56"/>
                      </a:moveTo>
                      <a:lnTo>
                        <a:pt x="7" y="59"/>
                      </a:lnTo>
                      <a:lnTo>
                        <a:pt x="68" y="89"/>
                      </a:lnTo>
                      <a:lnTo>
                        <a:pt x="149" y="118"/>
                      </a:lnTo>
                      <a:lnTo>
                        <a:pt x="216" y="134"/>
                      </a:lnTo>
                      <a:lnTo>
                        <a:pt x="293" y="144"/>
                      </a:lnTo>
                      <a:lnTo>
                        <a:pt x="377" y="147"/>
                      </a:lnTo>
                      <a:lnTo>
                        <a:pt x="423" y="142"/>
                      </a:lnTo>
                      <a:lnTo>
                        <a:pt x="423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7"/>
                <p:cNvSpPr/>
                <p:nvPr/>
              </p:nvSpPr>
              <p:spPr>
                <a:xfrm>
                  <a:off x="2371" y="3209"/>
                  <a:ext cx="103" cy="118"/>
                </a:xfrm>
                <a:custGeom>
                  <a:avLst/>
                  <a:gdLst>
                    <a:gd name="T0" fmla="*/ 412 w 412"/>
                    <a:gd name="T1" fmla="*/ 234 h 469"/>
                    <a:gd name="T2" fmla="*/ 412 w 412"/>
                    <a:gd name="T3" fmla="*/ 259 h 469"/>
                    <a:gd name="T4" fmla="*/ 403 w 412"/>
                    <a:gd name="T5" fmla="*/ 304 h 469"/>
                    <a:gd name="T6" fmla="*/ 388 w 412"/>
                    <a:gd name="T7" fmla="*/ 346 h 469"/>
                    <a:gd name="T8" fmla="*/ 365 w 412"/>
                    <a:gd name="T9" fmla="*/ 384 h 469"/>
                    <a:gd name="T10" fmla="*/ 337 w 412"/>
                    <a:gd name="T11" fmla="*/ 416 h 469"/>
                    <a:gd name="T12" fmla="*/ 305 w 412"/>
                    <a:gd name="T13" fmla="*/ 441 h 469"/>
                    <a:gd name="T14" fmla="*/ 267 w 412"/>
                    <a:gd name="T15" fmla="*/ 460 h 469"/>
                    <a:gd name="T16" fmla="*/ 227 w 412"/>
                    <a:gd name="T17" fmla="*/ 469 h 469"/>
                    <a:gd name="T18" fmla="*/ 206 w 412"/>
                    <a:gd name="T19" fmla="*/ 469 h 469"/>
                    <a:gd name="T20" fmla="*/ 185 w 412"/>
                    <a:gd name="T21" fmla="*/ 469 h 469"/>
                    <a:gd name="T22" fmla="*/ 144 w 412"/>
                    <a:gd name="T23" fmla="*/ 460 h 469"/>
                    <a:gd name="T24" fmla="*/ 108 w 412"/>
                    <a:gd name="T25" fmla="*/ 441 h 469"/>
                    <a:gd name="T26" fmla="*/ 74 w 412"/>
                    <a:gd name="T27" fmla="*/ 416 h 469"/>
                    <a:gd name="T28" fmla="*/ 46 w 412"/>
                    <a:gd name="T29" fmla="*/ 384 h 469"/>
                    <a:gd name="T30" fmla="*/ 25 w 412"/>
                    <a:gd name="T31" fmla="*/ 346 h 469"/>
                    <a:gd name="T32" fmla="*/ 9 w 412"/>
                    <a:gd name="T33" fmla="*/ 304 h 469"/>
                    <a:gd name="T34" fmla="*/ 1 w 412"/>
                    <a:gd name="T35" fmla="*/ 259 h 469"/>
                    <a:gd name="T36" fmla="*/ 0 w 412"/>
                    <a:gd name="T37" fmla="*/ 234 h 469"/>
                    <a:gd name="T38" fmla="*/ 1 w 412"/>
                    <a:gd name="T39" fmla="*/ 211 h 469"/>
                    <a:gd name="T40" fmla="*/ 9 w 412"/>
                    <a:gd name="T41" fmla="*/ 164 h 469"/>
                    <a:gd name="T42" fmla="*/ 25 w 412"/>
                    <a:gd name="T43" fmla="*/ 122 h 469"/>
                    <a:gd name="T44" fmla="*/ 46 w 412"/>
                    <a:gd name="T45" fmla="*/ 85 h 469"/>
                    <a:gd name="T46" fmla="*/ 74 w 412"/>
                    <a:gd name="T47" fmla="*/ 53 h 469"/>
                    <a:gd name="T48" fmla="*/ 108 w 412"/>
                    <a:gd name="T49" fmla="*/ 28 h 469"/>
                    <a:gd name="T50" fmla="*/ 144 w 412"/>
                    <a:gd name="T51" fmla="*/ 9 h 469"/>
                    <a:gd name="T52" fmla="*/ 185 w 412"/>
                    <a:gd name="T53" fmla="*/ 1 h 469"/>
                    <a:gd name="T54" fmla="*/ 206 w 412"/>
                    <a:gd name="T55" fmla="*/ 0 h 469"/>
                    <a:gd name="T56" fmla="*/ 227 w 412"/>
                    <a:gd name="T57" fmla="*/ 1 h 469"/>
                    <a:gd name="T58" fmla="*/ 267 w 412"/>
                    <a:gd name="T59" fmla="*/ 9 h 469"/>
                    <a:gd name="T60" fmla="*/ 305 w 412"/>
                    <a:gd name="T61" fmla="*/ 28 h 469"/>
                    <a:gd name="T62" fmla="*/ 337 w 412"/>
                    <a:gd name="T63" fmla="*/ 53 h 469"/>
                    <a:gd name="T64" fmla="*/ 365 w 412"/>
                    <a:gd name="T65" fmla="*/ 85 h 469"/>
                    <a:gd name="T66" fmla="*/ 388 w 412"/>
                    <a:gd name="T67" fmla="*/ 122 h 469"/>
                    <a:gd name="T68" fmla="*/ 403 w 412"/>
                    <a:gd name="T69" fmla="*/ 164 h 469"/>
                    <a:gd name="T70" fmla="*/ 412 w 412"/>
                    <a:gd name="T71" fmla="*/ 211 h 469"/>
                    <a:gd name="T72" fmla="*/ 412 w 412"/>
                    <a:gd name="T73" fmla="*/ 234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2" h="469">
                      <a:moveTo>
                        <a:pt x="412" y="234"/>
                      </a:moveTo>
                      <a:lnTo>
                        <a:pt x="412" y="259"/>
                      </a:lnTo>
                      <a:lnTo>
                        <a:pt x="403" y="304"/>
                      </a:lnTo>
                      <a:lnTo>
                        <a:pt x="388" y="346"/>
                      </a:lnTo>
                      <a:lnTo>
                        <a:pt x="365" y="384"/>
                      </a:lnTo>
                      <a:lnTo>
                        <a:pt x="337" y="416"/>
                      </a:lnTo>
                      <a:lnTo>
                        <a:pt x="305" y="441"/>
                      </a:lnTo>
                      <a:lnTo>
                        <a:pt x="267" y="460"/>
                      </a:lnTo>
                      <a:lnTo>
                        <a:pt x="227" y="469"/>
                      </a:lnTo>
                      <a:lnTo>
                        <a:pt x="206" y="469"/>
                      </a:lnTo>
                      <a:lnTo>
                        <a:pt x="185" y="469"/>
                      </a:lnTo>
                      <a:lnTo>
                        <a:pt x="144" y="460"/>
                      </a:lnTo>
                      <a:lnTo>
                        <a:pt x="108" y="441"/>
                      </a:lnTo>
                      <a:lnTo>
                        <a:pt x="74" y="416"/>
                      </a:lnTo>
                      <a:lnTo>
                        <a:pt x="46" y="384"/>
                      </a:lnTo>
                      <a:lnTo>
                        <a:pt x="25" y="346"/>
                      </a:lnTo>
                      <a:lnTo>
                        <a:pt x="9" y="304"/>
                      </a:lnTo>
                      <a:lnTo>
                        <a:pt x="1" y="259"/>
                      </a:lnTo>
                      <a:lnTo>
                        <a:pt x="0" y="234"/>
                      </a:lnTo>
                      <a:lnTo>
                        <a:pt x="1" y="211"/>
                      </a:lnTo>
                      <a:lnTo>
                        <a:pt x="9" y="164"/>
                      </a:lnTo>
                      <a:lnTo>
                        <a:pt x="25" y="122"/>
                      </a:lnTo>
                      <a:lnTo>
                        <a:pt x="46" y="85"/>
                      </a:lnTo>
                      <a:lnTo>
                        <a:pt x="74" y="53"/>
                      </a:lnTo>
                      <a:lnTo>
                        <a:pt x="108" y="28"/>
                      </a:lnTo>
                      <a:lnTo>
                        <a:pt x="144" y="9"/>
                      </a:lnTo>
                      <a:lnTo>
                        <a:pt x="185" y="1"/>
                      </a:lnTo>
                      <a:lnTo>
                        <a:pt x="206" y="0"/>
                      </a:lnTo>
                      <a:lnTo>
                        <a:pt x="227" y="1"/>
                      </a:lnTo>
                      <a:lnTo>
                        <a:pt x="267" y="9"/>
                      </a:lnTo>
                      <a:lnTo>
                        <a:pt x="305" y="28"/>
                      </a:lnTo>
                      <a:lnTo>
                        <a:pt x="337" y="53"/>
                      </a:lnTo>
                      <a:lnTo>
                        <a:pt x="365" y="85"/>
                      </a:lnTo>
                      <a:lnTo>
                        <a:pt x="388" y="122"/>
                      </a:lnTo>
                      <a:lnTo>
                        <a:pt x="403" y="164"/>
                      </a:lnTo>
                      <a:lnTo>
                        <a:pt x="412" y="211"/>
                      </a:lnTo>
                      <a:lnTo>
                        <a:pt x="412" y="234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8"/>
                <p:cNvSpPr/>
                <p:nvPr/>
              </p:nvSpPr>
              <p:spPr>
                <a:xfrm>
                  <a:off x="2781" y="3209"/>
                  <a:ext cx="103" cy="118"/>
                </a:xfrm>
                <a:custGeom>
                  <a:avLst/>
                  <a:gdLst>
                    <a:gd name="T0" fmla="*/ 412 w 412"/>
                    <a:gd name="T1" fmla="*/ 234 h 469"/>
                    <a:gd name="T2" fmla="*/ 411 w 412"/>
                    <a:gd name="T3" fmla="*/ 259 h 469"/>
                    <a:gd name="T4" fmla="*/ 402 w 412"/>
                    <a:gd name="T5" fmla="*/ 304 h 469"/>
                    <a:gd name="T6" fmla="*/ 387 w 412"/>
                    <a:gd name="T7" fmla="*/ 346 h 469"/>
                    <a:gd name="T8" fmla="*/ 365 w 412"/>
                    <a:gd name="T9" fmla="*/ 384 h 469"/>
                    <a:gd name="T10" fmla="*/ 337 w 412"/>
                    <a:gd name="T11" fmla="*/ 416 h 469"/>
                    <a:gd name="T12" fmla="*/ 304 w 412"/>
                    <a:gd name="T13" fmla="*/ 441 h 469"/>
                    <a:gd name="T14" fmla="*/ 267 w 412"/>
                    <a:gd name="T15" fmla="*/ 460 h 469"/>
                    <a:gd name="T16" fmla="*/ 227 w 412"/>
                    <a:gd name="T17" fmla="*/ 469 h 469"/>
                    <a:gd name="T18" fmla="*/ 205 w 412"/>
                    <a:gd name="T19" fmla="*/ 469 h 469"/>
                    <a:gd name="T20" fmla="*/ 185 w 412"/>
                    <a:gd name="T21" fmla="*/ 469 h 469"/>
                    <a:gd name="T22" fmla="*/ 144 w 412"/>
                    <a:gd name="T23" fmla="*/ 460 h 469"/>
                    <a:gd name="T24" fmla="*/ 107 w 412"/>
                    <a:gd name="T25" fmla="*/ 441 h 469"/>
                    <a:gd name="T26" fmla="*/ 75 w 412"/>
                    <a:gd name="T27" fmla="*/ 416 h 469"/>
                    <a:gd name="T28" fmla="*/ 47 w 412"/>
                    <a:gd name="T29" fmla="*/ 384 h 469"/>
                    <a:gd name="T30" fmla="*/ 24 w 412"/>
                    <a:gd name="T31" fmla="*/ 346 h 469"/>
                    <a:gd name="T32" fmla="*/ 9 w 412"/>
                    <a:gd name="T33" fmla="*/ 304 h 469"/>
                    <a:gd name="T34" fmla="*/ 1 w 412"/>
                    <a:gd name="T35" fmla="*/ 259 h 469"/>
                    <a:gd name="T36" fmla="*/ 0 w 412"/>
                    <a:gd name="T37" fmla="*/ 234 h 469"/>
                    <a:gd name="T38" fmla="*/ 1 w 412"/>
                    <a:gd name="T39" fmla="*/ 211 h 469"/>
                    <a:gd name="T40" fmla="*/ 9 w 412"/>
                    <a:gd name="T41" fmla="*/ 164 h 469"/>
                    <a:gd name="T42" fmla="*/ 24 w 412"/>
                    <a:gd name="T43" fmla="*/ 122 h 469"/>
                    <a:gd name="T44" fmla="*/ 47 w 412"/>
                    <a:gd name="T45" fmla="*/ 85 h 469"/>
                    <a:gd name="T46" fmla="*/ 75 w 412"/>
                    <a:gd name="T47" fmla="*/ 53 h 469"/>
                    <a:gd name="T48" fmla="*/ 107 w 412"/>
                    <a:gd name="T49" fmla="*/ 28 h 469"/>
                    <a:gd name="T50" fmla="*/ 144 w 412"/>
                    <a:gd name="T51" fmla="*/ 9 h 469"/>
                    <a:gd name="T52" fmla="*/ 185 w 412"/>
                    <a:gd name="T53" fmla="*/ 1 h 469"/>
                    <a:gd name="T54" fmla="*/ 205 w 412"/>
                    <a:gd name="T55" fmla="*/ 0 h 469"/>
                    <a:gd name="T56" fmla="*/ 227 w 412"/>
                    <a:gd name="T57" fmla="*/ 1 h 469"/>
                    <a:gd name="T58" fmla="*/ 267 w 412"/>
                    <a:gd name="T59" fmla="*/ 9 h 469"/>
                    <a:gd name="T60" fmla="*/ 304 w 412"/>
                    <a:gd name="T61" fmla="*/ 28 h 469"/>
                    <a:gd name="T62" fmla="*/ 337 w 412"/>
                    <a:gd name="T63" fmla="*/ 53 h 469"/>
                    <a:gd name="T64" fmla="*/ 365 w 412"/>
                    <a:gd name="T65" fmla="*/ 85 h 469"/>
                    <a:gd name="T66" fmla="*/ 387 w 412"/>
                    <a:gd name="T67" fmla="*/ 122 h 469"/>
                    <a:gd name="T68" fmla="*/ 402 w 412"/>
                    <a:gd name="T69" fmla="*/ 164 h 469"/>
                    <a:gd name="T70" fmla="*/ 411 w 412"/>
                    <a:gd name="T71" fmla="*/ 211 h 469"/>
                    <a:gd name="T72" fmla="*/ 412 w 412"/>
                    <a:gd name="T73" fmla="*/ 234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2" h="469">
                      <a:moveTo>
                        <a:pt x="412" y="234"/>
                      </a:moveTo>
                      <a:lnTo>
                        <a:pt x="411" y="259"/>
                      </a:lnTo>
                      <a:lnTo>
                        <a:pt x="402" y="304"/>
                      </a:lnTo>
                      <a:lnTo>
                        <a:pt x="387" y="346"/>
                      </a:lnTo>
                      <a:lnTo>
                        <a:pt x="365" y="384"/>
                      </a:lnTo>
                      <a:lnTo>
                        <a:pt x="337" y="416"/>
                      </a:lnTo>
                      <a:lnTo>
                        <a:pt x="304" y="441"/>
                      </a:lnTo>
                      <a:lnTo>
                        <a:pt x="267" y="460"/>
                      </a:lnTo>
                      <a:lnTo>
                        <a:pt x="227" y="469"/>
                      </a:lnTo>
                      <a:lnTo>
                        <a:pt x="205" y="469"/>
                      </a:lnTo>
                      <a:lnTo>
                        <a:pt x="185" y="469"/>
                      </a:lnTo>
                      <a:lnTo>
                        <a:pt x="144" y="460"/>
                      </a:lnTo>
                      <a:lnTo>
                        <a:pt x="107" y="441"/>
                      </a:lnTo>
                      <a:lnTo>
                        <a:pt x="75" y="416"/>
                      </a:lnTo>
                      <a:lnTo>
                        <a:pt x="47" y="384"/>
                      </a:lnTo>
                      <a:lnTo>
                        <a:pt x="24" y="346"/>
                      </a:lnTo>
                      <a:lnTo>
                        <a:pt x="9" y="304"/>
                      </a:lnTo>
                      <a:lnTo>
                        <a:pt x="1" y="259"/>
                      </a:lnTo>
                      <a:lnTo>
                        <a:pt x="0" y="234"/>
                      </a:lnTo>
                      <a:lnTo>
                        <a:pt x="1" y="211"/>
                      </a:lnTo>
                      <a:lnTo>
                        <a:pt x="9" y="164"/>
                      </a:lnTo>
                      <a:lnTo>
                        <a:pt x="24" y="122"/>
                      </a:lnTo>
                      <a:lnTo>
                        <a:pt x="47" y="85"/>
                      </a:lnTo>
                      <a:lnTo>
                        <a:pt x="75" y="53"/>
                      </a:lnTo>
                      <a:lnTo>
                        <a:pt x="107" y="28"/>
                      </a:lnTo>
                      <a:lnTo>
                        <a:pt x="144" y="9"/>
                      </a:lnTo>
                      <a:lnTo>
                        <a:pt x="185" y="1"/>
                      </a:lnTo>
                      <a:lnTo>
                        <a:pt x="205" y="0"/>
                      </a:lnTo>
                      <a:lnTo>
                        <a:pt x="227" y="1"/>
                      </a:lnTo>
                      <a:lnTo>
                        <a:pt x="267" y="9"/>
                      </a:lnTo>
                      <a:lnTo>
                        <a:pt x="304" y="28"/>
                      </a:lnTo>
                      <a:lnTo>
                        <a:pt x="337" y="53"/>
                      </a:lnTo>
                      <a:lnTo>
                        <a:pt x="365" y="85"/>
                      </a:lnTo>
                      <a:lnTo>
                        <a:pt x="387" y="122"/>
                      </a:lnTo>
                      <a:lnTo>
                        <a:pt x="402" y="164"/>
                      </a:lnTo>
                      <a:lnTo>
                        <a:pt x="411" y="211"/>
                      </a:lnTo>
                      <a:lnTo>
                        <a:pt x="412" y="234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9"/>
                <p:cNvSpPr/>
                <p:nvPr/>
              </p:nvSpPr>
              <p:spPr>
                <a:xfrm>
                  <a:off x="2423" y="3006"/>
                  <a:ext cx="409" cy="464"/>
                </a:xfrm>
                <a:custGeom>
                  <a:avLst/>
                  <a:gdLst>
                    <a:gd name="T0" fmla="*/ 1637 w 1638"/>
                    <a:gd name="T1" fmla="*/ 567 h 1857"/>
                    <a:gd name="T2" fmla="*/ 1620 w 1638"/>
                    <a:gd name="T3" fmla="*/ 445 h 1857"/>
                    <a:gd name="T4" fmla="*/ 1577 w 1638"/>
                    <a:gd name="T5" fmla="*/ 333 h 1857"/>
                    <a:gd name="T6" fmla="*/ 1509 w 1638"/>
                    <a:gd name="T7" fmla="*/ 234 h 1857"/>
                    <a:gd name="T8" fmla="*/ 1415 w 1638"/>
                    <a:gd name="T9" fmla="*/ 150 h 1857"/>
                    <a:gd name="T10" fmla="*/ 1295 w 1638"/>
                    <a:gd name="T11" fmla="*/ 83 h 1857"/>
                    <a:gd name="T12" fmla="*/ 1146 w 1638"/>
                    <a:gd name="T13" fmla="*/ 35 h 1857"/>
                    <a:gd name="T14" fmla="*/ 970 w 1638"/>
                    <a:gd name="T15" fmla="*/ 7 h 1857"/>
                    <a:gd name="T16" fmla="*/ 819 w 1638"/>
                    <a:gd name="T17" fmla="*/ 0 h 1857"/>
                    <a:gd name="T18" fmla="*/ 668 w 1638"/>
                    <a:gd name="T19" fmla="*/ 7 h 1857"/>
                    <a:gd name="T20" fmla="*/ 491 w 1638"/>
                    <a:gd name="T21" fmla="*/ 35 h 1857"/>
                    <a:gd name="T22" fmla="*/ 343 w 1638"/>
                    <a:gd name="T23" fmla="*/ 83 h 1857"/>
                    <a:gd name="T24" fmla="*/ 223 w 1638"/>
                    <a:gd name="T25" fmla="*/ 150 h 1857"/>
                    <a:gd name="T26" fmla="*/ 129 w 1638"/>
                    <a:gd name="T27" fmla="*/ 234 h 1857"/>
                    <a:gd name="T28" fmla="*/ 61 w 1638"/>
                    <a:gd name="T29" fmla="*/ 333 h 1857"/>
                    <a:gd name="T30" fmla="*/ 18 w 1638"/>
                    <a:gd name="T31" fmla="*/ 445 h 1857"/>
                    <a:gd name="T32" fmla="*/ 0 w 1638"/>
                    <a:gd name="T33" fmla="*/ 567 h 1857"/>
                    <a:gd name="T34" fmla="*/ 0 w 1638"/>
                    <a:gd name="T35" fmla="*/ 669 h 1857"/>
                    <a:gd name="T36" fmla="*/ 7 w 1638"/>
                    <a:gd name="T37" fmla="*/ 993 h 1857"/>
                    <a:gd name="T38" fmla="*/ 38 w 1638"/>
                    <a:gd name="T39" fmla="*/ 1202 h 1857"/>
                    <a:gd name="T40" fmla="*/ 99 w 1638"/>
                    <a:gd name="T41" fmla="*/ 1409 h 1857"/>
                    <a:gd name="T42" fmla="*/ 205 w 1638"/>
                    <a:gd name="T43" fmla="*/ 1595 h 1857"/>
                    <a:gd name="T44" fmla="*/ 342 w 1638"/>
                    <a:gd name="T45" fmla="*/ 1727 h 1857"/>
                    <a:gd name="T46" fmla="*/ 444 w 1638"/>
                    <a:gd name="T47" fmla="*/ 1784 h 1857"/>
                    <a:gd name="T48" fmla="*/ 563 w 1638"/>
                    <a:gd name="T49" fmla="*/ 1827 h 1857"/>
                    <a:gd name="T50" fmla="*/ 701 w 1638"/>
                    <a:gd name="T51" fmla="*/ 1852 h 1857"/>
                    <a:gd name="T52" fmla="*/ 819 w 1638"/>
                    <a:gd name="T53" fmla="*/ 1857 h 1857"/>
                    <a:gd name="T54" fmla="*/ 937 w 1638"/>
                    <a:gd name="T55" fmla="*/ 1852 h 1857"/>
                    <a:gd name="T56" fmla="*/ 1075 w 1638"/>
                    <a:gd name="T57" fmla="*/ 1827 h 1857"/>
                    <a:gd name="T58" fmla="*/ 1193 w 1638"/>
                    <a:gd name="T59" fmla="*/ 1784 h 1857"/>
                    <a:gd name="T60" fmla="*/ 1295 w 1638"/>
                    <a:gd name="T61" fmla="*/ 1727 h 1857"/>
                    <a:gd name="T62" fmla="*/ 1434 w 1638"/>
                    <a:gd name="T63" fmla="*/ 1595 h 1857"/>
                    <a:gd name="T64" fmla="*/ 1539 w 1638"/>
                    <a:gd name="T65" fmla="*/ 1409 h 1857"/>
                    <a:gd name="T66" fmla="*/ 1601 w 1638"/>
                    <a:gd name="T67" fmla="*/ 1202 h 1857"/>
                    <a:gd name="T68" fmla="*/ 1630 w 1638"/>
                    <a:gd name="T69" fmla="*/ 993 h 1857"/>
                    <a:gd name="T70" fmla="*/ 1638 w 1638"/>
                    <a:gd name="T71" fmla="*/ 669 h 18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638" h="1857">
                      <a:moveTo>
                        <a:pt x="1638" y="599"/>
                      </a:moveTo>
                      <a:lnTo>
                        <a:pt x="1637" y="567"/>
                      </a:lnTo>
                      <a:lnTo>
                        <a:pt x="1632" y="504"/>
                      </a:lnTo>
                      <a:lnTo>
                        <a:pt x="1620" y="445"/>
                      </a:lnTo>
                      <a:lnTo>
                        <a:pt x="1602" y="387"/>
                      </a:lnTo>
                      <a:lnTo>
                        <a:pt x="1577" y="333"/>
                      </a:lnTo>
                      <a:lnTo>
                        <a:pt x="1546" y="281"/>
                      </a:lnTo>
                      <a:lnTo>
                        <a:pt x="1509" y="234"/>
                      </a:lnTo>
                      <a:lnTo>
                        <a:pt x="1465" y="190"/>
                      </a:lnTo>
                      <a:lnTo>
                        <a:pt x="1415" y="150"/>
                      </a:lnTo>
                      <a:lnTo>
                        <a:pt x="1358" y="114"/>
                      </a:lnTo>
                      <a:lnTo>
                        <a:pt x="1295" y="83"/>
                      </a:lnTo>
                      <a:lnTo>
                        <a:pt x="1224" y="56"/>
                      </a:lnTo>
                      <a:lnTo>
                        <a:pt x="1146" y="35"/>
                      </a:lnTo>
                      <a:lnTo>
                        <a:pt x="1062" y="17"/>
                      </a:lnTo>
                      <a:lnTo>
                        <a:pt x="970" y="7"/>
                      </a:lnTo>
                      <a:lnTo>
                        <a:pt x="871" y="0"/>
                      </a:lnTo>
                      <a:lnTo>
                        <a:pt x="819" y="0"/>
                      </a:lnTo>
                      <a:lnTo>
                        <a:pt x="767" y="0"/>
                      </a:lnTo>
                      <a:lnTo>
                        <a:pt x="668" y="7"/>
                      </a:lnTo>
                      <a:lnTo>
                        <a:pt x="576" y="17"/>
                      </a:lnTo>
                      <a:lnTo>
                        <a:pt x="491" y="35"/>
                      </a:lnTo>
                      <a:lnTo>
                        <a:pt x="415" y="56"/>
                      </a:lnTo>
                      <a:lnTo>
                        <a:pt x="343" y="83"/>
                      </a:lnTo>
                      <a:lnTo>
                        <a:pt x="280" y="114"/>
                      </a:lnTo>
                      <a:lnTo>
                        <a:pt x="223" y="150"/>
                      </a:lnTo>
                      <a:lnTo>
                        <a:pt x="172" y="190"/>
                      </a:lnTo>
                      <a:lnTo>
                        <a:pt x="129" y="234"/>
                      </a:lnTo>
                      <a:lnTo>
                        <a:pt x="91" y="281"/>
                      </a:lnTo>
                      <a:lnTo>
                        <a:pt x="61" y="333"/>
                      </a:lnTo>
                      <a:lnTo>
                        <a:pt x="36" y="387"/>
                      </a:lnTo>
                      <a:lnTo>
                        <a:pt x="18" y="445"/>
                      </a:lnTo>
                      <a:lnTo>
                        <a:pt x="6" y="504"/>
                      </a:lnTo>
                      <a:lnTo>
                        <a:pt x="0" y="567"/>
                      </a:lnTo>
                      <a:lnTo>
                        <a:pt x="0" y="599"/>
                      </a:lnTo>
                      <a:lnTo>
                        <a:pt x="0" y="669"/>
                      </a:lnTo>
                      <a:lnTo>
                        <a:pt x="0" y="843"/>
                      </a:lnTo>
                      <a:lnTo>
                        <a:pt x="7" y="993"/>
                      </a:lnTo>
                      <a:lnTo>
                        <a:pt x="19" y="1097"/>
                      </a:lnTo>
                      <a:lnTo>
                        <a:pt x="38" y="1202"/>
                      </a:lnTo>
                      <a:lnTo>
                        <a:pt x="63" y="1307"/>
                      </a:lnTo>
                      <a:lnTo>
                        <a:pt x="99" y="1409"/>
                      </a:lnTo>
                      <a:lnTo>
                        <a:pt x="145" y="1505"/>
                      </a:lnTo>
                      <a:lnTo>
                        <a:pt x="205" y="1595"/>
                      </a:lnTo>
                      <a:lnTo>
                        <a:pt x="278" y="1674"/>
                      </a:lnTo>
                      <a:lnTo>
                        <a:pt x="342" y="1727"/>
                      </a:lnTo>
                      <a:lnTo>
                        <a:pt x="391" y="1757"/>
                      </a:lnTo>
                      <a:lnTo>
                        <a:pt x="444" y="1784"/>
                      </a:lnTo>
                      <a:lnTo>
                        <a:pt x="501" y="1808"/>
                      </a:lnTo>
                      <a:lnTo>
                        <a:pt x="563" y="1827"/>
                      </a:lnTo>
                      <a:lnTo>
                        <a:pt x="630" y="1842"/>
                      </a:lnTo>
                      <a:lnTo>
                        <a:pt x="701" y="1852"/>
                      </a:lnTo>
                      <a:lnTo>
                        <a:pt x="779" y="1857"/>
                      </a:lnTo>
                      <a:lnTo>
                        <a:pt x="819" y="1857"/>
                      </a:lnTo>
                      <a:lnTo>
                        <a:pt x="859" y="1857"/>
                      </a:lnTo>
                      <a:lnTo>
                        <a:pt x="937" y="1852"/>
                      </a:lnTo>
                      <a:lnTo>
                        <a:pt x="1008" y="1842"/>
                      </a:lnTo>
                      <a:lnTo>
                        <a:pt x="1075" y="1827"/>
                      </a:lnTo>
                      <a:lnTo>
                        <a:pt x="1136" y="1808"/>
                      </a:lnTo>
                      <a:lnTo>
                        <a:pt x="1193" y="1784"/>
                      </a:lnTo>
                      <a:lnTo>
                        <a:pt x="1246" y="1757"/>
                      </a:lnTo>
                      <a:lnTo>
                        <a:pt x="1295" y="1727"/>
                      </a:lnTo>
                      <a:lnTo>
                        <a:pt x="1360" y="1674"/>
                      </a:lnTo>
                      <a:lnTo>
                        <a:pt x="1434" y="1595"/>
                      </a:lnTo>
                      <a:lnTo>
                        <a:pt x="1493" y="1505"/>
                      </a:lnTo>
                      <a:lnTo>
                        <a:pt x="1539" y="1409"/>
                      </a:lnTo>
                      <a:lnTo>
                        <a:pt x="1575" y="1307"/>
                      </a:lnTo>
                      <a:lnTo>
                        <a:pt x="1601" y="1202"/>
                      </a:lnTo>
                      <a:lnTo>
                        <a:pt x="1619" y="1097"/>
                      </a:lnTo>
                      <a:lnTo>
                        <a:pt x="1630" y="993"/>
                      </a:lnTo>
                      <a:lnTo>
                        <a:pt x="1638" y="843"/>
                      </a:lnTo>
                      <a:lnTo>
                        <a:pt x="1638" y="669"/>
                      </a:lnTo>
                      <a:lnTo>
                        <a:pt x="1638" y="599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0"/>
                <p:cNvSpPr/>
                <p:nvPr/>
              </p:nvSpPr>
              <p:spPr>
                <a:xfrm>
                  <a:off x="2506" y="3230"/>
                  <a:ext cx="44" cy="48"/>
                </a:xfrm>
                <a:custGeom>
                  <a:avLst/>
                  <a:gdLst>
                    <a:gd name="T0" fmla="*/ 176 w 176"/>
                    <a:gd name="T1" fmla="*/ 97 h 194"/>
                    <a:gd name="T2" fmla="*/ 175 w 176"/>
                    <a:gd name="T3" fmla="*/ 117 h 194"/>
                    <a:gd name="T4" fmla="*/ 162 w 176"/>
                    <a:gd name="T5" fmla="*/ 152 h 194"/>
                    <a:gd name="T6" fmla="*/ 138 w 176"/>
                    <a:gd name="T7" fmla="*/ 178 h 194"/>
                    <a:gd name="T8" fmla="*/ 106 w 176"/>
                    <a:gd name="T9" fmla="*/ 193 h 194"/>
                    <a:gd name="T10" fmla="*/ 88 w 176"/>
                    <a:gd name="T11" fmla="*/ 194 h 194"/>
                    <a:gd name="T12" fmla="*/ 70 w 176"/>
                    <a:gd name="T13" fmla="*/ 193 h 194"/>
                    <a:gd name="T14" fmla="*/ 38 w 176"/>
                    <a:gd name="T15" fmla="*/ 178 h 194"/>
                    <a:gd name="T16" fmla="*/ 14 w 176"/>
                    <a:gd name="T17" fmla="*/ 152 h 194"/>
                    <a:gd name="T18" fmla="*/ 1 w 176"/>
                    <a:gd name="T19" fmla="*/ 117 h 194"/>
                    <a:gd name="T20" fmla="*/ 0 w 176"/>
                    <a:gd name="T21" fmla="*/ 97 h 194"/>
                    <a:gd name="T22" fmla="*/ 1 w 176"/>
                    <a:gd name="T23" fmla="*/ 78 h 194"/>
                    <a:gd name="T24" fmla="*/ 14 w 176"/>
                    <a:gd name="T25" fmla="*/ 42 h 194"/>
                    <a:gd name="T26" fmla="*/ 38 w 176"/>
                    <a:gd name="T27" fmla="*/ 17 h 194"/>
                    <a:gd name="T28" fmla="*/ 70 w 176"/>
                    <a:gd name="T29" fmla="*/ 1 h 194"/>
                    <a:gd name="T30" fmla="*/ 88 w 176"/>
                    <a:gd name="T31" fmla="*/ 0 h 194"/>
                    <a:gd name="T32" fmla="*/ 106 w 176"/>
                    <a:gd name="T33" fmla="*/ 1 h 194"/>
                    <a:gd name="T34" fmla="*/ 138 w 176"/>
                    <a:gd name="T35" fmla="*/ 17 h 194"/>
                    <a:gd name="T36" fmla="*/ 162 w 176"/>
                    <a:gd name="T37" fmla="*/ 42 h 194"/>
                    <a:gd name="T38" fmla="*/ 175 w 176"/>
                    <a:gd name="T39" fmla="*/ 78 h 194"/>
                    <a:gd name="T40" fmla="*/ 176 w 176"/>
                    <a:gd name="T41" fmla="*/ 97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94">
                      <a:moveTo>
                        <a:pt x="176" y="97"/>
                      </a:moveTo>
                      <a:lnTo>
                        <a:pt x="175" y="117"/>
                      </a:lnTo>
                      <a:lnTo>
                        <a:pt x="162" y="152"/>
                      </a:lnTo>
                      <a:lnTo>
                        <a:pt x="138" y="178"/>
                      </a:lnTo>
                      <a:lnTo>
                        <a:pt x="106" y="193"/>
                      </a:lnTo>
                      <a:lnTo>
                        <a:pt x="88" y="194"/>
                      </a:lnTo>
                      <a:lnTo>
                        <a:pt x="70" y="193"/>
                      </a:lnTo>
                      <a:lnTo>
                        <a:pt x="38" y="178"/>
                      </a:lnTo>
                      <a:lnTo>
                        <a:pt x="14" y="152"/>
                      </a:lnTo>
                      <a:lnTo>
                        <a:pt x="1" y="117"/>
                      </a:lnTo>
                      <a:lnTo>
                        <a:pt x="0" y="97"/>
                      </a:lnTo>
                      <a:lnTo>
                        <a:pt x="1" y="78"/>
                      </a:lnTo>
                      <a:lnTo>
                        <a:pt x="14" y="42"/>
                      </a:lnTo>
                      <a:lnTo>
                        <a:pt x="38" y="17"/>
                      </a:lnTo>
                      <a:lnTo>
                        <a:pt x="70" y="1"/>
                      </a:lnTo>
                      <a:lnTo>
                        <a:pt x="88" y="0"/>
                      </a:lnTo>
                      <a:lnTo>
                        <a:pt x="106" y="1"/>
                      </a:lnTo>
                      <a:lnTo>
                        <a:pt x="138" y="17"/>
                      </a:lnTo>
                      <a:lnTo>
                        <a:pt x="162" y="42"/>
                      </a:lnTo>
                      <a:lnTo>
                        <a:pt x="175" y="78"/>
                      </a:lnTo>
                      <a:lnTo>
                        <a:pt x="176" y="97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1"/>
                <p:cNvSpPr/>
                <p:nvPr/>
              </p:nvSpPr>
              <p:spPr>
                <a:xfrm>
                  <a:off x="2512" y="3236"/>
                  <a:ext cx="13" cy="14"/>
                </a:xfrm>
                <a:custGeom>
                  <a:avLst/>
                  <a:gdLst>
                    <a:gd name="T0" fmla="*/ 53 w 53"/>
                    <a:gd name="T1" fmla="*/ 27 h 54"/>
                    <a:gd name="T2" fmla="*/ 51 w 53"/>
                    <a:gd name="T3" fmla="*/ 38 h 54"/>
                    <a:gd name="T4" fmla="*/ 37 w 53"/>
                    <a:gd name="T5" fmla="*/ 52 h 54"/>
                    <a:gd name="T6" fmla="*/ 26 w 53"/>
                    <a:gd name="T7" fmla="*/ 54 h 54"/>
                    <a:gd name="T8" fmla="*/ 15 w 53"/>
                    <a:gd name="T9" fmla="*/ 52 h 54"/>
                    <a:gd name="T10" fmla="*/ 1 w 53"/>
                    <a:gd name="T11" fmla="*/ 38 h 54"/>
                    <a:gd name="T12" fmla="*/ 0 w 53"/>
                    <a:gd name="T13" fmla="*/ 27 h 54"/>
                    <a:gd name="T14" fmla="*/ 1 w 53"/>
                    <a:gd name="T15" fmla="*/ 16 h 54"/>
                    <a:gd name="T16" fmla="*/ 15 w 53"/>
                    <a:gd name="T17" fmla="*/ 2 h 54"/>
                    <a:gd name="T18" fmla="*/ 26 w 53"/>
                    <a:gd name="T19" fmla="*/ 0 h 54"/>
                    <a:gd name="T20" fmla="*/ 37 w 53"/>
                    <a:gd name="T21" fmla="*/ 2 h 54"/>
                    <a:gd name="T22" fmla="*/ 51 w 53"/>
                    <a:gd name="T23" fmla="*/ 16 h 54"/>
                    <a:gd name="T24" fmla="*/ 53 w 53"/>
                    <a:gd name="T25" fmla="*/ 2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54">
                      <a:moveTo>
                        <a:pt x="53" y="27"/>
                      </a:moveTo>
                      <a:lnTo>
                        <a:pt x="51" y="38"/>
                      </a:lnTo>
                      <a:lnTo>
                        <a:pt x="37" y="52"/>
                      </a:lnTo>
                      <a:lnTo>
                        <a:pt x="26" y="54"/>
                      </a:lnTo>
                      <a:lnTo>
                        <a:pt x="15" y="52"/>
                      </a:lnTo>
                      <a:lnTo>
                        <a:pt x="1" y="38"/>
                      </a:lnTo>
                      <a:lnTo>
                        <a:pt x="0" y="27"/>
                      </a:lnTo>
                      <a:lnTo>
                        <a:pt x="1" y="16"/>
                      </a:lnTo>
                      <a:lnTo>
                        <a:pt x="15" y="2"/>
                      </a:lnTo>
                      <a:lnTo>
                        <a:pt x="26" y="0"/>
                      </a:lnTo>
                      <a:lnTo>
                        <a:pt x="37" y="2"/>
                      </a:lnTo>
                      <a:lnTo>
                        <a:pt x="51" y="16"/>
                      </a:lnTo>
                      <a:lnTo>
                        <a:pt x="53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2"/>
                <p:cNvSpPr/>
                <p:nvPr/>
              </p:nvSpPr>
              <p:spPr>
                <a:xfrm>
                  <a:off x="2490" y="3165"/>
                  <a:ext cx="73" cy="31"/>
                </a:xfrm>
                <a:custGeom>
                  <a:avLst/>
                  <a:gdLst>
                    <a:gd name="T0" fmla="*/ 9 w 291"/>
                    <a:gd name="T1" fmla="*/ 115 h 126"/>
                    <a:gd name="T2" fmla="*/ 17 w 291"/>
                    <a:gd name="T3" fmla="*/ 118 h 126"/>
                    <a:gd name="T4" fmla="*/ 36 w 291"/>
                    <a:gd name="T5" fmla="*/ 117 h 126"/>
                    <a:gd name="T6" fmla="*/ 69 w 291"/>
                    <a:gd name="T7" fmla="*/ 106 h 126"/>
                    <a:gd name="T8" fmla="*/ 114 w 291"/>
                    <a:gd name="T9" fmla="*/ 95 h 126"/>
                    <a:gd name="T10" fmla="*/ 151 w 291"/>
                    <a:gd name="T11" fmla="*/ 90 h 126"/>
                    <a:gd name="T12" fmla="*/ 194 w 291"/>
                    <a:gd name="T13" fmla="*/ 96 h 126"/>
                    <a:gd name="T14" fmla="*/ 245 w 291"/>
                    <a:gd name="T15" fmla="*/ 111 h 126"/>
                    <a:gd name="T16" fmla="*/ 273 w 291"/>
                    <a:gd name="T17" fmla="*/ 125 h 126"/>
                    <a:gd name="T18" fmla="*/ 278 w 291"/>
                    <a:gd name="T19" fmla="*/ 126 h 126"/>
                    <a:gd name="T20" fmla="*/ 286 w 291"/>
                    <a:gd name="T21" fmla="*/ 118 h 126"/>
                    <a:gd name="T22" fmla="*/ 291 w 291"/>
                    <a:gd name="T23" fmla="*/ 102 h 126"/>
                    <a:gd name="T24" fmla="*/ 289 w 291"/>
                    <a:gd name="T25" fmla="*/ 79 h 126"/>
                    <a:gd name="T26" fmla="*/ 279 w 291"/>
                    <a:gd name="T27" fmla="*/ 55 h 126"/>
                    <a:gd name="T28" fmla="*/ 260 w 291"/>
                    <a:gd name="T29" fmla="*/ 31 h 126"/>
                    <a:gd name="T30" fmla="*/ 227 w 291"/>
                    <a:gd name="T31" fmla="*/ 12 h 126"/>
                    <a:gd name="T32" fmla="*/ 182 w 291"/>
                    <a:gd name="T33" fmla="*/ 1 h 126"/>
                    <a:gd name="T34" fmla="*/ 152 w 291"/>
                    <a:gd name="T35" fmla="*/ 0 h 126"/>
                    <a:gd name="T36" fmla="*/ 126 w 291"/>
                    <a:gd name="T37" fmla="*/ 0 h 126"/>
                    <a:gd name="T38" fmla="*/ 83 w 291"/>
                    <a:gd name="T39" fmla="*/ 8 h 126"/>
                    <a:gd name="T40" fmla="*/ 50 w 291"/>
                    <a:gd name="T41" fmla="*/ 23 h 126"/>
                    <a:gd name="T42" fmla="*/ 26 w 291"/>
                    <a:gd name="T43" fmla="*/ 43 h 126"/>
                    <a:gd name="T44" fmla="*/ 10 w 291"/>
                    <a:gd name="T45" fmla="*/ 63 h 126"/>
                    <a:gd name="T46" fmla="*/ 2 w 291"/>
                    <a:gd name="T47" fmla="*/ 83 h 126"/>
                    <a:gd name="T48" fmla="*/ 0 w 291"/>
                    <a:gd name="T49" fmla="*/ 100 h 126"/>
                    <a:gd name="T50" fmla="*/ 4 w 291"/>
                    <a:gd name="T51" fmla="*/ 113 h 126"/>
                    <a:gd name="T52" fmla="*/ 9 w 291"/>
                    <a:gd name="T53" fmla="*/ 11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1" h="126">
                      <a:moveTo>
                        <a:pt x="9" y="115"/>
                      </a:moveTo>
                      <a:lnTo>
                        <a:pt x="17" y="118"/>
                      </a:lnTo>
                      <a:lnTo>
                        <a:pt x="36" y="117"/>
                      </a:lnTo>
                      <a:lnTo>
                        <a:pt x="69" y="106"/>
                      </a:lnTo>
                      <a:lnTo>
                        <a:pt x="114" y="95"/>
                      </a:lnTo>
                      <a:lnTo>
                        <a:pt x="151" y="90"/>
                      </a:lnTo>
                      <a:lnTo>
                        <a:pt x="194" y="96"/>
                      </a:lnTo>
                      <a:lnTo>
                        <a:pt x="245" y="111"/>
                      </a:lnTo>
                      <a:lnTo>
                        <a:pt x="273" y="125"/>
                      </a:lnTo>
                      <a:lnTo>
                        <a:pt x="278" y="126"/>
                      </a:lnTo>
                      <a:lnTo>
                        <a:pt x="286" y="118"/>
                      </a:lnTo>
                      <a:lnTo>
                        <a:pt x="291" y="102"/>
                      </a:lnTo>
                      <a:lnTo>
                        <a:pt x="289" y="79"/>
                      </a:lnTo>
                      <a:lnTo>
                        <a:pt x="279" y="55"/>
                      </a:lnTo>
                      <a:lnTo>
                        <a:pt x="260" y="31"/>
                      </a:lnTo>
                      <a:lnTo>
                        <a:pt x="227" y="12"/>
                      </a:lnTo>
                      <a:lnTo>
                        <a:pt x="182" y="1"/>
                      </a:lnTo>
                      <a:lnTo>
                        <a:pt x="152" y="0"/>
                      </a:lnTo>
                      <a:lnTo>
                        <a:pt x="126" y="0"/>
                      </a:lnTo>
                      <a:lnTo>
                        <a:pt x="83" y="8"/>
                      </a:lnTo>
                      <a:lnTo>
                        <a:pt x="50" y="23"/>
                      </a:lnTo>
                      <a:lnTo>
                        <a:pt x="26" y="43"/>
                      </a:lnTo>
                      <a:lnTo>
                        <a:pt x="10" y="63"/>
                      </a:lnTo>
                      <a:lnTo>
                        <a:pt x="2" y="83"/>
                      </a:lnTo>
                      <a:lnTo>
                        <a:pt x="0" y="100"/>
                      </a:lnTo>
                      <a:lnTo>
                        <a:pt x="4" y="113"/>
                      </a:lnTo>
                      <a:lnTo>
                        <a:pt x="9" y="115"/>
                      </a:lnTo>
                      <a:close/>
                    </a:path>
                  </a:pathLst>
                </a:custGeom>
                <a:solidFill>
                  <a:srgbClr val="51362A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3"/>
                <p:cNvSpPr/>
                <p:nvPr/>
              </p:nvSpPr>
              <p:spPr>
                <a:xfrm>
                  <a:off x="2708" y="3230"/>
                  <a:ext cx="44" cy="48"/>
                </a:xfrm>
                <a:custGeom>
                  <a:avLst/>
                  <a:gdLst>
                    <a:gd name="T0" fmla="*/ 176 w 176"/>
                    <a:gd name="T1" fmla="*/ 97 h 194"/>
                    <a:gd name="T2" fmla="*/ 175 w 176"/>
                    <a:gd name="T3" fmla="*/ 117 h 194"/>
                    <a:gd name="T4" fmla="*/ 162 w 176"/>
                    <a:gd name="T5" fmla="*/ 152 h 194"/>
                    <a:gd name="T6" fmla="*/ 138 w 176"/>
                    <a:gd name="T7" fmla="*/ 178 h 194"/>
                    <a:gd name="T8" fmla="*/ 106 w 176"/>
                    <a:gd name="T9" fmla="*/ 193 h 194"/>
                    <a:gd name="T10" fmla="*/ 88 w 176"/>
                    <a:gd name="T11" fmla="*/ 194 h 194"/>
                    <a:gd name="T12" fmla="*/ 70 w 176"/>
                    <a:gd name="T13" fmla="*/ 193 h 194"/>
                    <a:gd name="T14" fmla="*/ 38 w 176"/>
                    <a:gd name="T15" fmla="*/ 178 h 194"/>
                    <a:gd name="T16" fmla="*/ 14 w 176"/>
                    <a:gd name="T17" fmla="*/ 152 h 194"/>
                    <a:gd name="T18" fmla="*/ 1 w 176"/>
                    <a:gd name="T19" fmla="*/ 117 h 194"/>
                    <a:gd name="T20" fmla="*/ 0 w 176"/>
                    <a:gd name="T21" fmla="*/ 97 h 194"/>
                    <a:gd name="T22" fmla="*/ 1 w 176"/>
                    <a:gd name="T23" fmla="*/ 78 h 194"/>
                    <a:gd name="T24" fmla="*/ 14 w 176"/>
                    <a:gd name="T25" fmla="*/ 42 h 194"/>
                    <a:gd name="T26" fmla="*/ 38 w 176"/>
                    <a:gd name="T27" fmla="*/ 17 h 194"/>
                    <a:gd name="T28" fmla="*/ 70 w 176"/>
                    <a:gd name="T29" fmla="*/ 1 h 194"/>
                    <a:gd name="T30" fmla="*/ 88 w 176"/>
                    <a:gd name="T31" fmla="*/ 0 h 194"/>
                    <a:gd name="T32" fmla="*/ 106 w 176"/>
                    <a:gd name="T33" fmla="*/ 1 h 194"/>
                    <a:gd name="T34" fmla="*/ 138 w 176"/>
                    <a:gd name="T35" fmla="*/ 17 h 194"/>
                    <a:gd name="T36" fmla="*/ 162 w 176"/>
                    <a:gd name="T37" fmla="*/ 42 h 194"/>
                    <a:gd name="T38" fmla="*/ 175 w 176"/>
                    <a:gd name="T39" fmla="*/ 78 h 194"/>
                    <a:gd name="T40" fmla="*/ 176 w 176"/>
                    <a:gd name="T41" fmla="*/ 97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94">
                      <a:moveTo>
                        <a:pt x="176" y="97"/>
                      </a:moveTo>
                      <a:lnTo>
                        <a:pt x="175" y="117"/>
                      </a:lnTo>
                      <a:lnTo>
                        <a:pt x="162" y="152"/>
                      </a:lnTo>
                      <a:lnTo>
                        <a:pt x="138" y="178"/>
                      </a:lnTo>
                      <a:lnTo>
                        <a:pt x="106" y="193"/>
                      </a:lnTo>
                      <a:lnTo>
                        <a:pt x="88" y="194"/>
                      </a:lnTo>
                      <a:lnTo>
                        <a:pt x="70" y="193"/>
                      </a:lnTo>
                      <a:lnTo>
                        <a:pt x="38" y="178"/>
                      </a:lnTo>
                      <a:lnTo>
                        <a:pt x="14" y="152"/>
                      </a:lnTo>
                      <a:lnTo>
                        <a:pt x="1" y="117"/>
                      </a:lnTo>
                      <a:lnTo>
                        <a:pt x="0" y="97"/>
                      </a:lnTo>
                      <a:lnTo>
                        <a:pt x="1" y="78"/>
                      </a:lnTo>
                      <a:lnTo>
                        <a:pt x="14" y="42"/>
                      </a:lnTo>
                      <a:lnTo>
                        <a:pt x="38" y="17"/>
                      </a:lnTo>
                      <a:lnTo>
                        <a:pt x="70" y="1"/>
                      </a:lnTo>
                      <a:lnTo>
                        <a:pt x="88" y="0"/>
                      </a:lnTo>
                      <a:lnTo>
                        <a:pt x="106" y="1"/>
                      </a:lnTo>
                      <a:lnTo>
                        <a:pt x="138" y="17"/>
                      </a:lnTo>
                      <a:lnTo>
                        <a:pt x="162" y="42"/>
                      </a:lnTo>
                      <a:lnTo>
                        <a:pt x="175" y="78"/>
                      </a:lnTo>
                      <a:lnTo>
                        <a:pt x="176" y="97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4"/>
                <p:cNvSpPr/>
                <p:nvPr/>
              </p:nvSpPr>
              <p:spPr>
                <a:xfrm>
                  <a:off x="2714" y="3236"/>
                  <a:ext cx="13" cy="14"/>
                </a:xfrm>
                <a:custGeom>
                  <a:avLst/>
                  <a:gdLst>
                    <a:gd name="T0" fmla="*/ 54 w 54"/>
                    <a:gd name="T1" fmla="*/ 27 h 54"/>
                    <a:gd name="T2" fmla="*/ 52 w 54"/>
                    <a:gd name="T3" fmla="*/ 38 h 54"/>
                    <a:gd name="T4" fmla="*/ 38 w 54"/>
                    <a:gd name="T5" fmla="*/ 52 h 54"/>
                    <a:gd name="T6" fmla="*/ 27 w 54"/>
                    <a:gd name="T7" fmla="*/ 54 h 54"/>
                    <a:gd name="T8" fmla="*/ 16 w 54"/>
                    <a:gd name="T9" fmla="*/ 52 h 54"/>
                    <a:gd name="T10" fmla="*/ 2 w 54"/>
                    <a:gd name="T11" fmla="*/ 38 h 54"/>
                    <a:gd name="T12" fmla="*/ 0 w 54"/>
                    <a:gd name="T13" fmla="*/ 27 h 54"/>
                    <a:gd name="T14" fmla="*/ 2 w 54"/>
                    <a:gd name="T15" fmla="*/ 16 h 54"/>
                    <a:gd name="T16" fmla="*/ 16 w 54"/>
                    <a:gd name="T17" fmla="*/ 2 h 54"/>
                    <a:gd name="T18" fmla="*/ 27 w 54"/>
                    <a:gd name="T19" fmla="*/ 0 h 54"/>
                    <a:gd name="T20" fmla="*/ 38 w 54"/>
                    <a:gd name="T21" fmla="*/ 2 h 54"/>
                    <a:gd name="T22" fmla="*/ 52 w 54"/>
                    <a:gd name="T23" fmla="*/ 16 h 54"/>
                    <a:gd name="T24" fmla="*/ 54 w 54"/>
                    <a:gd name="T25" fmla="*/ 2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4" h="54">
                      <a:moveTo>
                        <a:pt x="54" y="27"/>
                      </a:moveTo>
                      <a:lnTo>
                        <a:pt x="52" y="38"/>
                      </a:lnTo>
                      <a:lnTo>
                        <a:pt x="38" y="52"/>
                      </a:lnTo>
                      <a:lnTo>
                        <a:pt x="27" y="54"/>
                      </a:lnTo>
                      <a:lnTo>
                        <a:pt x="16" y="52"/>
                      </a:lnTo>
                      <a:lnTo>
                        <a:pt x="2" y="38"/>
                      </a:lnTo>
                      <a:lnTo>
                        <a:pt x="0" y="27"/>
                      </a:lnTo>
                      <a:lnTo>
                        <a:pt x="2" y="16"/>
                      </a:lnTo>
                      <a:lnTo>
                        <a:pt x="16" y="2"/>
                      </a:lnTo>
                      <a:lnTo>
                        <a:pt x="27" y="0"/>
                      </a:lnTo>
                      <a:lnTo>
                        <a:pt x="38" y="2"/>
                      </a:lnTo>
                      <a:lnTo>
                        <a:pt x="52" y="16"/>
                      </a:lnTo>
                      <a:lnTo>
                        <a:pt x="54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/>
                <p:cNvSpPr/>
                <p:nvPr/>
              </p:nvSpPr>
              <p:spPr>
                <a:xfrm>
                  <a:off x="2692" y="3165"/>
                  <a:ext cx="73" cy="31"/>
                </a:xfrm>
                <a:custGeom>
                  <a:avLst/>
                  <a:gdLst>
                    <a:gd name="T0" fmla="*/ 281 w 290"/>
                    <a:gd name="T1" fmla="*/ 115 h 126"/>
                    <a:gd name="T2" fmla="*/ 274 w 290"/>
                    <a:gd name="T3" fmla="*/ 118 h 126"/>
                    <a:gd name="T4" fmla="*/ 255 w 290"/>
                    <a:gd name="T5" fmla="*/ 117 h 126"/>
                    <a:gd name="T6" fmla="*/ 221 w 290"/>
                    <a:gd name="T7" fmla="*/ 106 h 126"/>
                    <a:gd name="T8" fmla="*/ 176 w 290"/>
                    <a:gd name="T9" fmla="*/ 95 h 126"/>
                    <a:gd name="T10" fmla="*/ 139 w 290"/>
                    <a:gd name="T11" fmla="*/ 90 h 126"/>
                    <a:gd name="T12" fmla="*/ 97 w 290"/>
                    <a:gd name="T13" fmla="*/ 96 h 126"/>
                    <a:gd name="T14" fmla="*/ 46 w 290"/>
                    <a:gd name="T15" fmla="*/ 111 h 126"/>
                    <a:gd name="T16" fmla="*/ 18 w 290"/>
                    <a:gd name="T17" fmla="*/ 125 h 126"/>
                    <a:gd name="T18" fmla="*/ 13 w 290"/>
                    <a:gd name="T19" fmla="*/ 126 h 126"/>
                    <a:gd name="T20" fmla="*/ 4 w 290"/>
                    <a:gd name="T21" fmla="*/ 118 h 126"/>
                    <a:gd name="T22" fmla="*/ 0 w 290"/>
                    <a:gd name="T23" fmla="*/ 102 h 126"/>
                    <a:gd name="T24" fmla="*/ 2 w 290"/>
                    <a:gd name="T25" fmla="*/ 79 h 126"/>
                    <a:gd name="T26" fmla="*/ 12 w 290"/>
                    <a:gd name="T27" fmla="*/ 55 h 126"/>
                    <a:gd name="T28" fmla="*/ 31 w 290"/>
                    <a:gd name="T29" fmla="*/ 31 h 126"/>
                    <a:gd name="T30" fmla="*/ 64 w 290"/>
                    <a:gd name="T31" fmla="*/ 12 h 126"/>
                    <a:gd name="T32" fmla="*/ 109 w 290"/>
                    <a:gd name="T33" fmla="*/ 1 h 126"/>
                    <a:gd name="T34" fmla="*/ 139 w 290"/>
                    <a:gd name="T35" fmla="*/ 0 h 126"/>
                    <a:gd name="T36" fmla="*/ 165 w 290"/>
                    <a:gd name="T37" fmla="*/ 0 h 126"/>
                    <a:gd name="T38" fmla="*/ 208 w 290"/>
                    <a:gd name="T39" fmla="*/ 8 h 126"/>
                    <a:gd name="T40" fmla="*/ 240 w 290"/>
                    <a:gd name="T41" fmla="*/ 23 h 126"/>
                    <a:gd name="T42" fmla="*/ 265 w 290"/>
                    <a:gd name="T43" fmla="*/ 43 h 126"/>
                    <a:gd name="T44" fmla="*/ 280 w 290"/>
                    <a:gd name="T45" fmla="*/ 63 h 126"/>
                    <a:gd name="T46" fmla="*/ 289 w 290"/>
                    <a:gd name="T47" fmla="*/ 83 h 126"/>
                    <a:gd name="T48" fmla="*/ 290 w 290"/>
                    <a:gd name="T49" fmla="*/ 100 h 126"/>
                    <a:gd name="T50" fmla="*/ 286 w 290"/>
                    <a:gd name="T51" fmla="*/ 113 h 126"/>
                    <a:gd name="T52" fmla="*/ 281 w 290"/>
                    <a:gd name="T53" fmla="*/ 11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0" h="126">
                      <a:moveTo>
                        <a:pt x="281" y="115"/>
                      </a:moveTo>
                      <a:lnTo>
                        <a:pt x="274" y="118"/>
                      </a:lnTo>
                      <a:lnTo>
                        <a:pt x="255" y="117"/>
                      </a:lnTo>
                      <a:lnTo>
                        <a:pt x="221" y="106"/>
                      </a:lnTo>
                      <a:lnTo>
                        <a:pt x="176" y="95"/>
                      </a:lnTo>
                      <a:lnTo>
                        <a:pt x="139" y="90"/>
                      </a:lnTo>
                      <a:lnTo>
                        <a:pt x="97" y="96"/>
                      </a:lnTo>
                      <a:lnTo>
                        <a:pt x="46" y="111"/>
                      </a:lnTo>
                      <a:lnTo>
                        <a:pt x="18" y="125"/>
                      </a:lnTo>
                      <a:lnTo>
                        <a:pt x="13" y="126"/>
                      </a:lnTo>
                      <a:lnTo>
                        <a:pt x="4" y="118"/>
                      </a:lnTo>
                      <a:lnTo>
                        <a:pt x="0" y="102"/>
                      </a:lnTo>
                      <a:lnTo>
                        <a:pt x="2" y="79"/>
                      </a:lnTo>
                      <a:lnTo>
                        <a:pt x="12" y="55"/>
                      </a:lnTo>
                      <a:lnTo>
                        <a:pt x="31" y="31"/>
                      </a:lnTo>
                      <a:lnTo>
                        <a:pt x="64" y="12"/>
                      </a:lnTo>
                      <a:lnTo>
                        <a:pt x="109" y="1"/>
                      </a:lnTo>
                      <a:lnTo>
                        <a:pt x="139" y="0"/>
                      </a:lnTo>
                      <a:lnTo>
                        <a:pt x="165" y="0"/>
                      </a:lnTo>
                      <a:lnTo>
                        <a:pt x="208" y="8"/>
                      </a:lnTo>
                      <a:lnTo>
                        <a:pt x="240" y="23"/>
                      </a:lnTo>
                      <a:lnTo>
                        <a:pt x="265" y="43"/>
                      </a:lnTo>
                      <a:lnTo>
                        <a:pt x="280" y="63"/>
                      </a:lnTo>
                      <a:lnTo>
                        <a:pt x="289" y="83"/>
                      </a:lnTo>
                      <a:lnTo>
                        <a:pt x="290" y="100"/>
                      </a:lnTo>
                      <a:lnTo>
                        <a:pt x="286" y="113"/>
                      </a:lnTo>
                      <a:lnTo>
                        <a:pt x="281" y="115"/>
                      </a:lnTo>
                      <a:close/>
                    </a:path>
                  </a:pathLst>
                </a:custGeom>
                <a:solidFill>
                  <a:srgbClr val="51362A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16"/>
                <p:cNvSpPr/>
                <p:nvPr/>
              </p:nvSpPr>
              <p:spPr>
                <a:xfrm>
                  <a:off x="2592" y="3328"/>
                  <a:ext cx="71" cy="26"/>
                </a:xfrm>
                <a:custGeom>
                  <a:avLst/>
                  <a:gdLst>
                    <a:gd name="T0" fmla="*/ 141 w 282"/>
                    <a:gd name="T1" fmla="*/ 43 h 101"/>
                    <a:gd name="T2" fmla="*/ 109 w 282"/>
                    <a:gd name="T3" fmla="*/ 41 h 101"/>
                    <a:gd name="T4" fmla="*/ 58 w 282"/>
                    <a:gd name="T5" fmla="*/ 23 h 101"/>
                    <a:gd name="T6" fmla="*/ 21 w 282"/>
                    <a:gd name="T7" fmla="*/ 5 h 101"/>
                    <a:gd name="T8" fmla="*/ 6 w 282"/>
                    <a:gd name="T9" fmla="*/ 0 h 101"/>
                    <a:gd name="T10" fmla="*/ 0 w 282"/>
                    <a:gd name="T11" fmla="*/ 4 h 101"/>
                    <a:gd name="T12" fmla="*/ 0 w 282"/>
                    <a:gd name="T13" fmla="*/ 9 h 101"/>
                    <a:gd name="T14" fmla="*/ 2 w 282"/>
                    <a:gd name="T15" fmla="*/ 21 h 101"/>
                    <a:gd name="T16" fmla="*/ 13 w 282"/>
                    <a:gd name="T17" fmla="*/ 53 h 101"/>
                    <a:gd name="T18" fmla="*/ 36 w 282"/>
                    <a:gd name="T19" fmla="*/ 74 h 101"/>
                    <a:gd name="T20" fmla="*/ 58 w 282"/>
                    <a:gd name="T21" fmla="*/ 86 h 101"/>
                    <a:gd name="T22" fmla="*/ 85 w 282"/>
                    <a:gd name="T23" fmla="*/ 96 h 101"/>
                    <a:gd name="T24" fmla="*/ 120 w 282"/>
                    <a:gd name="T25" fmla="*/ 100 h 101"/>
                    <a:gd name="T26" fmla="*/ 141 w 282"/>
                    <a:gd name="T27" fmla="*/ 101 h 101"/>
                    <a:gd name="T28" fmla="*/ 162 w 282"/>
                    <a:gd name="T29" fmla="*/ 100 h 101"/>
                    <a:gd name="T30" fmla="*/ 197 w 282"/>
                    <a:gd name="T31" fmla="*/ 96 h 101"/>
                    <a:gd name="T32" fmla="*/ 225 w 282"/>
                    <a:gd name="T33" fmla="*/ 86 h 101"/>
                    <a:gd name="T34" fmla="*/ 246 w 282"/>
                    <a:gd name="T35" fmla="*/ 74 h 101"/>
                    <a:gd name="T36" fmla="*/ 268 w 282"/>
                    <a:gd name="T37" fmla="*/ 53 h 101"/>
                    <a:gd name="T38" fmla="*/ 281 w 282"/>
                    <a:gd name="T39" fmla="*/ 21 h 101"/>
                    <a:gd name="T40" fmla="*/ 282 w 282"/>
                    <a:gd name="T41" fmla="*/ 9 h 101"/>
                    <a:gd name="T42" fmla="*/ 281 w 282"/>
                    <a:gd name="T43" fmla="*/ 4 h 101"/>
                    <a:gd name="T44" fmla="*/ 276 w 282"/>
                    <a:gd name="T45" fmla="*/ 0 h 101"/>
                    <a:gd name="T46" fmla="*/ 261 w 282"/>
                    <a:gd name="T47" fmla="*/ 5 h 101"/>
                    <a:gd name="T48" fmla="*/ 225 w 282"/>
                    <a:gd name="T49" fmla="*/ 23 h 101"/>
                    <a:gd name="T50" fmla="*/ 173 w 282"/>
                    <a:gd name="T51" fmla="*/ 41 h 101"/>
                    <a:gd name="T52" fmla="*/ 141 w 282"/>
                    <a:gd name="T53" fmla="*/ 43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82" h="101">
                      <a:moveTo>
                        <a:pt x="141" y="43"/>
                      </a:moveTo>
                      <a:lnTo>
                        <a:pt x="109" y="41"/>
                      </a:lnTo>
                      <a:lnTo>
                        <a:pt x="58" y="23"/>
                      </a:lnTo>
                      <a:lnTo>
                        <a:pt x="21" y="5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0" y="9"/>
                      </a:lnTo>
                      <a:lnTo>
                        <a:pt x="2" y="21"/>
                      </a:lnTo>
                      <a:lnTo>
                        <a:pt x="13" y="53"/>
                      </a:lnTo>
                      <a:lnTo>
                        <a:pt x="36" y="74"/>
                      </a:lnTo>
                      <a:lnTo>
                        <a:pt x="58" y="86"/>
                      </a:lnTo>
                      <a:lnTo>
                        <a:pt x="85" y="96"/>
                      </a:lnTo>
                      <a:lnTo>
                        <a:pt x="120" y="100"/>
                      </a:lnTo>
                      <a:lnTo>
                        <a:pt x="141" y="101"/>
                      </a:lnTo>
                      <a:lnTo>
                        <a:pt x="162" y="100"/>
                      </a:lnTo>
                      <a:lnTo>
                        <a:pt x="197" y="96"/>
                      </a:lnTo>
                      <a:lnTo>
                        <a:pt x="225" y="86"/>
                      </a:lnTo>
                      <a:lnTo>
                        <a:pt x="246" y="74"/>
                      </a:lnTo>
                      <a:lnTo>
                        <a:pt x="268" y="53"/>
                      </a:lnTo>
                      <a:lnTo>
                        <a:pt x="281" y="21"/>
                      </a:lnTo>
                      <a:lnTo>
                        <a:pt x="282" y="9"/>
                      </a:lnTo>
                      <a:lnTo>
                        <a:pt x="281" y="4"/>
                      </a:lnTo>
                      <a:lnTo>
                        <a:pt x="276" y="0"/>
                      </a:lnTo>
                      <a:lnTo>
                        <a:pt x="261" y="5"/>
                      </a:lnTo>
                      <a:lnTo>
                        <a:pt x="225" y="23"/>
                      </a:lnTo>
                      <a:lnTo>
                        <a:pt x="173" y="41"/>
                      </a:lnTo>
                      <a:lnTo>
                        <a:pt x="141" y="43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17"/>
                <p:cNvSpPr/>
                <p:nvPr/>
              </p:nvSpPr>
              <p:spPr>
                <a:xfrm>
                  <a:off x="2615" y="3408"/>
                  <a:ext cx="25" cy="9"/>
                </a:xfrm>
                <a:custGeom>
                  <a:avLst/>
                  <a:gdLst>
                    <a:gd name="T0" fmla="*/ 49 w 97"/>
                    <a:gd name="T1" fmla="*/ 14 h 34"/>
                    <a:gd name="T2" fmla="*/ 28 w 97"/>
                    <a:gd name="T3" fmla="*/ 12 h 34"/>
                    <a:gd name="T4" fmla="*/ 8 w 97"/>
                    <a:gd name="T5" fmla="*/ 1 h 34"/>
                    <a:gd name="T6" fmla="*/ 1 w 97"/>
                    <a:gd name="T7" fmla="*/ 0 h 34"/>
                    <a:gd name="T8" fmla="*/ 0 w 97"/>
                    <a:gd name="T9" fmla="*/ 2 h 34"/>
                    <a:gd name="T10" fmla="*/ 1 w 97"/>
                    <a:gd name="T11" fmla="*/ 12 h 34"/>
                    <a:gd name="T12" fmla="*/ 16 w 97"/>
                    <a:gd name="T13" fmla="*/ 27 h 34"/>
                    <a:gd name="T14" fmla="*/ 35 w 97"/>
                    <a:gd name="T15" fmla="*/ 33 h 34"/>
                    <a:gd name="T16" fmla="*/ 49 w 97"/>
                    <a:gd name="T17" fmla="*/ 34 h 34"/>
                    <a:gd name="T18" fmla="*/ 63 w 97"/>
                    <a:gd name="T19" fmla="*/ 33 h 34"/>
                    <a:gd name="T20" fmla="*/ 82 w 97"/>
                    <a:gd name="T21" fmla="*/ 27 h 34"/>
                    <a:gd name="T22" fmla="*/ 96 w 97"/>
                    <a:gd name="T23" fmla="*/ 12 h 34"/>
                    <a:gd name="T24" fmla="*/ 97 w 97"/>
                    <a:gd name="T25" fmla="*/ 2 h 34"/>
                    <a:gd name="T26" fmla="*/ 97 w 97"/>
                    <a:gd name="T27" fmla="*/ 0 h 34"/>
                    <a:gd name="T28" fmla="*/ 91 w 97"/>
                    <a:gd name="T29" fmla="*/ 1 h 34"/>
                    <a:gd name="T30" fmla="*/ 70 w 97"/>
                    <a:gd name="T31" fmla="*/ 12 h 34"/>
                    <a:gd name="T32" fmla="*/ 49 w 97"/>
                    <a:gd name="T33" fmla="*/ 1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7" h="34">
                      <a:moveTo>
                        <a:pt x="49" y="14"/>
                      </a:moveTo>
                      <a:lnTo>
                        <a:pt x="28" y="12"/>
                      </a:lnTo>
                      <a:lnTo>
                        <a:pt x="8" y="1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1" y="12"/>
                      </a:lnTo>
                      <a:lnTo>
                        <a:pt x="16" y="27"/>
                      </a:lnTo>
                      <a:lnTo>
                        <a:pt x="35" y="33"/>
                      </a:lnTo>
                      <a:lnTo>
                        <a:pt x="49" y="34"/>
                      </a:lnTo>
                      <a:lnTo>
                        <a:pt x="63" y="33"/>
                      </a:lnTo>
                      <a:lnTo>
                        <a:pt x="82" y="27"/>
                      </a:lnTo>
                      <a:lnTo>
                        <a:pt x="96" y="12"/>
                      </a:lnTo>
                      <a:lnTo>
                        <a:pt x="97" y="2"/>
                      </a:lnTo>
                      <a:lnTo>
                        <a:pt x="97" y="0"/>
                      </a:lnTo>
                      <a:lnTo>
                        <a:pt x="91" y="1"/>
                      </a:lnTo>
                      <a:lnTo>
                        <a:pt x="70" y="12"/>
                      </a:lnTo>
                      <a:lnTo>
                        <a:pt x="49" y="14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18"/>
                <p:cNvSpPr/>
                <p:nvPr/>
              </p:nvSpPr>
              <p:spPr>
                <a:xfrm>
                  <a:off x="2572" y="3380"/>
                  <a:ext cx="111" cy="19"/>
                </a:xfrm>
                <a:custGeom>
                  <a:avLst/>
                  <a:gdLst>
                    <a:gd name="T0" fmla="*/ 222 w 445"/>
                    <a:gd name="T1" fmla="*/ 45 h 74"/>
                    <a:gd name="T2" fmla="*/ 172 w 445"/>
                    <a:gd name="T3" fmla="*/ 44 h 74"/>
                    <a:gd name="T4" fmla="*/ 89 w 445"/>
                    <a:gd name="T5" fmla="*/ 29 h 74"/>
                    <a:gd name="T6" fmla="*/ 32 w 445"/>
                    <a:gd name="T7" fmla="*/ 9 h 74"/>
                    <a:gd name="T8" fmla="*/ 2 w 445"/>
                    <a:gd name="T9" fmla="*/ 0 h 74"/>
                    <a:gd name="T10" fmla="*/ 0 w 445"/>
                    <a:gd name="T11" fmla="*/ 3 h 74"/>
                    <a:gd name="T12" fmla="*/ 1 w 445"/>
                    <a:gd name="T13" fmla="*/ 9 h 74"/>
                    <a:gd name="T14" fmla="*/ 20 w 445"/>
                    <a:gd name="T15" fmla="*/ 32 h 74"/>
                    <a:gd name="T16" fmla="*/ 70 w 445"/>
                    <a:gd name="T17" fmla="*/ 56 h 74"/>
                    <a:gd name="T18" fmla="*/ 133 w 445"/>
                    <a:gd name="T19" fmla="*/ 69 h 74"/>
                    <a:gd name="T20" fmla="*/ 189 w 445"/>
                    <a:gd name="T21" fmla="*/ 73 h 74"/>
                    <a:gd name="T22" fmla="*/ 222 w 445"/>
                    <a:gd name="T23" fmla="*/ 74 h 74"/>
                    <a:gd name="T24" fmla="*/ 255 w 445"/>
                    <a:gd name="T25" fmla="*/ 73 h 74"/>
                    <a:gd name="T26" fmla="*/ 311 w 445"/>
                    <a:gd name="T27" fmla="*/ 69 h 74"/>
                    <a:gd name="T28" fmla="*/ 375 w 445"/>
                    <a:gd name="T29" fmla="*/ 56 h 74"/>
                    <a:gd name="T30" fmla="*/ 423 w 445"/>
                    <a:gd name="T31" fmla="*/ 32 h 74"/>
                    <a:gd name="T32" fmla="*/ 443 w 445"/>
                    <a:gd name="T33" fmla="*/ 9 h 74"/>
                    <a:gd name="T34" fmla="*/ 445 w 445"/>
                    <a:gd name="T35" fmla="*/ 3 h 74"/>
                    <a:gd name="T36" fmla="*/ 441 w 445"/>
                    <a:gd name="T37" fmla="*/ 0 h 74"/>
                    <a:gd name="T38" fmla="*/ 412 w 445"/>
                    <a:gd name="T39" fmla="*/ 9 h 74"/>
                    <a:gd name="T40" fmla="*/ 354 w 445"/>
                    <a:gd name="T41" fmla="*/ 29 h 74"/>
                    <a:gd name="T42" fmla="*/ 272 w 445"/>
                    <a:gd name="T43" fmla="*/ 44 h 74"/>
                    <a:gd name="T44" fmla="*/ 222 w 445"/>
                    <a:gd name="T45" fmla="*/ 4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5" h="74">
                      <a:moveTo>
                        <a:pt x="222" y="45"/>
                      </a:moveTo>
                      <a:lnTo>
                        <a:pt x="172" y="44"/>
                      </a:lnTo>
                      <a:lnTo>
                        <a:pt x="89" y="29"/>
                      </a:lnTo>
                      <a:lnTo>
                        <a:pt x="32" y="9"/>
                      </a:lnTo>
                      <a:lnTo>
                        <a:pt x="2" y="0"/>
                      </a:lnTo>
                      <a:lnTo>
                        <a:pt x="0" y="3"/>
                      </a:lnTo>
                      <a:lnTo>
                        <a:pt x="1" y="9"/>
                      </a:lnTo>
                      <a:lnTo>
                        <a:pt x="20" y="32"/>
                      </a:lnTo>
                      <a:lnTo>
                        <a:pt x="70" y="56"/>
                      </a:lnTo>
                      <a:lnTo>
                        <a:pt x="133" y="69"/>
                      </a:lnTo>
                      <a:lnTo>
                        <a:pt x="189" y="73"/>
                      </a:lnTo>
                      <a:lnTo>
                        <a:pt x="222" y="74"/>
                      </a:lnTo>
                      <a:lnTo>
                        <a:pt x="255" y="73"/>
                      </a:lnTo>
                      <a:lnTo>
                        <a:pt x="311" y="69"/>
                      </a:lnTo>
                      <a:lnTo>
                        <a:pt x="375" y="56"/>
                      </a:lnTo>
                      <a:lnTo>
                        <a:pt x="423" y="32"/>
                      </a:lnTo>
                      <a:lnTo>
                        <a:pt x="443" y="9"/>
                      </a:lnTo>
                      <a:lnTo>
                        <a:pt x="445" y="3"/>
                      </a:lnTo>
                      <a:lnTo>
                        <a:pt x="441" y="0"/>
                      </a:lnTo>
                      <a:lnTo>
                        <a:pt x="412" y="9"/>
                      </a:lnTo>
                      <a:lnTo>
                        <a:pt x="354" y="29"/>
                      </a:lnTo>
                      <a:lnTo>
                        <a:pt x="272" y="44"/>
                      </a:lnTo>
                      <a:lnTo>
                        <a:pt x="222" y="45"/>
                      </a:lnTo>
                      <a:close/>
                    </a:path>
                  </a:pathLst>
                </a:custGeom>
                <a:solidFill>
                  <a:srgbClr val="F7945E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19"/>
                <p:cNvSpPr/>
                <p:nvPr/>
              </p:nvSpPr>
              <p:spPr>
                <a:xfrm>
                  <a:off x="2371" y="3499"/>
                  <a:ext cx="256" cy="133"/>
                </a:xfrm>
                <a:custGeom>
                  <a:avLst/>
                  <a:gdLst>
                    <a:gd name="T0" fmla="*/ 1026 w 1026"/>
                    <a:gd name="T1" fmla="*/ 0 h 532"/>
                    <a:gd name="T2" fmla="*/ 1026 w 1026"/>
                    <a:gd name="T3" fmla="*/ 532 h 532"/>
                    <a:gd name="T4" fmla="*/ 0 w 1026"/>
                    <a:gd name="T5" fmla="*/ 532 h 532"/>
                    <a:gd name="T6" fmla="*/ 1 w 1026"/>
                    <a:gd name="T7" fmla="*/ 511 h 532"/>
                    <a:gd name="T8" fmla="*/ 13 w 1026"/>
                    <a:gd name="T9" fmla="*/ 469 h 532"/>
                    <a:gd name="T10" fmla="*/ 37 w 1026"/>
                    <a:gd name="T11" fmla="*/ 425 h 532"/>
                    <a:gd name="T12" fmla="*/ 71 w 1026"/>
                    <a:gd name="T13" fmla="*/ 380 h 532"/>
                    <a:gd name="T14" fmla="*/ 114 w 1026"/>
                    <a:gd name="T15" fmla="*/ 336 h 532"/>
                    <a:gd name="T16" fmla="*/ 167 w 1026"/>
                    <a:gd name="T17" fmla="*/ 290 h 532"/>
                    <a:gd name="T18" fmla="*/ 227 w 1026"/>
                    <a:gd name="T19" fmla="*/ 247 h 532"/>
                    <a:gd name="T20" fmla="*/ 295 w 1026"/>
                    <a:gd name="T21" fmla="*/ 205 h 532"/>
                    <a:gd name="T22" fmla="*/ 406 w 1026"/>
                    <a:gd name="T23" fmla="*/ 146 h 532"/>
                    <a:gd name="T24" fmla="*/ 530 w 1026"/>
                    <a:gd name="T25" fmla="*/ 94 h 532"/>
                    <a:gd name="T26" fmla="*/ 616 w 1026"/>
                    <a:gd name="T27" fmla="*/ 65 h 532"/>
                    <a:gd name="T28" fmla="*/ 706 w 1026"/>
                    <a:gd name="T29" fmla="*/ 41 h 532"/>
                    <a:gd name="T30" fmla="*/ 796 w 1026"/>
                    <a:gd name="T31" fmla="*/ 21 h 532"/>
                    <a:gd name="T32" fmla="*/ 889 w 1026"/>
                    <a:gd name="T33" fmla="*/ 7 h 532"/>
                    <a:gd name="T34" fmla="*/ 980 w 1026"/>
                    <a:gd name="T35" fmla="*/ 1 h 532"/>
                    <a:gd name="T36" fmla="*/ 1026 w 1026"/>
                    <a:gd name="T37" fmla="*/ 0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6" h="532">
                      <a:moveTo>
                        <a:pt x="1026" y="0"/>
                      </a:moveTo>
                      <a:lnTo>
                        <a:pt x="1026" y="532"/>
                      </a:lnTo>
                      <a:lnTo>
                        <a:pt x="0" y="532"/>
                      </a:lnTo>
                      <a:lnTo>
                        <a:pt x="1" y="511"/>
                      </a:lnTo>
                      <a:lnTo>
                        <a:pt x="13" y="469"/>
                      </a:lnTo>
                      <a:lnTo>
                        <a:pt x="37" y="425"/>
                      </a:lnTo>
                      <a:lnTo>
                        <a:pt x="71" y="380"/>
                      </a:lnTo>
                      <a:lnTo>
                        <a:pt x="114" y="336"/>
                      </a:lnTo>
                      <a:lnTo>
                        <a:pt x="167" y="290"/>
                      </a:lnTo>
                      <a:lnTo>
                        <a:pt x="227" y="247"/>
                      </a:lnTo>
                      <a:lnTo>
                        <a:pt x="295" y="205"/>
                      </a:lnTo>
                      <a:lnTo>
                        <a:pt x="406" y="146"/>
                      </a:lnTo>
                      <a:lnTo>
                        <a:pt x="530" y="94"/>
                      </a:lnTo>
                      <a:lnTo>
                        <a:pt x="616" y="65"/>
                      </a:lnTo>
                      <a:lnTo>
                        <a:pt x="706" y="41"/>
                      </a:lnTo>
                      <a:lnTo>
                        <a:pt x="796" y="21"/>
                      </a:lnTo>
                      <a:lnTo>
                        <a:pt x="889" y="7"/>
                      </a:lnTo>
                      <a:lnTo>
                        <a:pt x="980" y="1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46ACA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0"/>
                <p:cNvSpPr/>
                <p:nvPr/>
              </p:nvSpPr>
              <p:spPr>
                <a:xfrm>
                  <a:off x="2627" y="3499"/>
                  <a:ext cx="257" cy="133"/>
                </a:xfrm>
                <a:custGeom>
                  <a:avLst/>
                  <a:gdLst>
                    <a:gd name="T0" fmla="*/ 0 w 1026"/>
                    <a:gd name="T1" fmla="*/ 0 h 532"/>
                    <a:gd name="T2" fmla="*/ 0 w 1026"/>
                    <a:gd name="T3" fmla="*/ 532 h 532"/>
                    <a:gd name="T4" fmla="*/ 1026 w 1026"/>
                    <a:gd name="T5" fmla="*/ 532 h 532"/>
                    <a:gd name="T6" fmla="*/ 1025 w 1026"/>
                    <a:gd name="T7" fmla="*/ 511 h 532"/>
                    <a:gd name="T8" fmla="*/ 1012 w 1026"/>
                    <a:gd name="T9" fmla="*/ 469 h 532"/>
                    <a:gd name="T10" fmla="*/ 988 w 1026"/>
                    <a:gd name="T11" fmla="*/ 425 h 532"/>
                    <a:gd name="T12" fmla="*/ 955 w 1026"/>
                    <a:gd name="T13" fmla="*/ 380 h 532"/>
                    <a:gd name="T14" fmla="*/ 911 w 1026"/>
                    <a:gd name="T15" fmla="*/ 336 h 532"/>
                    <a:gd name="T16" fmla="*/ 859 w 1026"/>
                    <a:gd name="T17" fmla="*/ 290 h 532"/>
                    <a:gd name="T18" fmla="*/ 799 w 1026"/>
                    <a:gd name="T19" fmla="*/ 247 h 532"/>
                    <a:gd name="T20" fmla="*/ 731 w 1026"/>
                    <a:gd name="T21" fmla="*/ 205 h 532"/>
                    <a:gd name="T22" fmla="*/ 620 w 1026"/>
                    <a:gd name="T23" fmla="*/ 146 h 532"/>
                    <a:gd name="T24" fmla="*/ 496 w 1026"/>
                    <a:gd name="T25" fmla="*/ 94 h 532"/>
                    <a:gd name="T26" fmla="*/ 410 w 1026"/>
                    <a:gd name="T27" fmla="*/ 65 h 532"/>
                    <a:gd name="T28" fmla="*/ 321 w 1026"/>
                    <a:gd name="T29" fmla="*/ 41 h 532"/>
                    <a:gd name="T30" fmla="*/ 229 w 1026"/>
                    <a:gd name="T31" fmla="*/ 21 h 532"/>
                    <a:gd name="T32" fmla="*/ 137 w 1026"/>
                    <a:gd name="T33" fmla="*/ 7 h 532"/>
                    <a:gd name="T34" fmla="*/ 46 w 1026"/>
                    <a:gd name="T35" fmla="*/ 1 h 532"/>
                    <a:gd name="T36" fmla="*/ 0 w 1026"/>
                    <a:gd name="T37" fmla="*/ 0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6" h="532">
                      <a:moveTo>
                        <a:pt x="0" y="0"/>
                      </a:moveTo>
                      <a:lnTo>
                        <a:pt x="0" y="532"/>
                      </a:lnTo>
                      <a:lnTo>
                        <a:pt x="1026" y="532"/>
                      </a:lnTo>
                      <a:lnTo>
                        <a:pt x="1025" y="511"/>
                      </a:lnTo>
                      <a:lnTo>
                        <a:pt x="1012" y="469"/>
                      </a:lnTo>
                      <a:lnTo>
                        <a:pt x="988" y="425"/>
                      </a:lnTo>
                      <a:lnTo>
                        <a:pt x="955" y="380"/>
                      </a:lnTo>
                      <a:lnTo>
                        <a:pt x="911" y="336"/>
                      </a:lnTo>
                      <a:lnTo>
                        <a:pt x="859" y="290"/>
                      </a:lnTo>
                      <a:lnTo>
                        <a:pt x="799" y="247"/>
                      </a:lnTo>
                      <a:lnTo>
                        <a:pt x="731" y="205"/>
                      </a:lnTo>
                      <a:lnTo>
                        <a:pt x="620" y="146"/>
                      </a:lnTo>
                      <a:lnTo>
                        <a:pt x="496" y="94"/>
                      </a:lnTo>
                      <a:lnTo>
                        <a:pt x="410" y="65"/>
                      </a:lnTo>
                      <a:lnTo>
                        <a:pt x="321" y="41"/>
                      </a:lnTo>
                      <a:lnTo>
                        <a:pt x="229" y="21"/>
                      </a:lnTo>
                      <a:lnTo>
                        <a:pt x="137" y="7"/>
                      </a:lnTo>
                      <a:lnTo>
                        <a:pt x="46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6ACA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21"/>
                <p:cNvSpPr/>
                <p:nvPr/>
              </p:nvSpPr>
              <p:spPr>
                <a:xfrm>
                  <a:off x="2550" y="3499"/>
                  <a:ext cx="158" cy="46"/>
                </a:xfrm>
                <a:custGeom>
                  <a:avLst/>
                  <a:gdLst>
                    <a:gd name="T0" fmla="*/ 312 w 635"/>
                    <a:gd name="T1" fmla="*/ 0 h 186"/>
                    <a:gd name="T2" fmla="*/ 234 w 635"/>
                    <a:gd name="T3" fmla="*/ 2 h 186"/>
                    <a:gd name="T4" fmla="*/ 78 w 635"/>
                    <a:gd name="T5" fmla="*/ 21 h 186"/>
                    <a:gd name="T6" fmla="*/ 0 w 635"/>
                    <a:gd name="T7" fmla="*/ 38 h 186"/>
                    <a:gd name="T8" fmla="*/ 5 w 635"/>
                    <a:gd name="T9" fmla="*/ 44 h 186"/>
                    <a:gd name="T10" fmla="*/ 45 w 635"/>
                    <a:gd name="T11" fmla="*/ 85 h 186"/>
                    <a:gd name="T12" fmla="*/ 103 w 635"/>
                    <a:gd name="T13" fmla="*/ 127 h 186"/>
                    <a:gd name="T14" fmla="*/ 152 w 635"/>
                    <a:gd name="T15" fmla="*/ 151 h 186"/>
                    <a:gd name="T16" fmla="*/ 209 w 635"/>
                    <a:gd name="T17" fmla="*/ 172 h 186"/>
                    <a:gd name="T18" fmla="*/ 276 w 635"/>
                    <a:gd name="T19" fmla="*/ 185 h 186"/>
                    <a:gd name="T20" fmla="*/ 312 w 635"/>
                    <a:gd name="T21" fmla="*/ 186 h 186"/>
                    <a:gd name="T22" fmla="*/ 346 w 635"/>
                    <a:gd name="T23" fmla="*/ 185 h 186"/>
                    <a:gd name="T24" fmla="*/ 408 w 635"/>
                    <a:gd name="T25" fmla="*/ 174 h 186"/>
                    <a:gd name="T26" fmla="*/ 465 w 635"/>
                    <a:gd name="T27" fmla="*/ 156 h 186"/>
                    <a:gd name="T28" fmla="*/ 514 w 635"/>
                    <a:gd name="T29" fmla="*/ 133 h 186"/>
                    <a:gd name="T30" fmla="*/ 574 w 635"/>
                    <a:gd name="T31" fmla="*/ 95 h 186"/>
                    <a:gd name="T32" fmla="*/ 625 w 635"/>
                    <a:gd name="T33" fmla="*/ 52 h 186"/>
                    <a:gd name="T34" fmla="*/ 635 w 635"/>
                    <a:gd name="T35" fmla="*/ 42 h 186"/>
                    <a:gd name="T36" fmla="*/ 555 w 635"/>
                    <a:gd name="T37" fmla="*/ 23 h 186"/>
                    <a:gd name="T38" fmla="*/ 433 w 635"/>
                    <a:gd name="T39" fmla="*/ 6 h 186"/>
                    <a:gd name="T40" fmla="*/ 352 w 635"/>
                    <a:gd name="T41" fmla="*/ 1 h 186"/>
                    <a:gd name="T42" fmla="*/ 312 w 635"/>
                    <a:gd name="T43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35" h="186">
                      <a:moveTo>
                        <a:pt x="312" y="0"/>
                      </a:moveTo>
                      <a:lnTo>
                        <a:pt x="234" y="2"/>
                      </a:lnTo>
                      <a:lnTo>
                        <a:pt x="78" y="21"/>
                      </a:lnTo>
                      <a:lnTo>
                        <a:pt x="0" y="38"/>
                      </a:lnTo>
                      <a:lnTo>
                        <a:pt x="5" y="44"/>
                      </a:lnTo>
                      <a:lnTo>
                        <a:pt x="45" y="85"/>
                      </a:lnTo>
                      <a:lnTo>
                        <a:pt x="103" y="127"/>
                      </a:lnTo>
                      <a:lnTo>
                        <a:pt x="152" y="151"/>
                      </a:lnTo>
                      <a:lnTo>
                        <a:pt x="209" y="172"/>
                      </a:lnTo>
                      <a:lnTo>
                        <a:pt x="276" y="185"/>
                      </a:lnTo>
                      <a:lnTo>
                        <a:pt x="312" y="186"/>
                      </a:lnTo>
                      <a:lnTo>
                        <a:pt x="346" y="185"/>
                      </a:lnTo>
                      <a:lnTo>
                        <a:pt x="408" y="174"/>
                      </a:lnTo>
                      <a:lnTo>
                        <a:pt x="465" y="156"/>
                      </a:lnTo>
                      <a:lnTo>
                        <a:pt x="514" y="133"/>
                      </a:lnTo>
                      <a:lnTo>
                        <a:pt x="574" y="95"/>
                      </a:lnTo>
                      <a:lnTo>
                        <a:pt x="625" y="52"/>
                      </a:lnTo>
                      <a:lnTo>
                        <a:pt x="635" y="42"/>
                      </a:lnTo>
                      <a:lnTo>
                        <a:pt x="555" y="23"/>
                      </a:lnTo>
                      <a:lnTo>
                        <a:pt x="433" y="6"/>
                      </a:lnTo>
                      <a:lnTo>
                        <a:pt x="352" y="1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rgbClr val="37857C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Freeform 22"/>
                <p:cNvSpPr/>
                <p:nvPr/>
              </p:nvSpPr>
              <p:spPr>
                <a:xfrm>
                  <a:off x="2575" y="3494"/>
                  <a:ext cx="105" cy="28"/>
                </a:xfrm>
                <a:custGeom>
                  <a:avLst/>
                  <a:gdLst>
                    <a:gd name="T0" fmla="*/ 0 w 423"/>
                    <a:gd name="T1" fmla="*/ 36 h 112"/>
                    <a:gd name="T2" fmla="*/ 9 w 423"/>
                    <a:gd name="T3" fmla="*/ 46 h 112"/>
                    <a:gd name="T4" fmla="*/ 78 w 423"/>
                    <a:gd name="T5" fmla="*/ 89 h 112"/>
                    <a:gd name="T6" fmla="*/ 136 w 423"/>
                    <a:gd name="T7" fmla="*/ 106 h 112"/>
                    <a:gd name="T8" fmla="*/ 185 w 423"/>
                    <a:gd name="T9" fmla="*/ 112 h 112"/>
                    <a:gd name="T10" fmla="*/ 212 w 423"/>
                    <a:gd name="T11" fmla="*/ 112 h 112"/>
                    <a:gd name="T12" fmla="*/ 240 w 423"/>
                    <a:gd name="T13" fmla="*/ 112 h 112"/>
                    <a:gd name="T14" fmla="*/ 287 w 423"/>
                    <a:gd name="T15" fmla="*/ 106 h 112"/>
                    <a:gd name="T16" fmla="*/ 345 w 423"/>
                    <a:gd name="T17" fmla="*/ 89 h 112"/>
                    <a:gd name="T18" fmla="*/ 415 w 423"/>
                    <a:gd name="T19" fmla="*/ 46 h 112"/>
                    <a:gd name="T20" fmla="*/ 423 w 423"/>
                    <a:gd name="T21" fmla="*/ 36 h 112"/>
                    <a:gd name="T22" fmla="*/ 416 w 423"/>
                    <a:gd name="T23" fmla="*/ 34 h 112"/>
                    <a:gd name="T24" fmla="*/ 345 w 423"/>
                    <a:gd name="T25" fmla="*/ 15 h 112"/>
                    <a:gd name="T26" fmla="*/ 257 w 423"/>
                    <a:gd name="T27" fmla="*/ 3 h 112"/>
                    <a:gd name="T28" fmla="*/ 189 w 423"/>
                    <a:gd name="T29" fmla="*/ 0 h 112"/>
                    <a:gd name="T30" fmla="*/ 116 w 423"/>
                    <a:gd name="T31" fmla="*/ 6 h 112"/>
                    <a:gd name="T32" fmla="*/ 39 w 423"/>
                    <a:gd name="T33" fmla="*/ 23 h 112"/>
                    <a:gd name="T34" fmla="*/ 0 w 423"/>
                    <a:gd name="T35" fmla="*/ 36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3" h="112">
                      <a:moveTo>
                        <a:pt x="0" y="36"/>
                      </a:moveTo>
                      <a:lnTo>
                        <a:pt x="9" y="46"/>
                      </a:lnTo>
                      <a:lnTo>
                        <a:pt x="78" y="89"/>
                      </a:lnTo>
                      <a:lnTo>
                        <a:pt x="136" y="106"/>
                      </a:lnTo>
                      <a:lnTo>
                        <a:pt x="185" y="112"/>
                      </a:lnTo>
                      <a:lnTo>
                        <a:pt x="212" y="112"/>
                      </a:lnTo>
                      <a:lnTo>
                        <a:pt x="240" y="112"/>
                      </a:lnTo>
                      <a:lnTo>
                        <a:pt x="287" y="106"/>
                      </a:lnTo>
                      <a:lnTo>
                        <a:pt x="345" y="89"/>
                      </a:lnTo>
                      <a:lnTo>
                        <a:pt x="415" y="46"/>
                      </a:lnTo>
                      <a:lnTo>
                        <a:pt x="423" y="36"/>
                      </a:lnTo>
                      <a:lnTo>
                        <a:pt x="416" y="34"/>
                      </a:lnTo>
                      <a:lnTo>
                        <a:pt x="345" y="15"/>
                      </a:lnTo>
                      <a:lnTo>
                        <a:pt x="257" y="3"/>
                      </a:lnTo>
                      <a:lnTo>
                        <a:pt x="189" y="0"/>
                      </a:lnTo>
                      <a:lnTo>
                        <a:pt x="116" y="6"/>
                      </a:lnTo>
                      <a:lnTo>
                        <a:pt x="39" y="23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23"/>
                <p:cNvSpPr/>
                <p:nvPr/>
              </p:nvSpPr>
              <p:spPr>
                <a:xfrm>
                  <a:off x="2396" y="2919"/>
                  <a:ext cx="472" cy="373"/>
                </a:xfrm>
                <a:custGeom>
                  <a:avLst/>
                  <a:gdLst>
                    <a:gd name="T0" fmla="*/ 1590 w 1886"/>
                    <a:gd name="T1" fmla="*/ 262 h 1491"/>
                    <a:gd name="T2" fmla="*/ 1424 w 1886"/>
                    <a:gd name="T3" fmla="*/ 130 h 1491"/>
                    <a:gd name="T4" fmla="*/ 1273 w 1886"/>
                    <a:gd name="T5" fmla="*/ 57 h 1491"/>
                    <a:gd name="T6" fmla="*/ 1119 w 1886"/>
                    <a:gd name="T7" fmla="*/ 16 h 1491"/>
                    <a:gd name="T8" fmla="*/ 936 w 1886"/>
                    <a:gd name="T9" fmla="*/ 0 h 1491"/>
                    <a:gd name="T10" fmla="*/ 722 w 1886"/>
                    <a:gd name="T11" fmla="*/ 21 h 1491"/>
                    <a:gd name="T12" fmla="*/ 606 w 1886"/>
                    <a:gd name="T13" fmla="*/ 48 h 1491"/>
                    <a:gd name="T14" fmla="*/ 407 w 1886"/>
                    <a:gd name="T15" fmla="*/ 118 h 1491"/>
                    <a:gd name="T16" fmla="*/ 258 w 1886"/>
                    <a:gd name="T17" fmla="*/ 206 h 1491"/>
                    <a:gd name="T18" fmla="*/ 148 w 1886"/>
                    <a:gd name="T19" fmla="*/ 310 h 1491"/>
                    <a:gd name="T20" fmla="*/ 73 w 1886"/>
                    <a:gd name="T21" fmla="*/ 427 h 1491"/>
                    <a:gd name="T22" fmla="*/ 28 w 1886"/>
                    <a:gd name="T23" fmla="*/ 554 h 1491"/>
                    <a:gd name="T24" fmla="*/ 2 w 1886"/>
                    <a:gd name="T25" fmla="*/ 721 h 1491"/>
                    <a:gd name="T26" fmla="*/ 3 w 1886"/>
                    <a:gd name="T27" fmla="*/ 929 h 1491"/>
                    <a:gd name="T28" fmla="*/ 37 w 1886"/>
                    <a:gd name="T29" fmla="*/ 1279 h 1491"/>
                    <a:gd name="T30" fmla="*/ 80 w 1886"/>
                    <a:gd name="T31" fmla="*/ 1446 h 1491"/>
                    <a:gd name="T32" fmla="*/ 117 w 1886"/>
                    <a:gd name="T33" fmla="*/ 1490 h 1491"/>
                    <a:gd name="T34" fmla="*/ 133 w 1886"/>
                    <a:gd name="T35" fmla="*/ 1489 h 1491"/>
                    <a:gd name="T36" fmla="*/ 159 w 1886"/>
                    <a:gd name="T37" fmla="*/ 1453 h 1491"/>
                    <a:gd name="T38" fmla="*/ 168 w 1886"/>
                    <a:gd name="T39" fmla="*/ 1227 h 1491"/>
                    <a:gd name="T40" fmla="*/ 171 w 1886"/>
                    <a:gd name="T41" fmla="*/ 1135 h 1491"/>
                    <a:gd name="T42" fmla="*/ 227 w 1886"/>
                    <a:gd name="T43" fmla="*/ 1015 h 1491"/>
                    <a:gd name="T44" fmla="*/ 324 w 1886"/>
                    <a:gd name="T45" fmla="*/ 933 h 1491"/>
                    <a:gd name="T46" fmla="*/ 407 w 1886"/>
                    <a:gd name="T47" fmla="*/ 900 h 1491"/>
                    <a:gd name="T48" fmla="*/ 516 w 1886"/>
                    <a:gd name="T49" fmla="*/ 885 h 1491"/>
                    <a:gd name="T50" fmla="*/ 615 w 1886"/>
                    <a:gd name="T51" fmla="*/ 889 h 1491"/>
                    <a:gd name="T52" fmla="*/ 824 w 1886"/>
                    <a:gd name="T53" fmla="*/ 893 h 1491"/>
                    <a:gd name="T54" fmla="*/ 1063 w 1886"/>
                    <a:gd name="T55" fmla="*/ 863 h 1491"/>
                    <a:gd name="T56" fmla="*/ 1313 w 1886"/>
                    <a:gd name="T57" fmla="*/ 792 h 1491"/>
                    <a:gd name="T58" fmla="*/ 1340 w 1886"/>
                    <a:gd name="T59" fmla="*/ 808 h 1491"/>
                    <a:gd name="T60" fmla="*/ 1488 w 1886"/>
                    <a:gd name="T61" fmla="*/ 954 h 1491"/>
                    <a:gd name="T62" fmla="*/ 1540 w 1886"/>
                    <a:gd name="T63" fmla="*/ 984 h 1491"/>
                    <a:gd name="T64" fmla="*/ 1583 w 1886"/>
                    <a:gd name="T65" fmla="*/ 1010 h 1491"/>
                    <a:gd name="T66" fmla="*/ 1624 w 1886"/>
                    <a:gd name="T67" fmla="*/ 1068 h 1491"/>
                    <a:gd name="T68" fmla="*/ 1663 w 1886"/>
                    <a:gd name="T69" fmla="*/ 1207 h 1491"/>
                    <a:gd name="T70" fmla="*/ 1695 w 1886"/>
                    <a:gd name="T71" fmla="*/ 1429 h 1491"/>
                    <a:gd name="T72" fmla="*/ 1716 w 1886"/>
                    <a:gd name="T73" fmla="*/ 1466 h 1491"/>
                    <a:gd name="T74" fmla="*/ 1729 w 1886"/>
                    <a:gd name="T75" fmla="*/ 1465 h 1491"/>
                    <a:gd name="T76" fmla="*/ 1780 w 1886"/>
                    <a:gd name="T77" fmla="*/ 1378 h 1491"/>
                    <a:gd name="T78" fmla="*/ 1860 w 1886"/>
                    <a:gd name="T79" fmla="*/ 1102 h 1491"/>
                    <a:gd name="T80" fmla="*/ 1885 w 1886"/>
                    <a:gd name="T81" fmla="*/ 903 h 1491"/>
                    <a:gd name="T82" fmla="*/ 1880 w 1886"/>
                    <a:gd name="T83" fmla="*/ 698 h 1491"/>
                    <a:gd name="T84" fmla="*/ 1830 w 1886"/>
                    <a:gd name="T85" fmla="*/ 509 h 1491"/>
                    <a:gd name="T86" fmla="*/ 1741 w 1886"/>
                    <a:gd name="T87" fmla="*/ 372 h 1491"/>
                    <a:gd name="T88" fmla="*/ 1667 w 1886"/>
                    <a:gd name="T89" fmla="*/ 309 h 1491"/>
                    <a:gd name="T90" fmla="*/ 1599 w 1886"/>
                    <a:gd name="T91" fmla="*/ 274 h 1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86" h="1491">
                      <a:moveTo>
                        <a:pt x="1599" y="274"/>
                      </a:moveTo>
                      <a:lnTo>
                        <a:pt x="1590" y="262"/>
                      </a:lnTo>
                      <a:lnTo>
                        <a:pt x="1510" y="190"/>
                      </a:lnTo>
                      <a:lnTo>
                        <a:pt x="1424" y="130"/>
                      </a:lnTo>
                      <a:lnTo>
                        <a:pt x="1339" y="84"/>
                      </a:lnTo>
                      <a:lnTo>
                        <a:pt x="1273" y="57"/>
                      </a:lnTo>
                      <a:lnTo>
                        <a:pt x="1200" y="35"/>
                      </a:lnTo>
                      <a:lnTo>
                        <a:pt x="1119" y="16"/>
                      </a:lnTo>
                      <a:lnTo>
                        <a:pt x="1032" y="5"/>
                      </a:lnTo>
                      <a:lnTo>
                        <a:pt x="936" y="0"/>
                      </a:lnTo>
                      <a:lnTo>
                        <a:pt x="833" y="6"/>
                      </a:lnTo>
                      <a:lnTo>
                        <a:pt x="722" y="21"/>
                      </a:lnTo>
                      <a:lnTo>
                        <a:pt x="664" y="34"/>
                      </a:lnTo>
                      <a:lnTo>
                        <a:pt x="606" y="48"/>
                      </a:lnTo>
                      <a:lnTo>
                        <a:pt x="500" y="80"/>
                      </a:lnTo>
                      <a:lnTo>
                        <a:pt x="407" y="118"/>
                      </a:lnTo>
                      <a:lnTo>
                        <a:pt x="327" y="160"/>
                      </a:lnTo>
                      <a:lnTo>
                        <a:pt x="258" y="206"/>
                      </a:lnTo>
                      <a:lnTo>
                        <a:pt x="197" y="257"/>
                      </a:lnTo>
                      <a:lnTo>
                        <a:pt x="148" y="310"/>
                      </a:lnTo>
                      <a:lnTo>
                        <a:pt x="107" y="368"/>
                      </a:lnTo>
                      <a:lnTo>
                        <a:pt x="73" y="427"/>
                      </a:lnTo>
                      <a:lnTo>
                        <a:pt x="48" y="489"/>
                      </a:lnTo>
                      <a:lnTo>
                        <a:pt x="28" y="554"/>
                      </a:lnTo>
                      <a:lnTo>
                        <a:pt x="14" y="620"/>
                      </a:lnTo>
                      <a:lnTo>
                        <a:pt x="2" y="721"/>
                      </a:lnTo>
                      <a:lnTo>
                        <a:pt x="0" y="860"/>
                      </a:lnTo>
                      <a:lnTo>
                        <a:pt x="3" y="929"/>
                      </a:lnTo>
                      <a:lnTo>
                        <a:pt x="11" y="1062"/>
                      </a:lnTo>
                      <a:lnTo>
                        <a:pt x="37" y="1279"/>
                      </a:lnTo>
                      <a:lnTo>
                        <a:pt x="62" y="1392"/>
                      </a:lnTo>
                      <a:lnTo>
                        <a:pt x="80" y="1446"/>
                      </a:lnTo>
                      <a:lnTo>
                        <a:pt x="100" y="1479"/>
                      </a:lnTo>
                      <a:lnTo>
                        <a:pt x="117" y="1490"/>
                      </a:lnTo>
                      <a:lnTo>
                        <a:pt x="127" y="1491"/>
                      </a:lnTo>
                      <a:lnTo>
                        <a:pt x="133" y="1489"/>
                      </a:lnTo>
                      <a:lnTo>
                        <a:pt x="143" y="1481"/>
                      </a:lnTo>
                      <a:lnTo>
                        <a:pt x="159" y="1453"/>
                      </a:lnTo>
                      <a:lnTo>
                        <a:pt x="169" y="1389"/>
                      </a:lnTo>
                      <a:lnTo>
                        <a:pt x="168" y="1227"/>
                      </a:lnTo>
                      <a:lnTo>
                        <a:pt x="168" y="1162"/>
                      </a:lnTo>
                      <a:lnTo>
                        <a:pt x="171" y="1135"/>
                      </a:lnTo>
                      <a:lnTo>
                        <a:pt x="196" y="1066"/>
                      </a:lnTo>
                      <a:lnTo>
                        <a:pt x="227" y="1015"/>
                      </a:lnTo>
                      <a:lnTo>
                        <a:pt x="275" y="965"/>
                      </a:lnTo>
                      <a:lnTo>
                        <a:pt x="324" y="933"/>
                      </a:lnTo>
                      <a:lnTo>
                        <a:pt x="362" y="915"/>
                      </a:lnTo>
                      <a:lnTo>
                        <a:pt x="407" y="900"/>
                      </a:lnTo>
                      <a:lnTo>
                        <a:pt x="458" y="890"/>
                      </a:lnTo>
                      <a:lnTo>
                        <a:pt x="516" y="885"/>
                      </a:lnTo>
                      <a:lnTo>
                        <a:pt x="580" y="886"/>
                      </a:lnTo>
                      <a:lnTo>
                        <a:pt x="615" y="889"/>
                      </a:lnTo>
                      <a:lnTo>
                        <a:pt x="687" y="894"/>
                      </a:lnTo>
                      <a:lnTo>
                        <a:pt x="824" y="893"/>
                      </a:lnTo>
                      <a:lnTo>
                        <a:pt x="950" y="883"/>
                      </a:lnTo>
                      <a:lnTo>
                        <a:pt x="1063" y="863"/>
                      </a:lnTo>
                      <a:lnTo>
                        <a:pt x="1205" y="829"/>
                      </a:lnTo>
                      <a:lnTo>
                        <a:pt x="1313" y="792"/>
                      </a:lnTo>
                      <a:lnTo>
                        <a:pt x="1324" y="787"/>
                      </a:lnTo>
                      <a:lnTo>
                        <a:pt x="1340" y="808"/>
                      </a:lnTo>
                      <a:lnTo>
                        <a:pt x="1433" y="907"/>
                      </a:lnTo>
                      <a:lnTo>
                        <a:pt x="1488" y="954"/>
                      </a:lnTo>
                      <a:lnTo>
                        <a:pt x="1523" y="976"/>
                      </a:lnTo>
                      <a:lnTo>
                        <a:pt x="1540" y="984"/>
                      </a:lnTo>
                      <a:lnTo>
                        <a:pt x="1556" y="990"/>
                      </a:lnTo>
                      <a:lnTo>
                        <a:pt x="1583" y="1010"/>
                      </a:lnTo>
                      <a:lnTo>
                        <a:pt x="1605" y="1035"/>
                      </a:lnTo>
                      <a:lnTo>
                        <a:pt x="1624" y="1068"/>
                      </a:lnTo>
                      <a:lnTo>
                        <a:pt x="1645" y="1123"/>
                      </a:lnTo>
                      <a:lnTo>
                        <a:pt x="1663" y="1207"/>
                      </a:lnTo>
                      <a:lnTo>
                        <a:pt x="1681" y="1333"/>
                      </a:lnTo>
                      <a:lnTo>
                        <a:pt x="1695" y="1429"/>
                      </a:lnTo>
                      <a:lnTo>
                        <a:pt x="1707" y="1457"/>
                      </a:lnTo>
                      <a:lnTo>
                        <a:pt x="1716" y="1466"/>
                      </a:lnTo>
                      <a:lnTo>
                        <a:pt x="1723" y="1467"/>
                      </a:lnTo>
                      <a:lnTo>
                        <a:pt x="1729" y="1465"/>
                      </a:lnTo>
                      <a:lnTo>
                        <a:pt x="1746" y="1444"/>
                      </a:lnTo>
                      <a:lnTo>
                        <a:pt x="1780" y="1378"/>
                      </a:lnTo>
                      <a:lnTo>
                        <a:pt x="1828" y="1237"/>
                      </a:lnTo>
                      <a:lnTo>
                        <a:pt x="1860" y="1102"/>
                      </a:lnTo>
                      <a:lnTo>
                        <a:pt x="1876" y="1004"/>
                      </a:lnTo>
                      <a:lnTo>
                        <a:pt x="1885" y="903"/>
                      </a:lnTo>
                      <a:lnTo>
                        <a:pt x="1886" y="800"/>
                      </a:lnTo>
                      <a:lnTo>
                        <a:pt x="1880" y="698"/>
                      </a:lnTo>
                      <a:lnTo>
                        <a:pt x="1862" y="600"/>
                      </a:lnTo>
                      <a:lnTo>
                        <a:pt x="1830" y="509"/>
                      </a:lnTo>
                      <a:lnTo>
                        <a:pt x="1785" y="426"/>
                      </a:lnTo>
                      <a:lnTo>
                        <a:pt x="1741" y="372"/>
                      </a:lnTo>
                      <a:lnTo>
                        <a:pt x="1707" y="338"/>
                      </a:lnTo>
                      <a:lnTo>
                        <a:pt x="1667" y="309"/>
                      </a:lnTo>
                      <a:lnTo>
                        <a:pt x="1624" y="285"/>
                      </a:lnTo>
                      <a:lnTo>
                        <a:pt x="1599" y="274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" name="모서리가 둥근 직사각형 16"/>
              <p:cNvSpPr/>
              <p:nvPr/>
            </p:nvSpPr>
            <p:spPr>
              <a:xfrm>
                <a:off x="7579153" y="3175535"/>
                <a:ext cx="846781" cy="239420"/>
              </a:xfrm>
              <a:prstGeom prst="roundRect">
                <a:avLst>
                  <a:gd name="adj" fmla="val 50000"/>
                </a:avLst>
              </a:prstGeom>
              <a:solidFill>
                <a:srgbClr val="46AC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>
                    <a:solidFill>
                      <a:prstClr val="white"/>
                    </a:solidFill>
                  </a:rPr>
                  <a:t>조민식</a:t>
                </a:r>
                <a:endParaRPr lang="en-US" altLang="ko-KR" sz="1400" b="1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19" name="직선 연결선 91"/>
            <p:cNvCxnSpPr/>
            <p:nvPr/>
          </p:nvCxnSpPr>
          <p:spPr>
            <a:xfrm>
              <a:off x="7377352" y="2953612"/>
              <a:ext cx="128427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2566085" y="4402860"/>
            <a:ext cx="3136466" cy="1596571"/>
            <a:chOff x="988441" y="2893353"/>
            <a:chExt cx="2859314" cy="1596571"/>
          </a:xfrm>
        </p:grpSpPr>
        <p:sp>
          <p:nvSpPr>
            <p:cNvPr id="126" name="대각선 방향의 모서리가 둥근 사각형 125"/>
            <p:cNvSpPr/>
            <p:nvPr/>
          </p:nvSpPr>
          <p:spPr>
            <a:xfrm flipH="1">
              <a:off x="988441" y="2893353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404F64"/>
                  </a:solidFill>
                  <a:ea typeface="맑은 고딕"/>
                </a:rPr>
                <a:t>UI </a:t>
              </a:r>
              <a:r>
                <a:rPr lang="ko-KR" altLang="en-US" sz="1400" b="1">
                  <a:solidFill>
                    <a:srgbClr val="404F64"/>
                  </a:solidFill>
                  <a:ea typeface="맑은 고딕"/>
                </a:rPr>
                <a:t>및 계산기 기능 담당</a:t>
              </a:r>
            </a:p>
            <a:p>
              <a:pPr lvl="0">
                <a:defRPr/>
              </a:pP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github :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 sohui96</a:t>
              </a:r>
            </a:p>
            <a:p>
              <a:pPr lvl="0">
                <a:defRPr/>
              </a:pP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Google :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 rosesh0218@gmail.com</a:t>
              </a:r>
              <a:endParaRPr lang="en-US" altLang="ko-KR" sz="1400">
                <a:solidFill>
                  <a:srgbClr val="404F64"/>
                </a:solidFill>
                <a:ea typeface="맑은 고딕"/>
              </a:endParaRPr>
            </a:p>
          </p:txBody>
        </p:sp>
        <p:sp>
          <p:nvSpPr>
            <p:cNvPr id="127" name="직각 삼각형 25"/>
            <p:cNvSpPr/>
            <p:nvPr/>
          </p:nvSpPr>
          <p:spPr>
            <a:xfrm rot="5400000">
              <a:off x="997967" y="2902879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2564913" y="1818759"/>
            <a:ext cx="3153770" cy="1596571"/>
            <a:chOff x="853268" y="156852"/>
            <a:chExt cx="2645867" cy="1596571"/>
          </a:xfrm>
        </p:grpSpPr>
        <p:sp>
          <p:nvSpPr>
            <p:cNvPr id="129" name="대각선 방향의 모서리가 둥근 사각형 128"/>
            <p:cNvSpPr/>
            <p:nvPr/>
          </p:nvSpPr>
          <p:spPr>
            <a:xfrm flipH="1">
              <a:off x="853268" y="156852"/>
              <a:ext cx="2645867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400" b="1">
                  <a:solidFill>
                    <a:srgbClr val="404F64"/>
                  </a:solidFill>
                  <a:ea typeface="맑은 고딕"/>
                </a:rPr>
                <a:t>회원로그인</a:t>
              </a:r>
              <a:r>
                <a:rPr lang="en-US" altLang="ko-KR" sz="1400" b="1">
                  <a:solidFill>
                    <a:srgbClr val="404F64"/>
                  </a:solidFill>
                  <a:ea typeface="맑은 고딕"/>
                </a:rPr>
                <a:t> </a:t>
              </a:r>
              <a:r>
                <a:rPr lang="ko-KR" altLang="en-US" sz="1400" b="1">
                  <a:solidFill>
                    <a:srgbClr val="404F64"/>
                  </a:solidFill>
                  <a:ea typeface="맑은 고딕"/>
                </a:rPr>
                <a:t>및 총괄</a:t>
              </a:r>
            </a:p>
            <a:p>
              <a:pPr lvl="0">
                <a:defRPr/>
              </a:pP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github :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 </a:t>
              </a: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Minsik113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​</a:t>
              </a:r>
            </a:p>
            <a:p>
              <a:pPr lvl="0">
                <a:defRPr/>
              </a:pP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Google :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 </a:t>
              </a: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 hyunicho62@gmail.com</a:t>
              </a:r>
            </a:p>
          </p:txBody>
        </p:sp>
        <p:sp>
          <p:nvSpPr>
            <p:cNvPr id="130" name="직각 삼각형 25"/>
            <p:cNvSpPr/>
            <p:nvPr/>
          </p:nvSpPr>
          <p:spPr>
            <a:xfrm rot="5400000">
              <a:off x="862794" y="166378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7833785" y="1862700"/>
            <a:ext cx="3153770" cy="1596571"/>
            <a:chOff x="853268" y="156852"/>
            <a:chExt cx="2645867" cy="1596571"/>
          </a:xfrm>
        </p:grpSpPr>
        <p:sp>
          <p:nvSpPr>
            <p:cNvPr id="132" name="대각선 방향의 모서리가 둥근 사각형 131"/>
            <p:cNvSpPr/>
            <p:nvPr/>
          </p:nvSpPr>
          <p:spPr>
            <a:xfrm flipH="1">
              <a:off x="853268" y="156852"/>
              <a:ext cx="2645867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404F64"/>
                  </a:solidFill>
                  <a:ea typeface="맑은 고딕"/>
                </a:rPr>
                <a:t>UI </a:t>
              </a:r>
              <a:r>
                <a:rPr lang="ko-KR" altLang="en-US" sz="1400" b="1">
                  <a:solidFill>
                    <a:srgbClr val="404F64"/>
                  </a:solidFill>
                  <a:ea typeface="맑은 고딕"/>
                </a:rPr>
                <a:t>및 게시판 담당</a:t>
              </a:r>
            </a:p>
            <a:p>
              <a:pPr lvl="0">
                <a:defRPr/>
              </a:pP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github :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  haeinyy</a:t>
              </a:r>
            </a:p>
            <a:p>
              <a:pPr lvl="0">
                <a:defRPr/>
              </a:pP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Google :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 </a:t>
              </a: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 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godls4402@gmail.com</a:t>
              </a:r>
              <a:endParaRPr lang="en-US" altLang="ko-KR" sz="1400">
                <a:solidFill>
                  <a:srgbClr val="404F64"/>
                </a:solidFill>
                <a:ea typeface="맑은 고딕"/>
              </a:endParaRPr>
            </a:p>
          </p:txBody>
        </p:sp>
        <p:sp>
          <p:nvSpPr>
            <p:cNvPr id="133" name="직각 삼각형 25"/>
            <p:cNvSpPr/>
            <p:nvPr/>
          </p:nvSpPr>
          <p:spPr>
            <a:xfrm rot="5400000">
              <a:off x="862794" y="166378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7892163" y="4444136"/>
            <a:ext cx="3153770" cy="1596571"/>
            <a:chOff x="853268" y="156852"/>
            <a:chExt cx="2645867" cy="1596571"/>
          </a:xfrm>
        </p:grpSpPr>
        <p:sp>
          <p:nvSpPr>
            <p:cNvPr id="135" name="대각선 방향의 모서리가 둥근 사각형 134"/>
            <p:cNvSpPr/>
            <p:nvPr/>
          </p:nvSpPr>
          <p:spPr>
            <a:xfrm flipH="1">
              <a:off x="853268" y="156852"/>
              <a:ext cx="2645867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400" b="1">
                  <a:solidFill>
                    <a:srgbClr val="404F64"/>
                  </a:solidFill>
                  <a:ea typeface="맑은 고딕"/>
                </a:rPr>
                <a:t>추천 맛집 기능 담당</a:t>
              </a:r>
            </a:p>
            <a:p>
              <a:pPr lvl="0">
                <a:defRPr/>
              </a:pP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github :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 </a:t>
              </a: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SonJi0507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​</a:t>
              </a:r>
            </a:p>
            <a:p>
              <a:pPr lvl="0">
                <a:defRPr/>
              </a:pP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Google :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 </a:t>
              </a: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 jhson0507@gmail.com</a:t>
              </a:r>
            </a:p>
          </p:txBody>
        </p:sp>
        <p:sp>
          <p:nvSpPr>
            <p:cNvPr id="136" name="직각 삼각형 25"/>
            <p:cNvSpPr/>
            <p:nvPr/>
          </p:nvSpPr>
          <p:spPr>
            <a:xfrm rot="5400000">
              <a:off x="862794" y="166378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8137" y="506374"/>
            <a:ext cx="2675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프로그램 개요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35476" y="5758439"/>
            <a:ext cx="9359275" cy="51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rgbClr val="46ACA1"/>
                </a:solidFill>
                <a:latin typeface="BM HANNA Pro OTF"/>
                <a:ea typeface="BM HANNA Pro OTF"/>
                <a:cs typeface="Aharoni"/>
              </a:rPr>
              <a:t>“</a:t>
            </a:r>
            <a:r>
              <a:rPr lang="ko-KR" altLang="en-US" sz="2800">
                <a:solidFill>
                  <a:srgbClr val="46ACA1"/>
                </a:solidFill>
                <a:latin typeface="BM HANNA Pro OTF"/>
                <a:ea typeface="BM HANNA Pro OTF"/>
                <a:cs typeface="Aharoni"/>
              </a:rPr>
              <a:t>한국품질재단 교육생을 위한 커뮤니티를 만들어 보자</a:t>
            </a:r>
            <a:r>
              <a:rPr lang="en-US" altLang="ko-KR" sz="2800">
                <a:solidFill>
                  <a:srgbClr val="46ACA1"/>
                </a:solidFill>
                <a:latin typeface="BM HANNA Pro OTF"/>
                <a:ea typeface="BM HANNA Pro OTF"/>
                <a:cs typeface="Aharoni"/>
              </a:rPr>
              <a:t>!”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621450" y="4763149"/>
            <a:ext cx="4662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현재 한국품질재단 혁신성장 소개 홈페이지</a:t>
            </a:r>
            <a:endParaRPr lang="en-US" altLang="ko-KR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986598" y="1478074"/>
            <a:ext cx="4565418" cy="4141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#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 소통해결</a:t>
            </a: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!</a:t>
            </a:r>
          </a:p>
          <a:p>
            <a:pPr lvl="0">
              <a:defRPr/>
            </a:pPr>
            <a:endParaRPr lang="ko-KR" altLang="en-US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#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 지난 기수 교육생들의 꿀팁전수 가능</a:t>
            </a: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!</a:t>
            </a:r>
          </a:p>
          <a:p>
            <a:pPr lvl="0">
              <a:defRPr/>
            </a:pPr>
            <a:endParaRPr lang="en-US" altLang="ko-KR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#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 소속감 상승</a:t>
            </a: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!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 시너지 상승</a:t>
            </a: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!</a:t>
            </a:r>
          </a:p>
          <a:p>
            <a:pPr lvl="0">
              <a:defRPr/>
            </a:pPr>
            <a:endParaRPr lang="ko-KR" altLang="en-US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#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 편의성</a:t>
            </a: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!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 </a:t>
            </a:r>
          </a:p>
          <a:p>
            <a:pPr lvl="0">
              <a:defRPr/>
            </a:pP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놓친 공지를 확인 가능</a:t>
            </a:r>
          </a:p>
          <a:p>
            <a:pPr lvl="0">
              <a:defRPr/>
            </a:pPr>
            <a:endParaRPr lang="ko-KR" altLang="en-US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r>
              <a:rPr lang="en-US" altLang="ko-KR" sz="1900">
                <a:solidFill>
                  <a:srgbClr val="46ACA1"/>
                </a:solidFill>
                <a:latin typeface="BM HANNA Pro OTF"/>
                <a:ea typeface="BM HANNA Pro OTF"/>
                <a:cs typeface="Aharoni"/>
              </a:rPr>
              <a:t>‘</a:t>
            </a:r>
            <a:r>
              <a:rPr lang="ko-KR" altLang="en-US" sz="1900">
                <a:solidFill>
                  <a:srgbClr val="46ACA1"/>
                </a:solidFill>
                <a:latin typeface="BM HANNA Pro OTF"/>
                <a:ea typeface="BM HANNA Pro OTF"/>
                <a:cs typeface="Aharoni"/>
              </a:rPr>
              <a:t>교육생의 교육생을 위한</a:t>
            </a:r>
            <a:r>
              <a:rPr lang="en-US" altLang="ko-KR" sz="1900">
                <a:solidFill>
                  <a:srgbClr val="46ACA1"/>
                </a:solidFill>
                <a:latin typeface="BM HANNA Pro OTF"/>
                <a:ea typeface="BM HANNA Pro OTF"/>
                <a:cs typeface="Aharoni"/>
              </a:rPr>
              <a:t>’</a:t>
            </a:r>
            <a:r>
              <a:rPr lang="ko-KR" altLang="en-US" sz="1900">
                <a:solidFill>
                  <a:srgbClr val="46ACA1"/>
                </a:solidFill>
                <a:latin typeface="BM HANNA Pro OTF"/>
                <a:ea typeface="BM HANNA Pro OTF"/>
                <a:cs typeface="Aharoni"/>
              </a:rPr>
              <a:t> 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커뮤니티가 필요하다</a:t>
            </a: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!</a:t>
            </a:r>
          </a:p>
          <a:p>
            <a:pPr lvl="0">
              <a:defRPr/>
            </a:pPr>
            <a:endParaRPr lang="en-US" altLang="ko-KR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기존 커뮤니티 사이트를 벤치마킹</a:t>
            </a:r>
          </a:p>
          <a:p>
            <a:pPr lvl="0">
              <a:defRPr/>
            </a:pP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-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 에브리타입</a:t>
            </a: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,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 개발자 커뮤니티</a:t>
            </a:r>
          </a:p>
        </p:txBody>
      </p:sp>
      <p:grpSp>
        <p:nvGrpSpPr>
          <p:cNvPr id="144" name="그룹 143"/>
          <p:cNvGrpSpPr/>
          <p:nvPr/>
        </p:nvGrpSpPr>
        <p:grpSpPr>
          <a:xfrm>
            <a:off x="726163" y="1460020"/>
            <a:ext cx="6083078" cy="3260875"/>
            <a:chOff x="726163" y="1460020"/>
            <a:chExt cx="6315666" cy="3471311"/>
          </a:xfrm>
        </p:grpSpPr>
        <p:pic>
          <p:nvPicPr>
            <p:cNvPr id="142" name="그림 14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26163" y="1460020"/>
              <a:ext cx="6315666" cy="3471311"/>
            </a:xfrm>
            <a:prstGeom prst="rect">
              <a:avLst/>
            </a:prstGeom>
          </p:spPr>
        </p:pic>
        <p:sp>
          <p:nvSpPr>
            <p:cNvPr id="143" name="타원 142"/>
            <p:cNvSpPr/>
            <p:nvPr/>
          </p:nvSpPr>
          <p:spPr>
            <a:xfrm>
              <a:off x="4692033" y="1508428"/>
              <a:ext cx="499827" cy="424381"/>
            </a:xfrm>
            <a:prstGeom prst="ellipse">
              <a:avLst/>
            </a:prstGeom>
            <a:noFill/>
            <a:ln w="63500">
              <a:solidFill>
                <a:srgbClr val="FF454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1387" y="506374"/>
            <a:ext cx="3049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프로그램 구조도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2663" y="1586782"/>
            <a:ext cx="9246673" cy="469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1383" y="481609"/>
            <a:ext cx="3049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프로그램 구조도</a:t>
            </a:r>
            <a:endParaRPr kumimoji="0" lang="ko-KR" altLang="en-US" sz="1800" b="0" i="0" u="none" strike="noStrike" kern="120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5519" y="1509446"/>
            <a:ext cx="4442357" cy="4813086"/>
          </a:xfrm>
          <a:prstGeom prst="rect">
            <a:avLst/>
          </a:prstGeom>
        </p:spPr>
      </p:pic>
      <p:sp>
        <p:nvSpPr>
          <p:cNvPr id="94" name="오른쪽 화살표 93"/>
          <p:cNvSpPr/>
          <p:nvPr/>
        </p:nvSpPr>
        <p:spPr>
          <a:xfrm>
            <a:off x="4392659" y="3563758"/>
            <a:ext cx="807338" cy="7044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7" name="직사각형 7"/>
          <p:cNvSpPr/>
          <p:nvPr/>
        </p:nvSpPr>
        <p:spPr>
          <a:xfrm>
            <a:off x="7304126" y="1325314"/>
            <a:ext cx="2554605" cy="491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UI/UX</a:t>
            </a:r>
            <a:endParaRPr kumimoji="0" lang="en-US" altLang="ko-KR" sz="26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latin typeface="BM HANNA Pro OTF"/>
              <a:ea typeface="BM HANNA Pro OTF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2118" y="1829128"/>
            <a:ext cx="6196115" cy="3885925"/>
          </a:xfrm>
          <a:prstGeom prst="rect">
            <a:avLst/>
          </a:prstGeom>
        </p:spPr>
      </p:pic>
      <p:sp>
        <p:nvSpPr>
          <p:cNvPr id="13" name="직사각형 7"/>
          <p:cNvSpPr/>
          <p:nvPr/>
        </p:nvSpPr>
        <p:spPr>
          <a:xfrm>
            <a:off x="4541132" y="5872303"/>
            <a:ext cx="7362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000">
                <a:solidFill>
                  <a:prstClr val="black">
                    <a:lumMod val="75000"/>
                    <a:lumOff val="25000"/>
                  </a:prstClr>
                </a:solidFill>
                <a:latin typeface="BM HANNA Pro OTF"/>
                <a:ea typeface="BM HANNA Pro OTF"/>
              </a:rPr>
              <a:t>메인페이지에 사이트내 정보 미리 출력하게 구성</a:t>
            </a:r>
            <a:endParaRPr kumimoji="0" lang="ko-KR" altLang="en-US" sz="30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0000" y="3167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8926" y="484290"/>
            <a:ext cx="3550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/>
                <a:ea typeface="BM HANNA Pro OTF"/>
              </a:rPr>
              <a:t>프로그램 구현 기능</a:t>
            </a:r>
            <a:endParaRPr kumimoji="0" lang="ko-KR" altLang="en-US" sz="1800" b="0" i="0" u="none" strike="noStrike" kern="120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472134" y="1538771"/>
            <a:ext cx="3244558" cy="604989"/>
            <a:chOff x="1336771" y="4493118"/>
            <a:chExt cx="4174932" cy="1596571"/>
          </a:xfrm>
        </p:grpSpPr>
        <p:sp>
          <p:nvSpPr>
            <p:cNvPr id="36" name="대각선 방향의 모서리가 둥근 사각형 35"/>
            <p:cNvSpPr/>
            <p:nvPr/>
          </p:nvSpPr>
          <p:spPr>
            <a:xfrm flipH="1">
              <a:off x="1336771" y="4493118"/>
              <a:ext cx="4174932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>
                  <a:solidFill>
                    <a:srgbClr val="404F64"/>
                  </a:solidFill>
                  <a:latin typeface="BM HANNA Pro OTF"/>
                  <a:ea typeface="BM HANNA Pro OTF"/>
                  <a:cs typeface="Aharoni"/>
                </a:rPr>
                <a:t>메인</a:t>
              </a:r>
              <a:endParaRPr lang="ko-KR" altLang="en-US">
                <a:solidFill>
                  <a:srgbClr val="404F64"/>
                </a:solidFill>
                <a:latin typeface="BM HANNA Pro OTF"/>
                <a:ea typeface="BM HANNA Pro OTF"/>
                <a:cs typeface="Aharoni"/>
              </a:endParaRPr>
            </a:p>
          </p:txBody>
        </p:sp>
        <p:sp>
          <p:nvSpPr>
            <p:cNvPr id="37" name="직각 삼각형 25"/>
            <p:cNvSpPr/>
            <p:nvPr/>
          </p:nvSpPr>
          <p:spPr>
            <a:xfrm rot="5400000">
              <a:off x="1487057" y="4367389"/>
              <a:ext cx="468085" cy="73859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50808" y="4036676"/>
            <a:ext cx="2093264" cy="578283"/>
            <a:chOff x="853268" y="156852"/>
            <a:chExt cx="2645867" cy="1596571"/>
          </a:xfrm>
        </p:grpSpPr>
        <p:sp>
          <p:nvSpPr>
            <p:cNvPr id="21" name="대각선 방향의 모서리가 둥근 사각형 20"/>
            <p:cNvSpPr/>
            <p:nvPr/>
          </p:nvSpPr>
          <p:spPr>
            <a:xfrm flipH="1">
              <a:off x="853268" y="156852"/>
              <a:ext cx="2645867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404F64"/>
                  </a:solidFill>
                  <a:latin typeface="BM HANNA Pro OTF"/>
                  <a:ea typeface="BM HANNA Pro OTF"/>
                  <a:cs typeface="Aharoni"/>
                </a:rPr>
                <a:t>게시판</a:t>
              </a:r>
            </a:p>
          </p:txBody>
        </p:sp>
        <p:sp>
          <p:nvSpPr>
            <p:cNvPr id="22" name="직각 삼각형 25"/>
            <p:cNvSpPr/>
            <p:nvPr/>
          </p:nvSpPr>
          <p:spPr>
            <a:xfrm rot="5400000">
              <a:off x="862794" y="166378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대각선 방향의 모서리가 둥근 사각형 23"/>
          <p:cNvSpPr/>
          <p:nvPr/>
        </p:nvSpPr>
        <p:spPr>
          <a:xfrm flipH="1">
            <a:off x="3550808" y="4787757"/>
            <a:ext cx="2550465" cy="147901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자유게시판  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공모전</a:t>
            </a:r>
            <a:r>
              <a:rPr lang="en-US" altLang="ko-KR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/</a:t>
            </a: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스터디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취업</a:t>
            </a:r>
            <a:r>
              <a:rPr lang="en-US" altLang="ko-KR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/</a:t>
            </a: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진로     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물물교환</a:t>
            </a:r>
            <a:r>
              <a:rPr lang="en-US" altLang="ko-KR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/</a:t>
            </a: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무료나눔</a:t>
            </a:r>
            <a:endParaRPr lang="en-US" altLang="ko-KR" sz="1600">
              <a:solidFill>
                <a:srgbClr val="404F64"/>
              </a:solidFill>
              <a:ea typeface="맑은 고딕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30694" y="4036676"/>
            <a:ext cx="2093264" cy="578283"/>
            <a:chOff x="853268" y="156852"/>
            <a:chExt cx="2645867" cy="1596571"/>
          </a:xfrm>
        </p:grpSpPr>
        <p:sp>
          <p:nvSpPr>
            <p:cNvPr id="43" name="대각선 방향의 모서리가 둥근 사각형 42"/>
            <p:cNvSpPr/>
            <p:nvPr/>
          </p:nvSpPr>
          <p:spPr>
            <a:xfrm flipH="1">
              <a:off x="853268" y="156852"/>
              <a:ext cx="2645867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404F64"/>
                  </a:solidFill>
                  <a:latin typeface="BM HANNA Pro OTF"/>
                  <a:ea typeface="BM HANNA Pro OTF"/>
                  <a:cs typeface="Aharoni"/>
                </a:rPr>
                <a:t>마이페이지</a:t>
              </a:r>
            </a:p>
          </p:txBody>
        </p:sp>
        <p:sp>
          <p:nvSpPr>
            <p:cNvPr id="44" name="직각 삼각형 25"/>
            <p:cNvSpPr/>
            <p:nvPr/>
          </p:nvSpPr>
          <p:spPr>
            <a:xfrm rot="5400000">
              <a:off x="862794" y="166378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대각선 방향의 모서리가 둥근 사각형 44"/>
          <p:cNvSpPr/>
          <p:nvPr/>
        </p:nvSpPr>
        <p:spPr>
          <a:xfrm flipH="1">
            <a:off x="730694" y="4787757"/>
            <a:ext cx="2550465" cy="147901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수료율  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상세정보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수당계산기</a:t>
            </a:r>
            <a:endParaRPr lang="en-US" altLang="ko-KR" sz="1600">
              <a:solidFill>
                <a:srgbClr val="404F64"/>
              </a:solidFill>
              <a:ea typeface="맑은 고딕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283452" y="4036676"/>
            <a:ext cx="2093264" cy="578283"/>
            <a:chOff x="853268" y="156852"/>
            <a:chExt cx="2645867" cy="1596571"/>
          </a:xfrm>
        </p:grpSpPr>
        <p:sp>
          <p:nvSpPr>
            <p:cNvPr id="51" name="대각선 방향의 모서리가 둥근 사각형 50"/>
            <p:cNvSpPr/>
            <p:nvPr/>
          </p:nvSpPr>
          <p:spPr>
            <a:xfrm flipH="1">
              <a:off x="853268" y="156852"/>
              <a:ext cx="2645867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404F64"/>
                  </a:solidFill>
                  <a:latin typeface="BM HANNA Pro OTF"/>
                  <a:ea typeface="BM HANNA Pro OTF"/>
                  <a:cs typeface="Aharoni"/>
                </a:rPr>
                <a:t>맛집</a:t>
              </a:r>
            </a:p>
          </p:txBody>
        </p:sp>
        <p:sp>
          <p:nvSpPr>
            <p:cNvPr id="52" name="직각 삼각형 25"/>
            <p:cNvSpPr/>
            <p:nvPr/>
          </p:nvSpPr>
          <p:spPr>
            <a:xfrm rot="5400000">
              <a:off x="862794" y="166378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대각선 방향의 모서리가 둥근 사각형 52"/>
          <p:cNvSpPr/>
          <p:nvPr/>
        </p:nvSpPr>
        <p:spPr>
          <a:xfrm flipH="1">
            <a:off x="6283452" y="4787757"/>
            <a:ext cx="2550465" cy="147901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맛집 추천 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전체보기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맛집 상세정보</a:t>
            </a:r>
            <a:endParaRPr lang="en-US" altLang="ko-KR" sz="1600">
              <a:solidFill>
                <a:srgbClr val="404F64"/>
              </a:solidFill>
              <a:ea typeface="맑은 고딕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9127385" y="4036676"/>
            <a:ext cx="2093264" cy="578283"/>
            <a:chOff x="853268" y="156852"/>
            <a:chExt cx="2645867" cy="1596571"/>
          </a:xfrm>
        </p:grpSpPr>
        <p:sp>
          <p:nvSpPr>
            <p:cNvPr id="55" name="대각선 방향의 모서리가 둥근 사각형 54"/>
            <p:cNvSpPr/>
            <p:nvPr/>
          </p:nvSpPr>
          <p:spPr>
            <a:xfrm flipH="1">
              <a:off x="853268" y="156852"/>
              <a:ext cx="2645867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404F64"/>
                  </a:solidFill>
                  <a:latin typeface="BM HANNA Pro OTF"/>
                  <a:ea typeface="BM HANNA Pro OTF"/>
                  <a:cs typeface="Aharoni"/>
                </a:rPr>
                <a:t>공지사항</a:t>
              </a:r>
            </a:p>
          </p:txBody>
        </p:sp>
        <p:sp>
          <p:nvSpPr>
            <p:cNvPr id="56" name="직각 삼각형 25"/>
            <p:cNvSpPr/>
            <p:nvPr/>
          </p:nvSpPr>
          <p:spPr>
            <a:xfrm rot="5400000">
              <a:off x="862794" y="166378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대각선 방향의 모서리가 둥근 사각형 56"/>
          <p:cNvSpPr/>
          <p:nvPr/>
        </p:nvSpPr>
        <p:spPr>
          <a:xfrm flipH="1">
            <a:off x="9127385" y="4787757"/>
            <a:ext cx="2550465" cy="147901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</a:rPr>
              <a:t>건의사항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 sz="1600">
                <a:solidFill>
                  <a:srgbClr val="404F64"/>
                </a:solidFill>
                <a:latin typeface="BM HANNA Pro OTF"/>
                <a:ea typeface="BM HANNA Pro OTF"/>
              </a:rPr>
              <a:t>FAQ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 sz="1600">
                <a:solidFill>
                  <a:srgbClr val="404F64"/>
                </a:solidFill>
                <a:latin typeface="BM HANNA Pro OTF"/>
                <a:ea typeface="BM HANNA Pro OTF"/>
              </a:rPr>
              <a:t>Q&amp;A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818313" y="2755012"/>
            <a:ext cx="2565919" cy="587512"/>
            <a:chOff x="1336771" y="4493118"/>
            <a:chExt cx="4174932" cy="1596571"/>
          </a:xfrm>
        </p:grpSpPr>
        <p:sp>
          <p:nvSpPr>
            <p:cNvPr id="27" name="대각선 방향의 모서리가 둥근 사각형 26"/>
            <p:cNvSpPr/>
            <p:nvPr/>
          </p:nvSpPr>
          <p:spPr>
            <a:xfrm flipH="1">
              <a:off x="1336771" y="4493118"/>
              <a:ext cx="4174932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rgbClr val="404F64"/>
                  </a:solidFill>
                  <a:latin typeface="BM HANNA Pro OTF"/>
                  <a:ea typeface="BM HANNA Pro OTF"/>
                  <a:cs typeface="Aharoni"/>
                </a:rPr>
                <a:t>로그인 </a:t>
              </a:r>
              <a:r>
                <a:rPr lang="en-US" altLang="ko-KR">
                  <a:solidFill>
                    <a:srgbClr val="404F64"/>
                  </a:solidFill>
                  <a:latin typeface="BM HANNA Pro OTF"/>
                  <a:ea typeface="BM HANNA Pro OTF"/>
                  <a:cs typeface="Aharoni"/>
                </a:rPr>
                <a:t>/</a:t>
              </a:r>
              <a:r>
                <a:rPr lang="ko-KR" altLang="en-US">
                  <a:solidFill>
                    <a:srgbClr val="404F64"/>
                  </a:solidFill>
                  <a:latin typeface="BM HANNA Pro OTF"/>
                  <a:ea typeface="BM HANNA Pro OTF"/>
                  <a:cs typeface="Aharoni"/>
                </a:rPr>
                <a:t> 회원가입︎</a:t>
              </a:r>
              <a:endParaRPr lang="en-US" altLang="ko-KR">
                <a:solidFill>
                  <a:srgbClr val="404F64"/>
                </a:solidFill>
                <a:ea typeface="맑은 고딕"/>
              </a:endParaRPr>
            </a:p>
          </p:txBody>
        </p:sp>
        <p:sp>
          <p:nvSpPr>
            <p:cNvPr id="28" name="직각 삼각형 25"/>
            <p:cNvSpPr/>
            <p:nvPr/>
          </p:nvSpPr>
          <p:spPr>
            <a:xfrm rot="5400000">
              <a:off x="1487057" y="4367389"/>
              <a:ext cx="468085" cy="73859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아래쪽 화살표[D] 9"/>
          <p:cNvSpPr/>
          <p:nvPr/>
        </p:nvSpPr>
        <p:spPr>
          <a:xfrm>
            <a:off x="5979157" y="2281833"/>
            <a:ext cx="288004" cy="385034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cxnSp>
        <p:nvCxnSpPr>
          <p:cNvPr id="25" name="직선 연결선[R] 24"/>
          <p:cNvCxnSpPr/>
          <p:nvPr/>
        </p:nvCxnSpPr>
        <p:spPr>
          <a:xfrm>
            <a:off x="1777326" y="3711388"/>
            <a:ext cx="84962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/>
          <p:cNvCxnSpPr>
            <a:endCxn id="43" idx="3"/>
          </p:cNvCxnSpPr>
          <p:nvPr/>
        </p:nvCxnSpPr>
        <p:spPr>
          <a:xfrm>
            <a:off x="1777326" y="3711388"/>
            <a:ext cx="0" cy="3252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/>
          <p:cNvCxnSpPr/>
          <p:nvPr/>
        </p:nvCxnSpPr>
        <p:spPr>
          <a:xfrm>
            <a:off x="4764166" y="3711388"/>
            <a:ext cx="0" cy="3252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/>
          <p:cNvCxnSpPr/>
          <p:nvPr/>
        </p:nvCxnSpPr>
        <p:spPr>
          <a:xfrm>
            <a:off x="7384232" y="3711388"/>
            <a:ext cx="0" cy="3252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>
            <a:off x="10240008" y="3711388"/>
            <a:ext cx="0" cy="3252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/>
          <p:cNvCxnSpPr/>
          <p:nvPr/>
        </p:nvCxnSpPr>
        <p:spPr>
          <a:xfrm>
            <a:off x="6119404" y="3358056"/>
            <a:ext cx="0" cy="3252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1813" y="2241061"/>
            <a:ext cx="5208373" cy="237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PART 1 </a:t>
            </a:r>
            <a:endParaRPr lang="ko-KR" altLang="en-US" sz="5000">
              <a:ln w="12700" cap="flat" cmpd="sng" algn="ctr">
                <a:solidFill>
                  <a:schemeClr val="accent6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46ACA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BM HANNA Pro OTF"/>
              <a:ea typeface="BM HANNA Pro OTF"/>
              <a:cs typeface="Aharoni"/>
            </a:endParaRPr>
          </a:p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로그인 </a:t>
            </a:r>
            <a:r>
              <a:rPr lang="en-US" altLang="ko-KR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/</a:t>
            </a:r>
            <a:r>
              <a:rPr lang="ko-KR" altLang="en-US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 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25FA7D-01D6-8C43-B487-2DBFB03B3F70}"/>
              </a:ext>
            </a:extLst>
          </p:cNvPr>
          <p:cNvSpPr/>
          <p:nvPr/>
        </p:nvSpPr>
        <p:spPr>
          <a:xfrm>
            <a:off x="4318926" y="484290"/>
            <a:ext cx="3550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BM HANNA Pro OTF"/>
                <a:ea typeface="BM HANNA Pro OTF"/>
              </a:rPr>
              <a:t>프로그램 구현 기능</a:t>
            </a:r>
            <a:endParaRPr kumimoji="0" lang="ko-KR" altLang="en-US" sz="1800" b="0" i="0" u="none" strike="noStrike" kern="120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3115" y="506374"/>
            <a:ext cx="3345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600">
                <a:solidFill>
                  <a:prstClr val="black">
                    <a:lumMod val="75000"/>
                    <a:lumOff val="25000"/>
                  </a:prstClr>
                </a:solidFill>
                <a:latin typeface="BM HANNA Pro OTF"/>
                <a:ea typeface="BM HANNA Pro OTF"/>
              </a:rPr>
              <a:t>로그인 </a:t>
            </a:r>
            <a:r>
              <a: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3600">
                <a:solidFill>
                  <a:prstClr val="black">
                    <a:lumMod val="75000"/>
                    <a:lumOff val="25000"/>
                  </a:prstClr>
                </a:solidFill>
                <a:latin typeface="BM HANNA Pro OTF"/>
                <a:ea typeface="BM HANNA Pro OTF"/>
              </a:rPr>
              <a:t> 회원가입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159" y="3120212"/>
            <a:ext cx="5764618" cy="1886612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7466" y="1417780"/>
            <a:ext cx="4816548" cy="50448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52668" y="5548221"/>
            <a:ext cx="4321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CSS</a:t>
            </a: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와 </a:t>
            </a: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</a:rPr>
              <a:t>JS에서 각각 유효성 검사를 해 줌</a:t>
            </a:r>
            <a:endParaRPr lang="en-US" altLang="ko-KR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0653" y="1968774"/>
            <a:ext cx="3558934" cy="492443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600">
                <a:solidFill>
                  <a:srgbClr val="46ACA1"/>
                </a:solidFill>
                <a:latin typeface="BM HANNA Pro OTF"/>
                <a:ea typeface="BM HANNA Pro OTF"/>
              </a:rPr>
              <a:t>회원가입 유효성 검사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535</ep:Words>
  <ep:PresentationFormat>와이드스크린</ep:PresentationFormat>
  <ep:Paragraphs>148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ep:HeadingPairs>
  <ep:TitlesOfParts>
    <vt:vector size="25" baseType="lpstr">
      <vt:lpstr>1_Office 테마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2020-01-17T04:26:26.000</dcterms:created>
  <dc:creator>조땡</dc:creator>
  <cp:lastModifiedBy>sohui</cp:lastModifiedBy>
  <dcterms:modified xsi:type="dcterms:W3CDTF">2021-07-07T07:11:27.268</dcterms:modified>
  <cp:revision>119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