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arlow"/>
      <p:regular r:id="rId12"/>
      <p:bold r:id="rId13"/>
      <p:italic r:id="rId14"/>
      <p:boldItalic r:id="rId15"/>
    </p:embeddedFont>
    <p:embeddedFont>
      <p:font typeface="Barlow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ylQWj1+Z48fMu/3x19QzfHL/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17" Type="http://schemas.openxmlformats.org/officeDocument/2006/relationships/font" Target="fonts/BarlowLight-bold.fntdata"/><Relationship Id="rId16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19" Type="http://schemas.openxmlformats.org/officeDocument/2006/relationships/font" Target="fonts/BarlowLight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저희가 기존에 서버에서 작업을 하고 있었는데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이번주 초에 서버문제가 있어서 작업하기 곤란했음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bitbucket에 연동해서 코드를 로컬로 가져오는 과정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8848dcb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248848d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기존의 진행했던 코드는 caver-js를 사용해서 바오밥 테스트넷에서 제공하는 클레이튼 월렛으로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거래를 했었습니다.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이를 카이카스와 클립 월렛을 바꾸는 과정을 진행중인데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클립은 모바일 전용 월렛이라 기존의 코드에 대입해서 사용가능한지 확인이 필요했습니다.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 코드를 보시면 auth부분에 필요한 정보들을 받아서 함수들을 실행하게 되는데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클립은 키스토어와 패스워드 부분을 채울 수가 없어서 기존의 구현 방법들을 클립 sdk만 사용하는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방식으로 따로 구현하기로 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8848dcb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248848dc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다음은 모바일로 접속해서 제 클립 월렛의 주소와 잔액을 받아오는 과정입니다.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대표적인 코드만 올려놓은 화면입니다.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klip sdk를 사용 했구요 먼저 preapre, request getresult 크게 세가지 과정으로 이루어집니다.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prepare단계에서는 인증키인 request_key를 사용자에게 받고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request단계에서는 request key를 이용해서 클립에 접속을 시도합니다. 이때 승인을 위한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UI가 사용자에게 띄워집니다.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마지막으로 result단계에서 사용자가 승인했다면 정보를 받아볼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8848dcb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48848dc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처음 사진은 request단계에서 사용자에게 승인을 받기위한 UI입니다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다음을 눌러서 승인하면 result단계로 넘어가게 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콘솔 로그에 지갑 주소와 잔액이 나오게 해놨는데 실제 지갑주소와 비교하면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알맞게 나온걸 확인할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8848dcb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48848dc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실제 클립에서 거래 테스트를위해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클레이튼 파트너 사이트는 허가된 ip만 접속가능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Command-Line밖에 없음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서버컴퓨터에서 접속하기 위해 x11 forwarding, xming 이용하여 서버에서 접속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	X11 포워딩은 사용자가 원격 애플리케이션을 시작하지만 애플리케이션 디스플레이를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	로컬 Windows 시스템으로 전달할 수 있도록 하는 메커니즘입니다.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ssh 연결을 콘솔로만 아니라 화면을 전송하기위한 x11, 윈도우에서 xming을 이용해서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	디스플레이가 존재하지 않는 서버이기에 가상 디스플레이서버 xvfb설치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8848dcb3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48848dc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그런데 서버 ip도 파트너 사이트에 블락된 상태여서 접속이 불가능했는데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파트너 사이트에 접속가능한 pc하나를 사무실에서 원격 접속으로 열어주셔서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앞으로 클립 거래를 테스트해볼 예정입니다.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1" name="Google Shape;21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2" name="Google Shape;22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" name="Google Shape;9;p4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411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산학 R&amp;D</a:t>
            </a:r>
            <a:br>
              <a:rPr lang="ko-KR"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사운드그램 NFT</a:t>
            </a:r>
            <a:br>
              <a:rPr lang="ko-K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latin typeface="Arial"/>
                <a:ea typeface="Arial"/>
                <a:cs typeface="Arial"/>
                <a:sym typeface="Arial"/>
              </a:rPr>
              <a:t>04/15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"/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30" name="Google Shape;30;p1"/>
            <p:cNvSpPr/>
            <p:nvPr/>
          </p:nvSpPr>
          <p:spPr>
            <a:xfrm>
              <a:off x="1180677" y="3964719"/>
              <a:ext cx="57630" cy="327278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203159" y="4438020"/>
              <a:ext cx="57558" cy="169609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266437" y="4020885"/>
              <a:ext cx="16281" cy="257547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191235" y="4555583"/>
              <a:ext cx="37316" cy="55944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315853" y="4184741"/>
              <a:ext cx="57558" cy="153705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346594" y="4172474"/>
              <a:ext cx="36883" cy="5525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300195" y="4426721"/>
              <a:ext cx="144076" cy="148308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281448" y="4456718"/>
              <a:ext cx="16281" cy="191557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16552" y="4536391"/>
              <a:ext cx="37316" cy="55944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055916" y="4289546"/>
              <a:ext cx="117277" cy="284682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074447" y="4427185"/>
              <a:ext cx="69877" cy="48862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081701" y="4448211"/>
              <a:ext cx="55397" cy="40515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019213" y="4439815"/>
              <a:ext cx="81619" cy="71314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087088" y="4366761"/>
              <a:ext cx="52804" cy="26266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132267" y="4356275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077823" y="4371919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346594" y="4366905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375037" y="4397332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375109" y="4411254"/>
              <a:ext cx="71461" cy="48215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356578" y="4386341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61303" y="4190012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089746" y="4220439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089818" y="4234361"/>
              <a:ext cx="71461" cy="48215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071287" y="4209448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227436" y="4284375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244674" y="4345448"/>
              <a:ext cx="12534" cy="17095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244602" y="4367551"/>
              <a:ext cx="14119" cy="20094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206032" y="4298728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Bitbucket 연결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13" y="1308500"/>
            <a:ext cx="660698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8848dcb3_0_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Caver-js</a:t>
            </a:r>
            <a:endParaRPr/>
          </a:p>
        </p:txBody>
      </p:sp>
      <p:sp>
        <p:nvSpPr>
          <p:cNvPr id="70" name="Google Shape;70;g1248848dcb3_0_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1" name="Google Shape;71;g1248848dcb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374338"/>
            <a:ext cx="2171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248848dcb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3573800"/>
            <a:ext cx="7600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248848dcb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625" y="1384700"/>
            <a:ext cx="5247421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8848dcb3_0_2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KLIP</a:t>
            </a:r>
            <a:endParaRPr/>
          </a:p>
        </p:txBody>
      </p:sp>
      <p:sp>
        <p:nvSpPr>
          <p:cNvPr id="79" name="Google Shape;79;g1248848dcb3_0_2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0" name="Google Shape;80;g1248848dcb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412375"/>
            <a:ext cx="83439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48848dcb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811525"/>
            <a:ext cx="83439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248848dcb3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2621150"/>
            <a:ext cx="83439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248848dcb3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" y="3047000"/>
            <a:ext cx="83439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248848dcb3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50" y="3256550"/>
            <a:ext cx="8343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248848dcb3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050" y="3758600"/>
            <a:ext cx="83439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8848dcb3_0_1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KLIP</a:t>
            </a:r>
            <a:endParaRPr/>
          </a:p>
        </p:txBody>
      </p:sp>
      <p:sp>
        <p:nvSpPr>
          <p:cNvPr id="91" name="Google Shape;91;g1248848dcb3_0_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2" name="Google Shape;92;g1248848dcb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25" y="3938375"/>
            <a:ext cx="25812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248848dcb3_0_12"/>
          <p:cNvPicPr preferRelativeResize="0"/>
          <p:nvPr/>
        </p:nvPicPr>
        <p:blipFill rotWithShape="1">
          <a:blip r:embed="rId4">
            <a:alphaModFix/>
          </a:blip>
          <a:srcRect b="23653" l="0" r="0" t="3587"/>
          <a:stretch/>
        </p:blipFill>
        <p:spPr>
          <a:xfrm>
            <a:off x="591600" y="1391425"/>
            <a:ext cx="2376525" cy="35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248848dcb3_0_12"/>
          <p:cNvPicPr preferRelativeResize="0"/>
          <p:nvPr/>
        </p:nvPicPr>
        <p:blipFill rotWithShape="1">
          <a:blip r:embed="rId5">
            <a:alphaModFix/>
          </a:blip>
          <a:srcRect b="18584" l="0" r="0" t="14516"/>
          <a:stretch/>
        </p:blipFill>
        <p:spPr>
          <a:xfrm>
            <a:off x="3154125" y="1446962"/>
            <a:ext cx="2503900" cy="344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248848dcb3_0_12"/>
          <p:cNvPicPr preferRelativeResize="0"/>
          <p:nvPr/>
        </p:nvPicPr>
        <p:blipFill rotWithShape="1">
          <a:blip r:embed="rId6">
            <a:alphaModFix/>
          </a:blip>
          <a:srcRect b="7703" l="0" r="0" t="56812"/>
          <a:stretch/>
        </p:blipFill>
        <p:spPr>
          <a:xfrm>
            <a:off x="5901025" y="1391425"/>
            <a:ext cx="2503900" cy="182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8848dcb3_1_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CLI서버 컴퓨터에서 X11 Forwarding</a:t>
            </a:r>
            <a:endParaRPr/>
          </a:p>
        </p:txBody>
      </p:sp>
      <p:sp>
        <p:nvSpPr>
          <p:cNvPr id="101" name="Google Shape;101;g1248848dcb3_1_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2" name="Google Shape;102;g1248848dcb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25" y="1364805"/>
            <a:ext cx="6242348" cy="34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8848dcb3_1_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다른 컴퓨터를 이용하여 접속</a:t>
            </a:r>
            <a:endParaRPr/>
          </a:p>
        </p:txBody>
      </p:sp>
      <p:sp>
        <p:nvSpPr>
          <p:cNvPr id="108" name="Google Shape;108;g1248848dcb3_1_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9" name="Google Shape;109;g1248848dcb3_1_8"/>
          <p:cNvPicPr preferRelativeResize="0"/>
          <p:nvPr/>
        </p:nvPicPr>
        <p:blipFill rotWithShape="1">
          <a:blip r:embed="rId3">
            <a:alphaModFix/>
          </a:blip>
          <a:srcRect b="17211" l="0" r="0" t="0"/>
          <a:stretch/>
        </p:blipFill>
        <p:spPr>
          <a:xfrm>
            <a:off x="1843525" y="1309700"/>
            <a:ext cx="5456950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haejin Ji</dc:creator>
</cp:coreProperties>
</file>