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0"/>
  </p:notesMasterIdLst>
  <p:sldIdLst>
    <p:sldId id="256" r:id="rId2"/>
    <p:sldId id="309" r:id="rId3"/>
    <p:sldId id="353" r:id="rId4"/>
    <p:sldId id="347" r:id="rId5"/>
    <p:sldId id="348" r:id="rId6"/>
    <p:sldId id="351" r:id="rId7"/>
    <p:sldId id="354" r:id="rId8"/>
    <p:sldId id="350" r:id="rId9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1"/>
      <p:bold r:id="rId12"/>
      <p:italic r:id="rId13"/>
      <p:boldItalic r:id="rId14"/>
    </p:embeddedFont>
    <p:embeddedFont>
      <p:font typeface="Barlow Light" panose="00000400000000000000" pitchFamily="2" charset="0"/>
      <p:regular r:id="rId15"/>
      <p:bold r:id="rId16"/>
      <p:italic r:id="rId17"/>
      <p:bold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1C7EFF-B079-44CD-85B6-E6D3598932AC}">
  <a:tblStyle styleId="{511C7EFF-B079-44CD-85B6-E6D3598932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CDC246-CD5F-43C5-B557-0B5EE2D3867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3" autoAdjust="0"/>
    <p:restoredTop sz="83394" autoAdjust="0"/>
  </p:normalViewPr>
  <p:slideViewPr>
    <p:cSldViewPr snapToGrid="0" snapToObjects="1">
      <p:cViewPr varScale="1">
        <p:scale>
          <a:sx n="121" d="100"/>
          <a:sy n="121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041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6424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5333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4014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5240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3198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5859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14" name="Google Shape;14;p2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855300" y="1534047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855300" y="2714552"/>
            <a:ext cx="5110800" cy="42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20" name="Google Shape;20;p3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3682698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" name="Google Shape;39;p6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0" name="Google Shape;40;p6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5096950"/>
            <a:ext cx="8719800" cy="465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8693400" y="5096950"/>
            <a:ext cx="450600" cy="4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산학 </a:t>
            </a:r>
            <a:r>
              <a:rPr lang="en-US" altLang="ko-KR" dirty="0">
                <a:latin typeface="+mj-ea"/>
                <a:ea typeface="+mj-ea"/>
              </a:rPr>
              <a:t>R&amp;D</a:t>
            </a:r>
            <a:br>
              <a:rPr lang="en-US" altLang="ko-KR" dirty="0">
                <a:latin typeface="+mj-ea"/>
                <a:ea typeface="+mj-ea"/>
              </a:rPr>
            </a:br>
            <a:r>
              <a:rPr lang="ko-KR" altLang="en-US" dirty="0">
                <a:solidFill>
                  <a:schemeClr val="accent1"/>
                </a:solidFill>
                <a:latin typeface="+mj-ea"/>
                <a:ea typeface="+mj-ea"/>
              </a:rPr>
              <a:t>사운드그램 </a:t>
            </a:r>
            <a:r>
              <a:rPr lang="en-US" altLang="ko-KR" dirty="0">
                <a:solidFill>
                  <a:schemeClr val="accent1"/>
                </a:solidFill>
                <a:latin typeface="+mj-ea"/>
                <a:ea typeface="+mj-ea"/>
              </a:rPr>
              <a:t>NFT</a:t>
            </a:r>
            <a:br>
              <a:rPr lang="en-US" altLang="ko-KR" dirty="0">
                <a:solidFill>
                  <a:schemeClr val="accent1"/>
                </a:solidFill>
                <a:latin typeface="+mj-ea"/>
                <a:ea typeface="+mj-ea"/>
              </a:rPr>
            </a:br>
            <a:r>
              <a:rPr lang="en" altLang="ko-KR" dirty="0">
                <a:latin typeface="+mj-ea"/>
                <a:ea typeface="+mj-ea"/>
              </a:rPr>
              <a:t>04/29</a:t>
            </a:r>
            <a:endParaRPr dirty="0">
              <a:solidFill>
                <a:schemeClr val="lt2"/>
              </a:solidFill>
              <a:latin typeface="+mj-ea"/>
              <a:ea typeface="+mj-ea"/>
            </a:endParaRPr>
          </a:p>
        </p:txBody>
      </p:sp>
      <p:grpSp>
        <p:nvGrpSpPr>
          <p:cNvPr id="61" name="Grupo 60">
            <a:extLst>
              <a:ext uri="{FF2B5EF4-FFF2-40B4-BE49-F238E27FC236}">
                <a16:creationId xmlns:a16="http://schemas.microsoft.com/office/drawing/2014/main" id="{7B26CBDF-DC18-0E4C-98B9-BDF97A5A70BC}"/>
              </a:ext>
            </a:extLst>
          </p:cNvPr>
          <p:cNvGrpSpPr/>
          <p:nvPr/>
        </p:nvGrpSpPr>
        <p:grpSpPr>
          <a:xfrm>
            <a:off x="5060948" y="-588552"/>
            <a:ext cx="3569633" cy="5559504"/>
            <a:chOff x="1019213" y="3964719"/>
            <a:chExt cx="438896" cy="683556"/>
          </a:xfrm>
        </p:grpSpPr>
        <p:sp>
          <p:nvSpPr>
            <p:cNvPr id="62" name="Google Shape;1271;p46">
              <a:extLst>
                <a:ext uri="{FF2B5EF4-FFF2-40B4-BE49-F238E27FC236}">
                  <a16:creationId xmlns:a16="http://schemas.microsoft.com/office/drawing/2014/main" id="{77F5EF97-915B-B742-98FE-5669BAF437C0}"/>
                </a:ext>
              </a:extLst>
            </p:cNvPr>
            <p:cNvSpPr/>
            <p:nvPr/>
          </p:nvSpPr>
          <p:spPr>
            <a:xfrm>
              <a:off x="1180677" y="3964719"/>
              <a:ext cx="57630" cy="327278"/>
            </a:xfrm>
            <a:custGeom>
              <a:avLst/>
              <a:gdLst/>
              <a:ahLst/>
              <a:cxnLst/>
              <a:rect l="l" t="t" r="r" b="b"/>
              <a:pathLst>
                <a:path w="576302" h="3272780" extrusionOk="0">
                  <a:moveTo>
                    <a:pt x="82123" y="11123"/>
                  </a:moveTo>
                  <a:cubicBezTo>
                    <a:pt x="127507" y="37030"/>
                    <a:pt x="163526" y="100357"/>
                    <a:pt x="163526" y="152169"/>
                  </a:cubicBezTo>
                  <a:lnTo>
                    <a:pt x="163526" y="1542480"/>
                  </a:lnTo>
                  <a:lnTo>
                    <a:pt x="576303" y="1780675"/>
                  </a:lnTo>
                  <a:lnTo>
                    <a:pt x="576303" y="3214882"/>
                  </a:lnTo>
                  <a:cubicBezTo>
                    <a:pt x="576303" y="3266695"/>
                    <a:pt x="539563" y="3287564"/>
                    <a:pt x="494900" y="3261657"/>
                  </a:cubicBezTo>
                  <a:cubicBezTo>
                    <a:pt x="449516" y="3235751"/>
                    <a:pt x="413497" y="3172424"/>
                    <a:pt x="413497" y="3120611"/>
                  </a:cubicBezTo>
                  <a:lnTo>
                    <a:pt x="413497" y="1874226"/>
                  </a:lnTo>
                  <a:lnTo>
                    <a:pt x="0" y="1636750"/>
                  </a:lnTo>
                  <a:lnTo>
                    <a:pt x="0" y="57899"/>
                  </a:lnTo>
                  <a:cubicBezTo>
                    <a:pt x="0" y="6086"/>
                    <a:pt x="36739" y="-14783"/>
                    <a:pt x="8212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272;p46">
              <a:extLst>
                <a:ext uri="{FF2B5EF4-FFF2-40B4-BE49-F238E27FC236}">
                  <a16:creationId xmlns:a16="http://schemas.microsoft.com/office/drawing/2014/main" id="{3B55732B-23AE-0445-9915-9F2B0547BFCF}"/>
                </a:ext>
              </a:extLst>
            </p:cNvPr>
            <p:cNvSpPr/>
            <p:nvPr/>
          </p:nvSpPr>
          <p:spPr>
            <a:xfrm>
              <a:off x="1203159" y="4438020"/>
              <a:ext cx="57558" cy="169609"/>
            </a:xfrm>
            <a:custGeom>
              <a:avLst/>
              <a:gdLst/>
              <a:ahLst/>
              <a:cxnLst/>
              <a:rect l="l" t="t" r="r" b="b"/>
              <a:pathLst>
                <a:path w="575582" h="1696088" extrusionOk="0">
                  <a:moveTo>
                    <a:pt x="81403" y="1684965"/>
                  </a:moveTo>
                  <a:cubicBezTo>
                    <a:pt x="126787" y="1710871"/>
                    <a:pt x="162806" y="1690002"/>
                    <a:pt x="162806" y="1638189"/>
                  </a:cubicBezTo>
                  <a:lnTo>
                    <a:pt x="162806" y="596176"/>
                  </a:lnTo>
                  <a:lnTo>
                    <a:pt x="575582" y="834371"/>
                  </a:lnTo>
                  <a:lnTo>
                    <a:pt x="575582" y="152169"/>
                  </a:lnTo>
                  <a:cubicBezTo>
                    <a:pt x="575582" y="100356"/>
                    <a:pt x="538843" y="37030"/>
                    <a:pt x="494179" y="11124"/>
                  </a:cubicBezTo>
                  <a:cubicBezTo>
                    <a:pt x="448795" y="-14783"/>
                    <a:pt x="412777" y="6086"/>
                    <a:pt x="412777" y="57899"/>
                  </a:cubicBezTo>
                  <a:lnTo>
                    <a:pt x="412777" y="552280"/>
                  </a:lnTo>
                  <a:lnTo>
                    <a:pt x="0" y="314084"/>
                  </a:lnTo>
                  <a:lnTo>
                    <a:pt x="0" y="1543919"/>
                  </a:lnTo>
                  <a:cubicBezTo>
                    <a:pt x="0" y="1595732"/>
                    <a:pt x="36739" y="1659059"/>
                    <a:pt x="81403" y="168496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273;p46">
              <a:extLst>
                <a:ext uri="{FF2B5EF4-FFF2-40B4-BE49-F238E27FC236}">
                  <a16:creationId xmlns:a16="http://schemas.microsoft.com/office/drawing/2014/main" id="{3B9CF58F-FBB0-A84E-9F2D-09E8680C81E4}"/>
                </a:ext>
              </a:extLst>
            </p:cNvPr>
            <p:cNvSpPr/>
            <p:nvPr/>
          </p:nvSpPr>
          <p:spPr>
            <a:xfrm>
              <a:off x="1266437" y="4020885"/>
              <a:ext cx="16281" cy="257547"/>
            </a:xfrm>
            <a:custGeom>
              <a:avLst/>
              <a:gdLst/>
              <a:ahLst/>
              <a:cxnLst/>
              <a:rect l="l" t="t" r="r" b="b"/>
              <a:pathLst>
                <a:path w="162805" h="2575466" extrusionOk="0">
                  <a:moveTo>
                    <a:pt x="81403" y="11123"/>
                  </a:moveTo>
                  <a:cubicBezTo>
                    <a:pt x="126787" y="37030"/>
                    <a:pt x="162806" y="100357"/>
                    <a:pt x="162806" y="152169"/>
                  </a:cubicBezTo>
                  <a:lnTo>
                    <a:pt x="162806" y="2517568"/>
                  </a:lnTo>
                  <a:cubicBezTo>
                    <a:pt x="162806" y="2569381"/>
                    <a:pt x="126066" y="2590250"/>
                    <a:pt x="81403" y="2564343"/>
                  </a:cubicBezTo>
                  <a:cubicBezTo>
                    <a:pt x="36019" y="2538437"/>
                    <a:pt x="0" y="2475110"/>
                    <a:pt x="0" y="2423297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274;p46">
              <a:extLst>
                <a:ext uri="{FF2B5EF4-FFF2-40B4-BE49-F238E27FC236}">
                  <a16:creationId xmlns:a16="http://schemas.microsoft.com/office/drawing/2014/main" id="{1325D2DD-A517-4B41-AB4D-5CA2069C4208}"/>
                </a:ext>
              </a:extLst>
            </p:cNvPr>
            <p:cNvSpPr/>
            <p:nvPr/>
          </p:nvSpPr>
          <p:spPr>
            <a:xfrm>
              <a:off x="1191235" y="4555583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5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275;p46">
              <a:extLst>
                <a:ext uri="{FF2B5EF4-FFF2-40B4-BE49-F238E27FC236}">
                  <a16:creationId xmlns:a16="http://schemas.microsoft.com/office/drawing/2014/main" id="{6C3E58E2-DF2C-D847-85B6-CF08285671EE}"/>
                </a:ext>
              </a:extLst>
            </p:cNvPr>
            <p:cNvSpPr/>
            <p:nvPr/>
          </p:nvSpPr>
          <p:spPr>
            <a:xfrm>
              <a:off x="1315853" y="4184741"/>
              <a:ext cx="57558" cy="153705"/>
            </a:xfrm>
            <a:custGeom>
              <a:avLst/>
              <a:gdLst/>
              <a:ahLst/>
              <a:cxnLst/>
              <a:rect l="l" t="t" r="r" b="b"/>
              <a:pathLst>
                <a:path w="575582" h="1537051" extrusionOk="0">
                  <a:moveTo>
                    <a:pt x="494179" y="11123"/>
                  </a:moveTo>
                  <a:cubicBezTo>
                    <a:pt x="448796" y="-14783"/>
                    <a:pt x="412777" y="6086"/>
                    <a:pt x="412777" y="57899"/>
                  </a:cubicBezTo>
                  <a:lnTo>
                    <a:pt x="412777" y="760250"/>
                  </a:lnTo>
                  <a:lnTo>
                    <a:pt x="0" y="522055"/>
                  </a:lnTo>
                  <a:lnTo>
                    <a:pt x="0" y="1384882"/>
                  </a:lnTo>
                  <a:cubicBezTo>
                    <a:pt x="0" y="1436695"/>
                    <a:pt x="36739" y="1500022"/>
                    <a:pt x="81403" y="1525928"/>
                  </a:cubicBezTo>
                  <a:cubicBezTo>
                    <a:pt x="126787" y="1551835"/>
                    <a:pt x="162806" y="1530966"/>
                    <a:pt x="162806" y="1479153"/>
                  </a:cubicBezTo>
                  <a:lnTo>
                    <a:pt x="162806" y="804147"/>
                  </a:lnTo>
                  <a:lnTo>
                    <a:pt x="575582" y="1042342"/>
                  </a:lnTo>
                  <a:lnTo>
                    <a:pt x="575582" y="152169"/>
                  </a:lnTo>
                  <a:cubicBezTo>
                    <a:pt x="575582" y="100357"/>
                    <a:pt x="538843" y="37030"/>
                    <a:pt x="494179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1276;p46">
              <a:extLst>
                <a:ext uri="{FF2B5EF4-FFF2-40B4-BE49-F238E27FC236}">
                  <a16:creationId xmlns:a16="http://schemas.microsoft.com/office/drawing/2014/main" id="{0031A356-4BE9-7048-B09A-849D92D1FB3B}"/>
                </a:ext>
              </a:extLst>
            </p:cNvPr>
            <p:cNvSpPr/>
            <p:nvPr/>
          </p:nvSpPr>
          <p:spPr>
            <a:xfrm>
              <a:off x="1346594" y="4172474"/>
              <a:ext cx="36883" cy="55252"/>
            </a:xfrm>
            <a:custGeom>
              <a:avLst/>
              <a:gdLst/>
              <a:ahLst/>
              <a:cxnLst/>
              <a:rect l="l" t="t" r="r" b="b"/>
              <a:pathLst>
                <a:path w="368833" h="552522" extrusionOk="0">
                  <a:moveTo>
                    <a:pt x="368833" y="382406"/>
                  </a:moveTo>
                  <a:cubicBezTo>
                    <a:pt x="368833" y="523451"/>
                    <a:pt x="285990" y="589657"/>
                    <a:pt x="184417" y="531367"/>
                  </a:cubicBezTo>
                  <a:cubicBezTo>
                    <a:pt x="82843" y="472358"/>
                    <a:pt x="0" y="311163"/>
                    <a:pt x="0" y="170117"/>
                  </a:cubicBezTo>
                  <a:cubicBezTo>
                    <a:pt x="0" y="29071"/>
                    <a:pt x="82123" y="-37134"/>
                    <a:pt x="184417" y="21155"/>
                  </a:cubicBezTo>
                  <a:cubicBezTo>
                    <a:pt x="286710" y="80164"/>
                    <a:pt x="368833" y="241360"/>
                    <a:pt x="368833" y="382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1277;p46">
              <a:extLst>
                <a:ext uri="{FF2B5EF4-FFF2-40B4-BE49-F238E27FC236}">
                  <a16:creationId xmlns:a16="http://schemas.microsoft.com/office/drawing/2014/main" id="{57A334E3-FA10-6543-AECA-90CA810F6995}"/>
                </a:ext>
              </a:extLst>
            </p:cNvPr>
            <p:cNvSpPr/>
            <p:nvPr/>
          </p:nvSpPr>
          <p:spPr>
            <a:xfrm>
              <a:off x="1300195" y="4426721"/>
              <a:ext cx="144076" cy="148308"/>
            </a:xfrm>
            <a:custGeom>
              <a:avLst/>
              <a:gdLst/>
              <a:ahLst/>
              <a:cxnLst/>
              <a:rect l="l" t="t" r="r" b="b"/>
              <a:pathLst>
                <a:path w="1440755" h="1483080" extrusionOk="0">
                  <a:moveTo>
                    <a:pt x="1440756" y="1425181"/>
                  </a:moveTo>
                  <a:cubicBezTo>
                    <a:pt x="1440756" y="1373368"/>
                    <a:pt x="1404017" y="1310042"/>
                    <a:pt x="1359353" y="1284135"/>
                  </a:cubicBezTo>
                  <a:lnTo>
                    <a:pt x="718217" y="914250"/>
                  </a:lnTo>
                  <a:lnTo>
                    <a:pt x="718217" y="378131"/>
                  </a:lnTo>
                  <a:lnTo>
                    <a:pt x="81403" y="11124"/>
                  </a:lnTo>
                  <a:cubicBezTo>
                    <a:pt x="36019" y="-14783"/>
                    <a:pt x="0" y="6086"/>
                    <a:pt x="0" y="57899"/>
                  </a:cubicBezTo>
                  <a:cubicBezTo>
                    <a:pt x="0" y="109711"/>
                    <a:pt x="36739" y="173039"/>
                    <a:pt x="81403" y="198945"/>
                  </a:cubicBezTo>
                  <a:lnTo>
                    <a:pt x="555412" y="472401"/>
                  </a:lnTo>
                  <a:lnTo>
                    <a:pt x="555412" y="1008520"/>
                  </a:lnTo>
                  <a:lnTo>
                    <a:pt x="1360074" y="1471957"/>
                  </a:lnTo>
                  <a:cubicBezTo>
                    <a:pt x="1404737" y="1497863"/>
                    <a:pt x="1440756" y="1476994"/>
                    <a:pt x="1440756" y="142518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1278;p46">
              <a:extLst>
                <a:ext uri="{FF2B5EF4-FFF2-40B4-BE49-F238E27FC236}">
                  <a16:creationId xmlns:a16="http://schemas.microsoft.com/office/drawing/2014/main" id="{97318C7F-80D3-B04E-B9EB-E131520920F4}"/>
                </a:ext>
              </a:extLst>
            </p:cNvPr>
            <p:cNvSpPr/>
            <p:nvPr/>
          </p:nvSpPr>
          <p:spPr>
            <a:xfrm>
              <a:off x="1281448" y="4456718"/>
              <a:ext cx="16281" cy="191557"/>
            </a:xfrm>
            <a:custGeom>
              <a:avLst/>
              <a:gdLst/>
              <a:ahLst/>
              <a:cxnLst/>
              <a:rect l="l" t="t" r="r" b="b"/>
              <a:pathLst>
                <a:path w="162805" h="1915573" extrusionOk="0">
                  <a:moveTo>
                    <a:pt x="81403" y="1904450"/>
                  </a:moveTo>
                  <a:cubicBezTo>
                    <a:pt x="36019" y="1878543"/>
                    <a:pt x="0" y="1815217"/>
                    <a:pt x="0" y="1763404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4"/>
                  </a:cubicBezTo>
                  <a:cubicBezTo>
                    <a:pt x="126787" y="37030"/>
                    <a:pt x="162806" y="100356"/>
                    <a:pt x="162806" y="152169"/>
                  </a:cubicBezTo>
                  <a:lnTo>
                    <a:pt x="162806" y="1857674"/>
                  </a:lnTo>
                  <a:cubicBezTo>
                    <a:pt x="162806" y="1909487"/>
                    <a:pt x="126066" y="1930356"/>
                    <a:pt x="81403" y="19044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279;p46">
              <a:extLst>
                <a:ext uri="{FF2B5EF4-FFF2-40B4-BE49-F238E27FC236}">
                  <a16:creationId xmlns:a16="http://schemas.microsoft.com/office/drawing/2014/main" id="{AF3C7D5E-8182-1048-84FB-D760F9894C40}"/>
                </a:ext>
              </a:extLst>
            </p:cNvPr>
            <p:cNvSpPr/>
            <p:nvPr/>
          </p:nvSpPr>
          <p:spPr>
            <a:xfrm>
              <a:off x="1416552" y="4536391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6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280;p46">
              <a:extLst>
                <a:ext uri="{FF2B5EF4-FFF2-40B4-BE49-F238E27FC236}">
                  <a16:creationId xmlns:a16="http://schemas.microsoft.com/office/drawing/2014/main" id="{489ABFCD-B008-B140-8676-E86D86EDD9EF}"/>
                </a:ext>
              </a:extLst>
            </p:cNvPr>
            <p:cNvSpPr/>
            <p:nvPr/>
          </p:nvSpPr>
          <p:spPr>
            <a:xfrm>
              <a:off x="1055916" y="4289546"/>
              <a:ext cx="117277" cy="284682"/>
            </a:xfrm>
            <a:custGeom>
              <a:avLst/>
              <a:gdLst/>
              <a:ahLst/>
              <a:cxnLst/>
              <a:rect l="l" t="t" r="r" b="b"/>
              <a:pathLst>
                <a:path w="1172775" h="2846825" extrusionOk="0">
                  <a:moveTo>
                    <a:pt x="0" y="0"/>
                  </a:moveTo>
                  <a:lnTo>
                    <a:pt x="1172776" y="676445"/>
                  </a:lnTo>
                  <a:lnTo>
                    <a:pt x="1172776" y="2846826"/>
                  </a:lnTo>
                  <a:lnTo>
                    <a:pt x="0" y="217038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281;p46">
              <a:extLst>
                <a:ext uri="{FF2B5EF4-FFF2-40B4-BE49-F238E27FC236}">
                  <a16:creationId xmlns:a16="http://schemas.microsoft.com/office/drawing/2014/main" id="{40AABA68-FEAE-794F-B35A-7BF2188FDF1D}"/>
                </a:ext>
              </a:extLst>
            </p:cNvPr>
            <p:cNvSpPr/>
            <p:nvPr/>
          </p:nvSpPr>
          <p:spPr>
            <a:xfrm>
              <a:off x="1074447" y="4427185"/>
              <a:ext cx="69877" cy="48862"/>
            </a:xfrm>
            <a:custGeom>
              <a:avLst/>
              <a:gdLst/>
              <a:ahLst/>
              <a:cxnLst/>
              <a:rect l="l" t="t" r="r" b="b"/>
              <a:pathLst>
                <a:path w="698766" h="488623" extrusionOk="0">
                  <a:moveTo>
                    <a:pt x="0" y="0"/>
                  </a:moveTo>
                  <a:lnTo>
                    <a:pt x="698767" y="402988"/>
                  </a:lnTo>
                  <a:lnTo>
                    <a:pt x="698767" y="488624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282;p46">
              <a:extLst>
                <a:ext uri="{FF2B5EF4-FFF2-40B4-BE49-F238E27FC236}">
                  <a16:creationId xmlns:a16="http://schemas.microsoft.com/office/drawing/2014/main" id="{85934EB1-44EA-214D-8F6A-5FA636F66F35}"/>
                </a:ext>
              </a:extLst>
            </p:cNvPr>
            <p:cNvSpPr/>
            <p:nvPr/>
          </p:nvSpPr>
          <p:spPr>
            <a:xfrm>
              <a:off x="1081701" y="4448211"/>
              <a:ext cx="55397" cy="40515"/>
            </a:xfrm>
            <a:custGeom>
              <a:avLst/>
              <a:gdLst/>
              <a:ahLst/>
              <a:cxnLst/>
              <a:rect l="l" t="t" r="r" b="b"/>
              <a:pathLst>
                <a:path w="553970" h="405147" extrusionOk="0">
                  <a:moveTo>
                    <a:pt x="0" y="0"/>
                  </a:moveTo>
                  <a:lnTo>
                    <a:pt x="553971" y="319512"/>
                  </a:lnTo>
                  <a:lnTo>
                    <a:pt x="553971" y="405147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283;p46">
              <a:extLst>
                <a:ext uri="{FF2B5EF4-FFF2-40B4-BE49-F238E27FC236}">
                  <a16:creationId xmlns:a16="http://schemas.microsoft.com/office/drawing/2014/main" id="{1EA2C423-6846-214B-8C65-916692D3A30E}"/>
                </a:ext>
              </a:extLst>
            </p:cNvPr>
            <p:cNvSpPr/>
            <p:nvPr/>
          </p:nvSpPr>
          <p:spPr>
            <a:xfrm>
              <a:off x="1019213" y="4439815"/>
              <a:ext cx="81619" cy="71314"/>
            </a:xfrm>
            <a:custGeom>
              <a:avLst/>
              <a:gdLst/>
              <a:ahLst/>
              <a:cxnLst/>
              <a:rect l="l" t="t" r="r" b="b"/>
              <a:pathLst>
                <a:path w="816188" h="713145" extrusionOk="0">
                  <a:moveTo>
                    <a:pt x="815468" y="470633"/>
                  </a:moveTo>
                  <a:lnTo>
                    <a:pt x="0" y="0"/>
                  </a:lnTo>
                  <a:lnTo>
                    <a:pt x="0" y="242513"/>
                  </a:lnTo>
                  <a:lnTo>
                    <a:pt x="816188" y="713146"/>
                  </a:lnTo>
                  <a:lnTo>
                    <a:pt x="815468" y="47063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284;p46">
              <a:extLst>
                <a:ext uri="{FF2B5EF4-FFF2-40B4-BE49-F238E27FC236}">
                  <a16:creationId xmlns:a16="http://schemas.microsoft.com/office/drawing/2014/main" id="{625D4181-8B66-B44E-9D8A-09DB75CA8799}"/>
                </a:ext>
              </a:extLst>
            </p:cNvPr>
            <p:cNvSpPr/>
            <p:nvPr/>
          </p:nvSpPr>
          <p:spPr>
            <a:xfrm>
              <a:off x="1087088" y="4366761"/>
              <a:ext cx="52804" cy="26266"/>
            </a:xfrm>
            <a:custGeom>
              <a:avLst/>
              <a:gdLst/>
              <a:ahLst/>
              <a:cxnLst/>
              <a:rect l="l" t="t" r="r" b="b"/>
              <a:pathLst>
                <a:path w="528037" h="262662" extrusionOk="0">
                  <a:moveTo>
                    <a:pt x="528037" y="118738"/>
                  </a:moveTo>
                  <a:lnTo>
                    <a:pt x="345781" y="262662"/>
                  </a:lnTo>
                  <a:lnTo>
                    <a:pt x="223317" y="105785"/>
                  </a:lnTo>
                  <a:lnTo>
                    <a:pt x="63393" y="243952"/>
                  </a:lnTo>
                  <a:lnTo>
                    <a:pt x="0" y="197896"/>
                  </a:lnTo>
                  <a:lnTo>
                    <a:pt x="235564" y="0"/>
                  </a:lnTo>
                  <a:lnTo>
                    <a:pt x="355146" y="156878"/>
                  </a:lnTo>
                  <a:lnTo>
                    <a:pt x="486976" y="59009"/>
                  </a:lnTo>
                  <a:lnTo>
                    <a:pt x="528037" y="11873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285;p46">
              <a:extLst>
                <a:ext uri="{FF2B5EF4-FFF2-40B4-BE49-F238E27FC236}">
                  <a16:creationId xmlns:a16="http://schemas.microsoft.com/office/drawing/2014/main" id="{AC80E4E8-E650-2A41-A6F4-34417C82D4ED}"/>
                </a:ext>
              </a:extLst>
            </p:cNvPr>
            <p:cNvSpPr/>
            <p:nvPr/>
          </p:nvSpPr>
          <p:spPr>
            <a:xfrm>
              <a:off x="1132267" y="4356275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7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969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286;p46">
              <a:extLst>
                <a:ext uri="{FF2B5EF4-FFF2-40B4-BE49-F238E27FC236}">
                  <a16:creationId xmlns:a16="http://schemas.microsoft.com/office/drawing/2014/main" id="{CFE2CFDB-33DD-5342-9AE8-FE8201DFF3AB}"/>
                </a:ext>
              </a:extLst>
            </p:cNvPr>
            <p:cNvSpPr/>
            <p:nvPr/>
          </p:nvSpPr>
          <p:spPr>
            <a:xfrm>
              <a:off x="1077823" y="4371919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8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897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287;p46">
              <a:extLst>
                <a:ext uri="{FF2B5EF4-FFF2-40B4-BE49-F238E27FC236}">
                  <a16:creationId xmlns:a16="http://schemas.microsoft.com/office/drawing/2014/main" id="{6772935E-2B6A-5849-B5B9-D5250B4150F2}"/>
                </a:ext>
              </a:extLst>
            </p:cNvPr>
            <p:cNvSpPr/>
            <p:nvPr/>
          </p:nvSpPr>
          <p:spPr>
            <a:xfrm>
              <a:off x="1346594" y="4366905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5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288;p46">
              <a:extLst>
                <a:ext uri="{FF2B5EF4-FFF2-40B4-BE49-F238E27FC236}">
                  <a16:creationId xmlns:a16="http://schemas.microsoft.com/office/drawing/2014/main" id="{741D63C1-626A-0341-9F13-21C6353BC368}"/>
                </a:ext>
              </a:extLst>
            </p:cNvPr>
            <p:cNvSpPr/>
            <p:nvPr/>
          </p:nvSpPr>
          <p:spPr>
            <a:xfrm>
              <a:off x="1375037" y="4397332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0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289;p46">
              <a:extLst>
                <a:ext uri="{FF2B5EF4-FFF2-40B4-BE49-F238E27FC236}">
                  <a16:creationId xmlns:a16="http://schemas.microsoft.com/office/drawing/2014/main" id="{7E6F248C-307D-CE4B-AB08-C47A7EE2C7E1}"/>
                </a:ext>
              </a:extLst>
            </p:cNvPr>
            <p:cNvSpPr/>
            <p:nvPr/>
          </p:nvSpPr>
          <p:spPr>
            <a:xfrm>
              <a:off x="1375109" y="4411254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4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290;p46">
              <a:extLst>
                <a:ext uri="{FF2B5EF4-FFF2-40B4-BE49-F238E27FC236}">
                  <a16:creationId xmlns:a16="http://schemas.microsoft.com/office/drawing/2014/main" id="{17FB26FF-1659-C44E-B94D-2B343B1D577A}"/>
                </a:ext>
              </a:extLst>
            </p:cNvPr>
            <p:cNvSpPr/>
            <p:nvPr/>
          </p:nvSpPr>
          <p:spPr>
            <a:xfrm>
              <a:off x="1356578" y="4386341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1"/>
                    <a:pt x="98692" y="200889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8692" y="27460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291;p46">
              <a:extLst>
                <a:ext uri="{FF2B5EF4-FFF2-40B4-BE49-F238E27FC236}">
                  <a16:creationId xmlns:a16="http://schemas.microsoft.com/office/drawing/2014/main" id="{F1C4DA58-4D5F-FA4D-BD9A-056029406DE2}"/>
                </a:ext>
              </a:extLst>
            </p:cNvPr>
            <p:cNvSpPr/>
            <p:nvPr/>
          </p:nvSpPr>
          <p:spPr>
            <a:xfrm>
              <a:off x="1061303" y="4190012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6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292;p46">
              <a:extLst>
                <a:ext uri="{FF2B5EF4-FFF2-40B4-BE49-F238E27FC236}">
                  <a16:creationId xmlns:a16="http://schemas.microsoft.com/office/drawing/2014/main" id="{6A755387-9E96-4148-8E6F-C5A944634750}"/>
                </a:ext>
              </a:extLst>
            </p:cNvPr>
            <p:cNvSpPr/>
            <p:nvPr/>
          </p:nvSpPr>
          <p:spPr>
            <a:xfrm>
              <a:off x="1089746" y="4220439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293;p46">
              <a:extLst>
                <a:ext uri="{FF2B5EF4-FFF2-40B4-BE49-F238E27FC236}">
                  <a16:creationId xmlns:a16="http://schemas.microsoft.com/office/drawing/2014/main" id="{55D1D98D-31B1-0347-B82F-E4609CFD3F7E}"/>
                </a:ext>
              </a:extLst>
            </p:cNvPr>
            <p:cNvSpPr/>
            <p:nvPr/>
          </p:nvSpPr>
          <p:spPr>
            <a:xfrm>
              <a:off x="1089818" y="4234361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5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294;p46">
              <a:extLst>
                <a:ext uri="{FF2B5EF4-FFF2-40B4-BE49-F238E27FC236}">
                  <a16:creationId xmlns:a16="http://schemas.microsoft.com/office/drawing/2014/main" id="{DB899E50-DCE1-254C-87FC-63519D8E2946}"/>
                </a:ext>
              </a:extLst>
            </p:cNvPr>
            <p:cNvSpPr/>
            <p:nvPr/>
          </p:nvSpPr>
          <p:spPr>
            <a:xfrm>
              <a:off x="1071287" y="4209448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0"/>
                    <a:pt x="98692" y="200888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7971" y="27459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295;p46">
              <a:extLst>
                <a:ext uri="{FF2B5EF4-FFF2-40B4-BE49-F238E27FC236}">
                  <a16:creationId xmlns:a16="http://schemas.microsoft.com/office/drawing/2014/main" id="{72CB11FE-FCE7-4E45-8440-6CB913E1CB2B}"/>
                </a:ext>
              </a:extLst>
            </p:cNvPr>
            <p:cNvSpPr/>
            <p:nvPr/>
          </p:nvSpPr>
          <p:spPr>
            <a:xfrm>
              <a:off x="1227436" y="4284375"/>
              <a:ext cx="92208" cy="13839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922084" y="957851"/>
                  </a:moveTo>
                  <a:cubicBezTo>
                    <a:pt x="922084" y="1310466"/>
                    <a:pt x="715336" y="1477418"/>
                    <a:pt x="461042" y="1330616"/>
                  </a:cubicBezTo>
                  <a:cubicBezTo>
                    <a:pt x="206028" y="1183813"/>
                    <a:pt x="0" y="778665"/>
                    <a:pt x="0" y="426050"/>
                  </a:cubicBezTo>
                  <a:cubicBezTo>
                    <a:pt x="0" y="73435"/>
                    <a:pt x="206749" y="-93517"/>
                    <a:pt x="461042" y="53286"/>
                  </a:cubicBezTo>
                  <a:cubicBezTo>
                    <a:pt x="716056" y="200089"/>
                    <a:pt x="922084" y="605236"/>
                    <a:pt x="922084" y="95785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296;p46">
              <a:extLst>
                <a:ext uri="{FF2B5EF4-FFF2-40B4-BE49-F238E27FC236}">
                  <a16:creationId xmlns:a16="http://schemas.microsoft.com/office/drawing/2014/main" id="{79089754-7BA5-F443-96D0-98B236F04D60}"/>
                </a:ext>
              </a:extLst>
            </p:cNvPr>
            <p:cNvSpPr/>
            <p:nvPr/>
          </p:nvSpPr>
          <p:spPr>
            <a:xfrm>
              <a:off x="1244674" y="4345448"/>
              <a:ext cx="12534" cy="17095"/>
            </a:xfrm>
            <a:custGeom>
              <a:avLst/>
              <a:gdLst/>
              <a:ahLst/>
              <a:cxnLst/>
              <a:rect l="l" t="t" r="r" b="b"/>
              <a:pathLst>
                <a:path w="125345" h="170952" extrusionOk="0">
                  <a:moveTo>
                    <a:pt x="106616" y="170551"/>
                  </a:moveTo>
                  <a:cubicBezTo>
                    <a:pt x="118862" y="166952"/>
                    <a:pt x="125346" y="153999"/>
                    <a:pt x="125346" y="131691"/>
                  </a:cubicBezTo>
                  <a:cubicBezTo>
                    <a:pt x="125346" y="108663"/>
                    <a:pt x="118862" y="88514"/>
                    <a:pt x="106616" y="71962"/>
                  </a:cubicBezTo>
                  <a:cubicBezTo>
                    <a:pt x="93649" y="55411"/>
                    <a:pt x="74920" y="39579"/>
                    <a:pt x="50426" y="25907"/>
                  </a:cubicBezTo>
                  <a:cubicBezTo>
                    <a:pt x="42502" y="21589"/>
                    <a:pt x="33858" y="16552"/>
                    <a:pt x="24493" y="12234"/>
                  </a:cubicBezTo>
                  <a:cubicBezTo>
                    <a:pt x="15128" y="7196"/>
                    <a:pt x="7204" y="2879"/>
                    <a:pt x="0" y="0"/>
                  </a:cubicBezTo>
                  <a:lnTo>
                    <a:pt x="0" y="123775"/>
                  </a:lnTo>
                  <a:lnTo>
                    <a:pt x="45384" y="149682"/>
                  </a:lnTo>
                  <a:cubicBezTo>
                    <a:pt x="74199" y="166233"/>
                    <a:pt x="94370" y="172709"/>
                    <a:pt x="106616" y="170551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297;p46">
              <a:extLst>
                <a:ext uri="{FF2B5EF4-FFF2-40B4-BE49-F238E27FC236}">
                  <a16:creationId xmlns:a16="http://schemas.microsoft.com/office/drawing/2014/main" id="{D76E0A5E-42EF-B049-89D5-E562B8E5ED77}"/>
                </a:ext>
              </a:extLst>
            </p:cNvPr>
            <p:cNvSpPr/>
            <p:nvPr/>
          </p:nvSpPr>
          <p:spPr>
            <a:xfrm>
              <a:off x="1244602" y="4367551"/>
              <a:ext cx="14119" cy="20094"/>
            </a:xfrm>
            <a:custGeom>
              <a:avLst/>
              <a:gdLst/>
              <a:ahLst/>
              <a:cxnLst/>
              <a:rect l="l" t="t" r="r" b="b"/>
              <a:pathLst>
                <a:path w="141193" h="200941" extrusionOk="0">
                  <a:moveTo>
                    <a:pt x="58350" y="33822"/>
                  </a:moveTo>
                  <a:lnTo>
                    <a:pt x="0" y="0"/>
                  </a:lnTo>
                  <a:lnTo>
                    <a:pt x="0" y="148242"/>
                  </a:lnTo>
                  <a:cubicBezTo>
                    <a:pt x="7204" y="153279"/>
                    <a:pt x="14408" y="158317"/>
                    <a:pt x="21611" y="162634"/>
                  </a:cubicBezTo>
                  <a:cubicBezTo>
                    <a:pt x="29535" y="167672"/>
                    <a:pt x="38180" y="172709"/>
                    <a:pt x="47545" y="178466"/>
                  </a:cubicBezTo>
                  <a:cubicBezTo>
                    <a:pt x="75640" y="194298"/>
                    <a:pt x="97971" y="202214"/>
                    <a:pt x="115261" y="200774"/>
                  </a:cubicBezTo>
                  <a:cubicBezTo>
                    <a:pt x="132550" y="200055"/>
                    <a:pt x="141194" y="184223"/>
                    <a:pt x="141194" y="154719"/>
                  </a:cubicBezTo>
                  <a:cubicBezTo>
                    <a:pt x="141194" y="128812"/>
                    <a:pt x="133990" y="105784"/>
                    <a:pt x="119583" y="86355"/>
                  </a:cubicBezTo>
                  <a:cubicBezTo>
                    <a:pt x="105175" y="66925"/>
                    <a:pt x="85005" y="48934"/>
                    <a:pt x="58350" y="33822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298;p46">
              <a:extLst>
                <a:ext uri="{FF2B5EF4-FFF2-40B4-BE49-F238E27FC236}">
                  <a16:creationId xmlns:a16="http://schemas.microsoft.com/office/drawing/2014/main" id="{9EDA398D-D08B-E64A-8551-C8D8EB6C17A5}"/>
                </a:ext>
              </a:extLst>
            </p:cNvPr>
            <p:cNvSpPr/>
            <p:nvPr/>
          </p:nvSpPr>
          <p:spPr>
            <a:xfrm>
              <a:off x="1206032" y="4298728"/>
              <a:ext cx="92208" cy="13839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461042" y="53286"/>
                  </a:moveTo>
                  <a:cubicBezTo>
                    <a:pt x="206028" y="-93517"/>
                    <a:pt x="0" y="73435"/>
                    <a:pt x="0" y="426050"/>
                  </a:cubicBezTo>
                  <a:cubicBezTo>
                    <a:pt x="0" y="778665"/>
                    <a:pt x="206749" y="1183813"/>
                    <a:pt x="461042" y="1330616"/>
                  </a:cubicBezTo>
                  <a:cubicBezTo>
                    <a:pt x="716056" y="1477418"/>
                    <a:pt x="922084" y="1310466"/>
                    <a:pt x="922084" y="957851"/>
                  </a:cubicBezTo>
                  <a:cubicBezTo>
                    <a:pt x="922084" y="605236"/>
                    <a:pt x="715335" y="200089"/>
                    <a:pt x="461042" y="53286"/>
                  </a:cubicBezTo>
                  <a:close/>
                  <a:moveTo>
                    <a:pt x="574862" y="1010384"/>
                  </a:moveTo>
                  <a:cubicBezTo>
                    <a:pt x="550369" y="1019739"/>
                    <a:pt x="516511" y="1014701"/>
                    <a:pt x="473289" y="995271"/>
                  </a:cubicBezTo>
                  <a:lnTo>
                    <a:pt x="473289" y="1081626"/>
                  </a:lnTo>
                  <a:lnTo>
                    <a:pt x="384682" y="1030533"/>
                  </a:lnTo>
                  <a:lnTo>
                    <a:pt x="384682" y="944898"/>
                  </a:lnTo>
                  <a:cubicBezTo>
                    <a:pt x="378199" y="941300"/>
                    <a:pt x="372436" y="936982"/>
                    <a:pt x="365952" y="932664"/>
                  </a:cubicBezTo>
                  <a:cubicBezTo>
                    <a:pt x="343620" y="917552"/>
                    <a:pt x="320568" y="899562"/>
                    <a:pt x="296075" y="878692"/>
                  </a:cubicBezTo>
                  <a:lnTo>
                    <a:pt x="296075" y="321705"/>
                  </a:lnTo>
                  <a:cubicBezTo>
                    <a:pt x="314805" y="327462"/>
                    <a:pt x="335696" y="336098"/>
                    <a:pt x="358748" y="346892"/>
                  </a:cubicBezTo>
                  <a:cubicBezTo>
                    <a:pt x="367393" y="350490"/>
                    <a:pt x="376037" y="354808"/>
                    <a:pt x="384682" y="359126"/>
                  </a:cubicBezTo>
                  <a:lnTo>
                    <a:pt x="384682" y="273490"/>
                  </a:lnTo>
                  <a:lnTo>
                    <a:pt x="473289" y="324584"/>
                  </a:lnTo>
                  <a:lnTo>
                    <a:pt x="472568" y="412377"/>
                  </a:lnTo>
                  <a:cubicBezTo>
                    <a:pt x="479772" y="418134"/>
                    <a:pt x="486976" y="423172"/>
                    <a:pt x="493459" y="428929"/>
                  </a:cubicBezTo>
                  <a:cubicBezTo>
                    <a:pt x="515791" y="446919"/>
                    <a:pt x="535241" y="467069"/>
                    <a:pt x="551089" y="488658"/>
                  </a:cubicBezTo>
                  <a:cubicBezTo>
                    <a:pt x="566938" y="510246"/>
                    <a:pt x="579184" y="534713"/>
                    <a:pt x="587829" y="560620"/>
                  </a:cubicBezTo>
                  <a:cubicBezTo>
                    <a:pt x="597193" y="586526"/>
                    <a:pt x="601516" y="614591"/>
                    <a:pt x="601516" y="644815"/>
                  </a:cubicBezTo>
                  <a:cubicBezTo>
                    <a:pt x="601516" y="690871"/>
                    <a:pt x="585667" y="718217"/>
                    <a:pt x="553971" y="726133"/>
                  </a:cubicBezTo>
                  <a:cubicBezTo>
                    <a:pt x="580625" y="754918"/>
                    <a:pt x="598634" y="783703"/>
                    <a:pt x="607999" y="813207"/>
                  </a:cubicBezTo>
                  <a:cubicBezTo>
                    <a:pt x="617364" y="841992"/>
                    <a:pt x="622407" y="872216"/>
                    <a:pt x="622407" y="901720"/>
                  </a:cubicBezTo>
                  <a:cubicBezTo>
                    <a:pt x="622407" y="962169"/>
                    <a:pt x="606558" y="998150"/>
                    <a:pt x="574862" y="101038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>
            <a:spLocks noGrp="1"/>
          </p:cNvSpPr>
          <p:nvPr>
            <p:ph type="ctrTitle"/>
          </p:nvPr>
        </p:nvSpPr>
        <p:spPr>
          <a:xfrm>
            <a:off x="855300" y="1675362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altLang="ko-KR" dirty="0">
                <a:latin typeface="+mj-ea"/>
                <a:ea typeface="+mj-ea"/>
              </a:rPr>
            </a:br>
            <a:br>
              <a:rPr lang="en-US" altLang="ko-KR" dirty="0">
                <a:latin typeface="+mj-ea"/>
                <a:ea typeface="+mj-ea"/>
              </a:rPr>
            </a:br>
            <a:br>
              <a:rPr lang="en-US" altLang="ko-KR" dirty="0">
                <a:latin typeface="+mj-ea"/>
                <a:ea typeface="+mj-ea"/>
              </a:rPr>
            </a:br>
            <a:br>
              <a:rPr lang="en-US" altLang="ko-KR" dirty="0">
                <a:latin typeface="+mj-ea"/>
                <a:ea typeface="+mj-ea"/>
              </a:rPr>
            </a:br>
            <a:br>
              <a:rPr lang="en-US" altLang="ko-KR" dirty="0">
                <a:latin typeface="+mj-ea"/>
                <a:ea typeface="+mj-ea"/>
              </a:rPr>
            </a:br>
            <a:br>
              <a:rPr lang="en-US" altLang="ko-KR" dirty="0">
                <a:latin typeface="+mj-ea"/>
                <a:ea typeface="+mj-ea"/>
              </a:rPr>
            </a:br>
            <a:r>
              <a:rPr lang="en-US" altLang="ko-KR" dirty="0">
                <a:latin typeface="+mj-ea"/>
                <a:ea typeface="+mj-ea"/>
              </a:rPr>
              <a:t>Typescript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1" name="Google Shape;382;p27">
            <a:extLst>
              <a:ext uri="{FF2B5EF4-FFF2-40B4-BE49-F238E27FC236}">
                <a16:creationId xmlns:a16="http://schemas.microsoft.com/office/drawing/2014/main" id="{CFDA9992-D216-49DB-853B-91394F9934CB}"/>
              </a:ext>
            </a:extLst>
          </p:cNvPr>
          <p:cNvSpPr txBox="1">
            <a:spLocks/>
          </p:cNvSpPr>
          <p:nvPr/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z="1300" smtClean="0">
                <a:solidFill>
                  <a:schemeClr val="accent2"/>
                </a:solidFill>
                <a:latin typeface="Barlow Light" panose="00000400000000000000" pitchFamily="2" charset="0"/>
                <a:ea typeface="+mj-ea"/>
              </a:rPr>
              <a:pPr algn="ctr"/>
              <a:t>2</a:t>
            </a:fld>
            <a:endParaRPr lang="en" sz="1300" dirty="0">
              <a:solidFill>
                <a:schemeClr val="accent2"/>
              </a:solidFill>
              <a:latin typeface="Barlow Light" panose="00000400000000000000" pitchFamily="2" charset="0"/>
              <a:ea typeface="+mj-ea"/>
            </a:endParaRPr>
          </a:p>
        </p:txBody>
      </p:sp>
      <p:grpSp>
        <p:nvGrpSpPr>
          <p:cNvPr id="52" name="Grupo 10">
            <a:extLst>
              <a:ext uri="{FF2B5EF4-FFF2-40B4-BE49-F238E27FC236}">
                <a16:creationId xmlns:a16="http://schemas.microsoft.com/office/drawing/2014/main" id="{79A8592F-8F39-4CA0-B7B4-E9A5903B5A6A}"/>
              </a:ext>
            </a:extLst>
          </p:cNvPr>
          <p:cNvGrpSpPr/>
          <p:nvPr/>
        </p:nvGrpSpPr>
        <p:grpSpPr>
          <a:xfrm>
            <a:off x="5677200" y="1130400"/>
            <a:ext cx="3045600" cy="2869200"/>
            <a:chOff x="855298" y="2421399"/>
            <a:chExt cx="767176" cy="684028"/>
          </a:xfrm>
        </p:grpSpPr>
        <p:sp>
          <p:nvSpPr>
            <p:cNvPr id="53" name="Google Shape;1014;p46">
              <a:extLst>
                <a:ext uri="{FF2B5EF4-FFF2-40B4-BE49-F238E27FC236}">
                  <a16:creationId xmlns:a16="http://schemas.microsoft.com/office/drawing/2014/main" id="{A952F41C-0617-4046-A3B1-7377A5B6AD1A}"/>
                </a:ext>
              </a:extLst>
            </p:cNvPr>
            <p:cNvSpPr/>
            <p:nvPr/>
          </p:nvSpPr>
          <p:spPr>
            <a:xfrm>
              <a:off x="1212548" y="2426660"/>
              <a:ext cx="361763" cy="544547"/>
            </a:xfrm>
            <a:custGeom>
              <a:avLst/>
              <a:gdLst/>
              <a:ahLst/>
              <a:cxnLst/>
              <a:rect l="l" t="t" r="r" b="b"/>
              <a:pathLst>
                <a:path w="3617625" h="5445470" extrusionOk="0">
                  <a:moveTo>
                    <a:pt x="0" y="0"/>
                  </a:moveTo>
                  <a:lnTo>
                    <a:pt x="3617625" y="5445470"/>
                  </a:lnTo>
                  <a:lnTo>
                    <a:pt x="909" y="3357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015;p46">
              <a:extLst>
                <a:ext uri="{FF2B5EF4-FFF2-40B4-BE49-F238E27FC236}">
                  <a16:creationId xmlns:a16="http://schemas.microsoft.com/office/drawing/2014/main" id="{9BED1171-7BB3-4AFB-8CFB-1112AECB1365}"/>
                </a:ext>
              </a:extLst>
            </p:cNvPr>
            <p:cNvSpPr/>
            <p:nvPr/>
          </p:nvSpPr>
          <p:spPr>
            <a:xfrm>
              <a:off x="1171554" y="2423768"/>
              <a:ext cx="390451" cy="586039"/>
            </a:xfrm>
            <a:custGeom>
              <a:avLst/>
              <a:gdLst/>
              <a:ahLst/>
              <a:cxnLst/>
              <a:rect l="l" t="t" r="r" b="b"/>
              <a:pathLst>
                <a:path w="3904510" h="5860389" extrusionOk="0">
                  <a:moveTo>
                    <a:pt x="3865046" y="5854663"/>
                  </a:moveTo>
                  <a:cubicBezTo>
                    <a:pt x="3902341" y="5876492"/>
                    <a:pt x="3918715" y="5831924"/>
                    <a:pt x="3889606" y="5788266"/>
                  </a:cubicBezTo>
                  <a:lnTo>
                    <a:pt x="63675" y="29910"/>
                  </a:lnTo>
                  <a:cubicBezTo>
                    <a:pt x="38205" y="-9200"/>
                    <a:pt x="0" y="-10110"/>
                    <a:pt x="0" y="28091"/>
                  </a:cubicBezTo>
                  <a:lnTo>
                    <a:pt x="910" y="3577152"/>
                  </a:lnTo>
                  <a:cubicBezTo>
                    <a:pt x="910" y="3602619"/>
                    <a:pt x="18193" y="3632634"/>
                    <a:pt x="40024" y="3645368"/>
                  </a:cubicBezTo>
                  <a:lnTo>
                    <a:pt x="3865046" y="5854663"/>
                  </a:lnTo>
                  <a:close/>
                  <a:moveTo>
                    <a:pt x="566704" y="1668918"/>
                  </a:moveTo>
                  <a:cubicBezTo>
                    <a:pt x="566704" y="1630717"/>
                    <a:pt x="604908" y="1631626"/>
                    <a:pt x="630378" y="1670737"/>
                  </a:cubicBezTo>
                  <a:lnTo>
                    <a:pt x="2307748" y="4192007"/>
                  </a:lnTo>
                  <a:cubicBezTo>
                    <a:pt x="2336857" y="4235666"/>
                    <a:pt x="2320483" y="4280234"/>
                    <a:pt x="2283188" y="4258404"/>
                  </a:cubicBezTo>
                  <a:lnTo>
                    <a:pt x="606728" y="3289735"/>
                  </a:lnTo>
                  <a:cubicBezTo>
                    <a:pt x="584896" y="3277001"/>
                    <a:pt x="567613" y="3246986"/>
                    <a:pt x="567613" y="3221518"/>
                  </a:cubicBezTo>
                  <a:lnTo>
                    <a:pt x="566704" y="166891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016;p46">
              <a:extLst>
                <a:ext uri="{FF2B5EF4-FFF2-40B4-BE49-F238E27FC236}">
                  <a16:creationId xmlns:a16="http://schemas.microsoft.com/office/drawing/2014/main" id="{AB2E172F-34D0-4A2F-82D8-57584906225F}"/>
                </a:ext>
              </a:extLst>
            </p:cNvPr>
            <p:cNvSpPr/>
            <p:nvPr/>
          </p:nvSpPr>
          <p:spPr>
            <a:xfrm>
              <a:off x="1351766" y="2438542"/>
              <a:ext cx="270708" cy="297422"/>
            </a:xfrm>
            <a:custGeom>
              <a:avLst/>
              <a:gdLst/>
              <a:ahLst/>
              <a:cxnLst/>
              <a:rect l="l" t="t" r="r" b="b"/>
              <a:pathLst>
                <a:path w="2707078" h="2974225" extrusionOk="0">
                  <a:moveTo>
                    <a:pt x="0" y="0"/>
                  </a:moveTo>
                  <a:lnTo>
                    <a:pt x="2707079" y="1563515"/>
                  </a:lnTo>
                  <a:lnTo>
                    <a:pt x="2707079" y="2974226"/>
                  </a:lnTo>
                  <a:lnTo>
                    <a:pt x="239234" y="1548053"/>
                  </a:lnTo>
                  <a:lnTo>
                    <a:pt x="909" y="162627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1017;p46">
              <a:extLst>
                <a:ext uri="{FF2B5EF4-FFF2-40B4-BE49-F238E27FC236}">
                  <a16:creationId xmlns:a16="http://schemas.microsoft.com/office/drawing/2014/main" id="{1B83BCA0-481C-4EB6-8602-B4AA8AA8CE78}"/>
                </a:ext>
              </a:extLst>
            </p:cNvPr>
            <p:cNvSpPr/>
            <p:nvPr/>
          </p:nvSpPr>
          <p:spPr>
            <a:xfrm>
              <a:off x="1375891" y="2485721"/>
              <a:ext cx="30746" cy="45722"/>
            </a:xfrm>
            <a:custGeom>
              <a:avLst/>
              <a:gdLst/>
              <a:ahLst/>
              <a:cxnLst/>
              <a:rect l="l" t="t" r="r" b="b"/>
              <a:pathLst>
                <a:path w="307457" h="457219" extrusionOk="0">
                  <a:moveTo>
                    <a:pt x="307457" y="317291"/>
                  </a:moveTo>
                  <a:cubicBezTo>
                    <a:pt x="307457" y="433713"/>
                    <a:pt x="238325" y="488286"/>
                    <a:pt x="153729" y="439170"/>
                  </a:cubicBezTo>
                  <a:cubicBezTo>
                    <a:pt x="69133" y="390055"/>
                    <a:pt x="0" y="256351"/>
                    <a:pt x="0" y="139929"/>
                  </a:cubicBezTo>
                  <a:cubicBezTo>
                    <a:pt x="0" y="23506"/>
                    <a:pt x="69133" y="-31067"/>
                    <a:pt x="153729" y="18049"/>
                  </a:cubicBezTo>
                  <a:cubicBezTo>
                    <a:pt x="239234" y="67165"/>
                    <a:pt x="307457" y="200868"/>
                    <a:pt x="307457" y="317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1018;p46">
              <a:extLst>
                <a:ext uri="{FF2B5EF4-FFF2-40B4-BE49-F238E27FC236}">
                  <a16:creationId xmlns:a16="http://schemas.microsoft.com/office/drawing/2014/main" id="{463262FC-8BD1-4C4B-8B3E-9F4D6ACF8447}"/>
                </a:ext>
              </a:extLst>
            </p:cNvPr>
            <p:cNvSpPr/>
            <p:nvPr/>
          </p:nvSpPr>
          <p:spPr>
            <a:xfrm>
              <a:off x="1421149" y="2512826"/>
              <a:ext cx="59308" cy="46660"/>
            </a:xfrm>
            <a:custGeom>
              <a:avLst/>
              <a:gdLst/>
              <a:ahLst/>
              <a:cxnLst/>
              <a:rect l="l" t="t" r="r" b="b"/>
              <a:pathLst>
                <a:path w="593083" h="466598" extrusionOk="0">
                  <a:moveTo>
                    <a:pt x="0" y="0"/>
                  </a:moveTo>
                  <a:lnTo>
                    <a:pt x="593083" y="342900"/>
                  </a:lnTo>
                  <a:lnTo>
                    <a:pt x="593083" y="466599"/>
                  </a:lnTo>
                  <a:lnTo>
                    <a:pt x="0" y="123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1019;p46">
              <a:extLst>
                <a:ext uri="{FF2B5EF4-FFF2-40B4-BE49-F238E27FC236}">
                  <a16:creationId xmlns:a16="http://schemas.microsoft.com/office/drawing/2014/main" id="{300DDEA9-E5C0-438C-AA82-966ECF024ECA}"/>
                </a:ext>
              </a:extLst>
            </p:cNvPr>
            <p:cNvSpPr/>
            <p:nvPr/>
          </p:nvSpPr>
          <p:spPr>
            <a:xfrm>
              <a:off x="1421149" y="2537588"/>
              <a:ext cx="177106" cy="114694"/>
            </a:xfrm>
            <a:custGeom>
              <a:avLst/>
              <a:gdLst/>
              <a:ahLst/>
              <a:cxnLst/>
              <a:rect l="l" t="t" r="r" b="b"/>
              <a:pathLst>
                <a:path w="1771062" h="1146941" extrusionOk="0">
                  <a:moveTo>
                    <a:pt x="0" y="0"/>
                  </a:moveTo>
                  <a:lnTo>
                    <a:pt x="1771063" y="1023243"/>
                  </a:lnTo>
                  <a:lnTo>
                    <a:pt x="1771063" y="1146941"/>
                  </a:lnTo>
                  <a:lnTo>
                    <a:pt x="0" y="123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1020;p46">
              <a:extLst>
                <a:ext uri="{FF2B5EF4-FFF2-40B4-BE49-F238E27FC236}">
                  <a16:creationId xmlns:a16="http://schemas.microsoft.com/office/drawing/2014/main" id="{77432CC3-1819-4801-A3DF-3522B634B29E}"/>
                </a:ext>
              </a:extLst>
            </p:cNvPr>
            <p:cNvSpPr/>
            <p:nvPr/>
          </p:nvSpPr>
          <p:spPr>
            <a:xfrm>
              <a:off x="1421149" y="2562349"/>
              <a:ext cx="138538" cy="92410"/>
            </a:xfrm>
            <a:custGeom>
              <a:avLst/>
              <a:gdLst/>
              <a:ahLst/>
              <a:cxnLst/>
              <a:rect l="l" t="t" r="r" b="b"/>
              <a:pathLst>
                <a:path w="1385376" h="924101" extrusionOk="0">
                  <a:moveTo>
                    <a:pt x="0" y="0"/>
                  </a:moveTo>
                  <a:lnTo>
                    <a:pt x="1385377" y="800403"/>
                  </a:lnTo>
                  <a:lnTo>
                    <a:pt x="1385377" y="924102"/>
                  </a:lnTo>
                  <a:lnTo>
                    <a:pt x="0" y="123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1021;p46">
              <a:extLst>
                <a:ext uri="{FF2B5EF4-FFF2-40B4-BE49-F238E27FC236}">
                  <a16:creationId xmlns:a16="http://schemas.microsoft.com/office/drawing/2014/main" id="{7E721AB6-EF16-4A5E-A712-9C12D4BB567F}"/>
                </a:ext>
              </a:extLst>
            </p:cNvPr>
            <p:cNvSpPr/>
            <p:nvPr/>
          </p:nvSpPr>
          <p:spPr>
            <a:xfrm>
              <a:off x="855298" y="2629287"/>
              <a:ext cx="270708" cy="318979"/>
            </a:xfrm>
            <a:custGeom>
              <a:avLst/>
              <a:gdLst/>
              <a:ahLst/>
              <a:cxnLst/>
              <a:rect l="l" t="t" r="r" b="b"/>
              <a:pathLst>
                <a:path w="2707078" h="3189788" extrusionOk="0">
                  <a:moveTo>
                    <a:pt x="2706169" y="1563515"/>
                  </a:moveTo>
                  <a:lnTo>
                    <a:pt x="0" y="0"/>
                  </a:lnTo>
                  <a:lnTo>
                    <a:pt x="0" y="1410711"/>
                  </a:lnTo>
                  <a:lnTo>
                    <a:pt x="2467844" y="2835974"/>
                  </a:lnTo>
                  <a:lnTo>
                    <a:pt x="2707079" y="3189789"/>
                  </a:lnTo>
                  <a:lnTo>
                    <a:pt x="2706169" y="156351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1022;p46">
              <a:extLst>
                <a:ext uri="{FF2B5EF4-FFF2-40B4-BE49-F238E27FC236}">
                  <a16:creationId xmlns:a16="http://schemas.microsoft.com/office/drawing/2014/main" id="{F7409BC7-0C07-40D7-89D0-E5AEF3812C75}"/>
                </a:ext>
              </a:extLst>
            </p:cNvPr>
            <p:cNvSpPr/>
            <p:nvPr/>
          </p:nvSpPr>
          <p:spPr>
            <a:xfrm>
              <a:off x="1070338" y="2786719"/>
              <a:ext cx="30746" cy="45671"/>
            </a:xfrm>
            <a:custGeom>
              <a:avLst/>
              <a:gdLst/>
              <a:ahLst/>
              <a:cxnLst/>
              <a:rect l="l" t="t" r="r" b="b"/>
              <a:pathLst>
                <a:path w="307457" h="456710" extrusionOk="0">
                  <a:moveTo>
                    <a:pt x="0" y="139419"/>
                  </a:moveTo>
                  <a:cubicBezTo>
                    <a:pt x="0" y="255842"/>
                    <a:pt x="69132" y="389545"/>
                    <a:pt x="153729" y="438661"/>
                  </a:cubicBezTo>
                  <a:cubicBezTo>
                    <a:pt x="238325" y="487777"/>
                    <a:pt x="307457" y="433204"/>
                    <a:pt x="307457" y="316781"/>
                  </a:cubicBezTo>
                  <a:cubicBezTo>
                    <a:pt x="307457" y="200359"/>
                    <a:pt x="238325" y="66655"/>
                    <a:pt x="153729" y="17540"/>
                  </a:cubicBezTo>
                  <a:cubicBezTo>
                    <a:pt x="69132" y="-30666"/>
                    <a:pt x="0" y="23907"/>
                    <a:pt x="0" y="1394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1023;p46">
              <a:extLst>
                <a:ext uri="{FF2B5EF4-FFF2-40B4-BE49-F238E27FC236}">
                  <a16:creationId xmlns:a16="http://schemas.microsoft.com/office/drawing/2014/main" id="{E61EFF87-F8C9-4B81-889E-89FA1660DB5B}"/>
                </a:ext>
              </a:extLst>
            </p:cNvPr>
            <p:cNvSpPr/>
            <p:nvPr/>
          </p:nvSpPr>
          <p:spPr>
            <a:xfrm>
              <a:off x="996602" y="2745203"/>
              <a:ext cx="59308" cy="46660"/>
            </a:xfrm>
            <a:custGeom>
              <a:avLst/>
              <a:gdLst/>
              <a:ahLst/>
              <a:cxnLst/>
              <a:rect l="l" t="t" r="r" b="b"/>
              <a:pathLst>
                <a:path w="593083" h="466598" extrusionOk="0">
                  <a:moveTo>
                    <a:pt x="593083" y="342900"/>
                  </a:moveTo>
                  <a:lnTo>
                    <a:pt x="0" y="0"/>
                  </a:lnTo>
                  <a:lnTo>
                    <a:pt x="0" y="123699"/>
                  </a:lnTo>
                  <a:lnTo>
                    <a:pt x="593083" y="466599"/>
                  </a:lnTo>
                  <a:lnTo>
                    <a:pt x="593083" y="34290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1024;p46">
              <a:extLst>
                <a:ext uri="{FF2B5EF4-FFF2-40B4-BE49-F238E27FC236}">
                  <a16:creationId xmlns:a16="http://schemas.microsoft.com/office/drawing/2014/main" id="{62206D11-598E-4E9C-9E68-130572FD85A7}"/>
                </a:ext>
              </a:extLst>
            </p:cNvPr>
            <p:cNvSpPr/>
            <p:nvPr/>
          </p:nvSpPr>
          <p:spPr>
            <a:xfrm>
              <a:off x="879151" y="2702030"/>
              <a:ext cx="177197" cy="114694"/>
            </a:xfrm>
            <a:custGeom>
              <a:avLst/>
              <a:gdLst/>
              <a:ahLst/>
              <a:cxnLst/>
              <a:rect l="l" t="t" r="r" b="b"/>
              <a:pathLst>
                <a:path w="1771972" h="1146941" extrusionOk="0">
                  <a:moveTo>
                    <a:pt x="1771972" y="1023243"/>
                  </a:moveTo>
                  <a:lnTo>
                    <a:pt x="0" y="0"/>
                  </a:lnTo>
                  <a:lnTo>
                    <a:pt x="0" y="123698"/>
                  </a:lnTo>
                  <a:lnTo>
                    <a:pt x="1771063" y="1146941"/>
                  </a:lnTo>
                  <a:lnTo>
                    <a:pt x="1771972" y="102324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1025;p46">
              <a:extLst>
                <a:ext uri="{FF2B5EF4-FFF2-40B4-BE49-F238E27FC236}">
                  <a16:creationId xmlns:a16="http://schemas.microsoft.com/office/drawing/2014/main" id="{C8D0379A-7F26-4B9F-B438-D9B7CA438451}"/>
                </a:ext>
              </a:extLst>
            </p:cNvPr>
            <p:cNvSpPr/>
            <p:nvPr/>
          </p:nvSpPr>
          <p:spPr>
            <a:xfrm>
              <a:off x="917697" y="2749013"/>
              <a:ext cx="138538" cy="92410"/>
            </a:xfrm>
            <a:custGeom>
              <a:avLst/>
              <a:gdLst/>
              <a:ahLst/>
              <a:cxnLst/>
              <a:rect l="l" t="t" r="r" b="b"/>
              <a:pathLst>
                <a:path w="1385376" h="924101" extrusionOk="0">
                  <a:moveTo>
                    <a:pt x="1385377" y="800403"/>
                  </a:moveTo>
                  <a:lnTo>
                    <a:pt x="0" y="0"/>
                  </a:lnTo>
                  <a:lnTo>
                    <a:pt x="0" y="123699"/>
                  </a:lnTo>
                  <a:lnTo>
                    <a:pt x="1385377" y="924102"/>
                  </a:lnTo>
                  <a:lnTo>
                    <a:pt x="1385377" y="80040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1026;p46">
              <a:extLst>
                <a:ext uri="{FF2B5EF4-FFF2-40B4-BE49-F238E27FC236}">
                  <a16:creationId xmlns:a16="http://schemas.microsoft.com/office/drawing/2014/main" id="{76C0EFFD-2157-4DD1-B8D5-CC4EEB0AAB98}"/>
                </a:ext>
              </a:extLst>
            </p:cNvPr>
            <p:cNvSpPr/>
            <p:nvPr/>
          </p:nvSpPr>
          <p:spPr>
            <a:xfrm>
              <a:off x="1029162" y="2421399"/>
              <a:ext cx="113159" cy="310247"/>
            </a:xfrm>
            <a:custGeom>
              <a:avLst/>
              <a:gdLst/>
              <a:ahLst/>
              <a:cxnLst/>
              <a:rect l="l" t="t" r="r" b="b"/>
              <a:pathLst>
                <a:path w="1131587" h="3102471" extrusionOk="0">
                  <a:moveTo>
                    <a:pt x="0" y="0"/>
                  </a:moveTo>
                  <a:lnTo>
                    <a:pt x="1130678" y="653056"/>
                  </a:lnTo>
                  <a:lnTo>
                    <a:pt x="1131588" y="3102472"/>
                  </a:lnTo>
                  <a:lnTo>
                    <a:pt x="0" y="244941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1027;p46">
              <a:extLst>
                <a:ext uri="{FF2B5EF4-FFF2-40B4-BE49-F238E27FC236}">
                  <a16:creationId xmlns:a16="http://schemas.microsoft.com/office/drawing/2014/main" id="{2D3910B0-5B88-417E-8FC4-6AD6F245F351}"/>
                </a:ext>
              </a:extLst>
            </p:cNvPr>
            <p:cNvSpPr/>
            <p:nvPr/>
          </p:nvSpPr>
          <p:spPr>
            <a:xfrm>
              <a:off x="993881" y="2488428"/>
              <a:ext cx="88962" cy="80768"/>
            </a:xfrm>
            <a:custGeom>
              <a:avLst/>
              <a:gdLst/>
              <a:ahLst/>
              <a:cxnLst/>
              <a:rect l="l" t="t" r="r" b="b"/>
              <a:pathLst>
                <a:path w="889624" h="807679" extrusionOk="0">
                  <a:moveTo>
                    <a:pt x="0" y="0"/>
                  </a:moveTo>
                  <a:lnTo>
                    <a:pt x="889625" y="513895"/>
                  </a:lnTo>
                  <a:lnTo>
                    <a:pt x="889625" y="807680"/>
                  </a:lnTo>
                  <a:lnTo>
                    <a:pt x="0" y="29378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1028;p46">
              <a:extLst>
                <a:ext uri="{FF2B5EF4-FFF2-40B4-BE49-F238E27FC236}">
                  <a16:creationId xmlns:a16="http://schemas.microsoft.com/office/drawing/2014/main" id="{BFD793F0-CD21-4749-9851-9DB813F5A42B}"/>
                </a:ext>
              </a:extLst>
            </p:cNvPr>
            <p:cNvSpPr/>
            <p:nvPr/>
          </p:nvSpPr>
          <p:spPr>
            <a:xfrm>
              <a:off x="1029162" y="2629378"/>
              <a:ext cx="113068" cy="101597"/>
            </a:xfrm>
            <a:custGeom>
              <a:avLst/>
              <a:gdLst/>
              <a:ahLst/>
              <a:cxnLst/>
              <a:rect l="l" t="t" r="r" b="b"/>
              <a:pathLst>
                <a:path w="1130678" h="1015966" extrusionOk="0">
                  <a:moveTo>
                    <a:pt x="0" y="0"/>
                  </a:moveTo>
                  <a:lnTo>
                    <a:pt x="1130678" y="653056"/>
                  </a:lnTo>
                  <a:lnTo>
                    <a:pt x="1130678" y="1015966"/>
                  </a:lnTo>
                  <a:lnTo>
                    <a:pt x="0" y="362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1029;p46">
              <a:extLst>
                <a:ext uri="{FF2B5EF4-FFF2-40B4-BE49-F238E27FC236}">
                  <a16:creationId xmlns:a16="http://schemas.microsoft.com/office/drawing/2014/main" id="{B3CC6CC4-1448-42ED-A417-426D47ECF61C}"/>
                </a:ext>
              </a:extLst>
            </p:cNvPr>
            <p:cNvSpPr/>
            <p:nvPr/>
          </p:nvSpPr>
          <p:spPr>
            <a:xfrm>
              <a:off x="1043038" y="2465752"/>
              <a:ext cx="46391" cy="39111"/>
            </a:xfrm>
            <a:custGeom>
              <a:avLst/>
              <a:gdLst/>
              <a:ahLst/>
              <a:cxnLst/>
              <a:rect l="l" t="t" r="r" b="b"/>
              <a:pathLst>
                <a:path w="463914" h="391106" extrusionOk="0">
                  <a:moveTo>
                    <a:pt x="0" y="0"/>
                  </a:moveTo>
                  <a:lnTo>
                    <a:pt x="463915" y="267407"/>
                  </a:lnTo>
                  <a:lnTo>
                    <a:pt x="463915" y="391106"/>
                  </a:lnTo>
                  <a:lnTo>
                    <a:pt x="0" y="123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1030;p46">
              <a:extLst>
                <a:ext uri="{FF2B5EF4-FFF2-40B4-BE49-F238E27FC236}">
                  <a16:creationId xmlns:a16="http://schemas.microsoft.com/office/drawing/2014/main" id="{4053A330-DD9D-4702-8073-469EC5E3CCBA}"/>
                </a:ext>
              </a:extLst>
            </p:cNvPr>
            <p:cNvSpPr/>
            <p:nvPr/>
          </p:nvSpPr>
          <p:spPr>
            <a:xfrm>
              <a:off x="1043129" y="2490514"/>
              <a:ext cx="82049" cy="59757"/>
            </a:xfrm>
            <a:custGeom>
              <a:avLst/>
              <a:gdLst/>
              <a:ahLst/>
              <a:cxnLst/>
              <a:rect l="l" t="t" r="r" b="b"/>
              <a:pathLst>
                <a:path w="820492" h="597573" extrusionOk="0">
                  <a:moveTo>
                    <a:pt x="0" y="0"/>
                  </a:moveTo>
                  <a:lnTo>
                    <a:pt x="820492" y="473875"/>
                  </a:lnTo>
                  <a:lnTo>
                    <a:pt x="820492" y="597574"/>
                  </a:lnTo>
                  <a:lnTo>
                    <a:pt x="0" y="123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1031;p46">
              <a:extLst>
                <a:ext uri="{FF2B5EF4-FFF2-40B4-BE49-F238E27FC236}">
                  <a16:creationId xmlns:a16="http://schemas.microsoft.com/office/drawing/2014/main" id="{05BEBDF7-E213-47CF-A77C-D4E9BBCCD622}"/>
                </a:ext>
              </a:extLst>
            </p:cNvPr>
            <p:cNvSpPr/>
            <p:nvPr/>
          </p:nvSpPr>
          <p:spPr>
            <a:xfrm>
              <a:off x="1043129" y="2597904"/>
              <a:ext cx="48120" cy="40202"/>
            </a:xfrm>
            <a:custGeom>
              <a:avLst/>
              <a:gdLst/>
              <a:ahLst/>
              <a:cxnLst/>
              <a:rect l="l" t="t" r="r" b="b"/>
              <a:pathLst>
                <a:path w="481197" h="402020" extrusionOk="0">
                  <a:moveTo>
                    <a:pt x="481198" y="278322"/>
                  </a:moveTo>
                  <a:lnTo>
                    <a:pt x="481198" y="402021"/>
                  </a:lnTo>
                  <a:lnTo>
                    <a:pt x="0" y="123699"/>
                  </a:lnTo>
                  <a:lnTo>
                    <a:pt x="0" y="0"/>
                  </a:lnTo>
                  <a:lnTo>
                    <a:pt x="481198" y="27832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1032;p46">
              <a:extLst>
                <a:ext uri="{FF2B5EF4-FFF2-40B4-BE49-F238E27FC236}">
                  <a16:creationId xmlns:a16="http://schemas.microsoft.com/office/drawing/2014/main" id="{D4930432-ADAF-4458-BECB-ACF0784C167E}"/>
                </a:ext>
              </a:extLst>
            </p:cNvPr>
            <p:cNvSpPr/>
            <p:nvPr/>
          </p:nvSpPr>
          <p:spPr>
            <a:xfrm>
              <a:off x="1154594" y="2795180"/>
              <a:ext cx="113159" cy="310247"/>
            </a:xfrm>
            <a:custGeom>
              <a:avLst/>
              <a:gdLst/>
              <a:ahLst/>
              <a:cxnLst/>
              <a:rect l="l" t="t" r="r" b="b"/>
              <a:pathLst>
                <a:path w="1131588" h="3102471" extrusionOk="0">
                  <a:moveTo>
                    <a:pt x="1130679" y="653056"/>
                  </a:moveTo>
                  <a:lnTo>
                    <a:pt x="0" y="0"/>
                  </a:lnTo>
                  <a:lnTo>
                    <a:pt x="910" y="2449416"/>
                  </a:lnTo>
                  <a:lnTo>
                    <a:pt x="1131588" y="3102472"/>
                  </a:lnTo>
                  <a:lnTo>
                    <a:pt x="1130679" y="65305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1033;p46">
              <a:extLst>
                <a:ext uri="{FF2B5EF4-FFF2-40B4-BE49-F238E27FC236}">
                  <a16:creationId xmlns:a16="http://schemas.microsoft.com/office/drawing/2014/main" id="{620AB502-C652-4653-B332-2E84E507B4D0}"/>
                </a:ext>
              </a:extLst>
            </p:cNvPr>
            <p:cNvSpPr/>
            <p:nvPr/>
          </p:nvSpPr>
          <p:spPr>
            <a:xfrm>
              <a:off x="1213909" y="2916811"/>
              <a:ext cx="88962" cy="80768"/>
            </a:xfrm>
            <a:custGeom>
              <a:avLst/>
              <a:gdLst/>
              <a:ahLst/>
              <a:cxnLst/>
              <a:rect l="l" t="t" r="r" b="b"/>
              <a:pathLst>
                <a:path w="889624" h="807679" extrusionOk="0">
                  <a:moveTo>
                    <a:pt x="889625" y="513895"/>
                  </a:moveTo>
                  <a:lnTo>
                    <a:pt x="0" y="0"/>
                  </a:lnTo>
                  <a:lnTo>
                    <a:pt x="0" y="293784"/>
                  </a:lnTo>
                  <a:lnTo>
                    <a:pt x="889625" y="807679"/>
                  </a:lnTo>
                  <a:lnTo>
                    <a:pt x="889625" y="5138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34;p46">
              <a:extLst>
                <a:ext uri="{FF2B5EF4-FFF2-40B4-BE49-F238E27FC236}">
                  <a16:creationId xmlns:a16="http://schemas.microsoft.com/office/drawing/2014/main" id="{0F018BAB-00D8-497D-ACC8-27BE56595B07}"/>
                </a:ext>
              </a:extLst>
            </p:cNvPr>
            <p:cNvSpPr/>
            <p:nvPr/>
          </p:nvSpPr>
          <p:spPr>
            <a:xfrm>
              <a:off x="1154685" y="3003159"/>
              <a:ext cx="113068" cy="101597"/>
            </a:xfrm>
            <a:custGeom>
              <a:avLst/>
              <a:gdLst/>
              <a:ahLst/>
              <a:cxnLst/>
              <a:rect l="l" t="t" r="r" b="b"/>
              <a:pathLst>
                <a:path w="1130678" h="1015966" extrusionOk="0">
                  <a:moveTo>
                    <a:pt x="1130679" y="653056"/>
                  </a:moveTo>
                  <a:lnTo>
                    <a:pt x="0" y="0"/>
                  </a:lnTo>
                  <a:lnTo>
                    <a:pt x="0" y="362910"/>
                  </a:lnTo>
                  <a:lnTo>
                    <a:pt x="1130679" y="1015966"/>
                  </a:lnTo>
                  <a:lnTo>
                    <a:pt x="1130679" y="653056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35;p46">
              <a:extLst>
                <a:ext uri="{FF2B5EF4-FFF2-40B4-BE49-F238E27FC236}">
                  <a16:creationId xmlns:a16="http://schemas.microsoft.com/office/drawing/2014/main" id="{DB9FA8A6-ACFA-41FF-94BF-C3C460984F03}"/>
                </a:ext>
              </a:extLst>
            </p:cNvPr>
            <p:cNvSpPr/>
            <p:nvPr/>
          </p:nvSpPr>
          <p:spPr>
            <a:xfrm>
              <a:off x="1171645" y="2841347"/>
              <a:ext cx="46391" cy="39111"/>
            </a:xfrm>
            <a:custGeom>
              <a:avLst/>
              <a:gdLst/>
              <a:ahLst/>
              <a:cxnLst/>
              <a:rect l="l" t="t" r="r" b="b"/>
              <a:pathLst>
                <a:path w="463914" h="391106" extrusionOk="0">
                  <a:moveTo>
                    <a:pt x="0" y="0"/>
                  </a:moveTo>
                  <a:lnTo>
                    <a:pt x="463915" y="267408"/>
                  </a:lnTo>
                  <a:lnTo>
                    <a:pt x="463915" y="391106"/>
                  </a:lnTo>
                  <a:lnTo>
                    <a:pt x="0" y="123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36;p46">
              <a:extLst>
                <a:ext uri="{FF2B5EF4-FFF2-40B4-BE49-F238E27FC236}">
                  <a16:creationId xmlns:a16="http://schemas.microsoft.com/office/drawing/2014/main" id="{17E85B50-C121-419E-B07C-5AF3BDB6CEEC}"/>
                </a:ext>
              </a:extLst>
            </p:cNvPr>
            <p:cNvSpPr/>
            <p:nvPr/>
          </p:nvSpPr>
          <p:spPr>
            <a:xfrm>
              <a:off x="1171645" y="2866109"/>
              <a:ext cx="82049" cy="59757"/>
            </a:xfrm>
            <a:custGeom>
              <a:avLst/>
              <a:gdLst/>
              <a:ahLst/>
              <a:cxnLst/>
              <a:rect l="l" t="t" r="r" b="b"/>
              <a:pathLst>
                <a:path w="820492" h="597573" extrusionOk="0">
                  <a:moveTo>
                    <a:pt x="0" y="0"/>
                  </a:moveTo>
                  <a:lnTo>
                    <a:pt x="820492" y="473875"/>
                  </a:lnTo>
                  <a:lnTo>
                    <a:pt x="820492" y="597574"/>
                  </a:lnTo>
                  <a:lnTo>
                    <a:pt x="0" y="123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7;p46">
              <a:extLst>
                <a:ext uri="{FF2B5EF4-FFF2-40B4-BE49-F238E27FC236}">
                  <a16:creationId xmlns:a16="http://schemas.microsoft.com/office/drawing/2014/main" id="{6DD2AF34-FBF3-4634-90E5-2D757DE05482}"/>
                </a:ext>
              </a:extLst>
            </p:cNvPr>
            <p:cNvSpPr/>
            <p:nvPr/>
          </p:nvSpPr>
          <p:spPr>
            <a:xfrm>
              <a:off x="1205474" y="2993091"/>
              <a:ext cx="48120" cy="40202"/>
            </a:xfrm>
            <a:custGeom>
              <a:avLst/>
              <a:gdLst/>
              <a:ahLst/>
              <a:cxnLst/>
              <a:rect l="l" t="t" r="r" b="b"/>
              <a:pathLst>
                <a:path w="481197" h="402020" extrusionOk="0">
                  <a:moveTo>
                    <a:pt x="0" y="0"/>
                  </a:moveTo>
                  <a:lnTo>
                    <a:pt x="0" y="123699"/>
                  </a:lnTo>
                  <a:lnTo>
                    <a:pt x="481198" y="402021"/>
                  </a:lnTo>
                  <a:lnTo>
                    <a:pt x="481198" y="2783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38;p46">
              <a:extLst>
                <a:ext uri="{FF2B5EF4-FFF2-40B4-BE49-F238E27FC236}">
                  <a16:creationId xmlns:a16="http://schemas.microsoft.com/office/drawing/2014/main" id="{B489DBA4-B2D6-422A-B42F-C6B5FFA83BDB}"/>
                </a:ext>
              </a:extLst>
            </p:cNvPr>
            <p:cNvSpPr/>
            <p:nvPr/>
          </p:nvSpPr>
          <p:spPr>
            <a:xfrm>
              <a:off x="1459513" y="2703561"/>
              <a:ext cx="76046" cy="103649"/>
            </a:xfrm>
            <a:custGeom>
              <a:avLst/>
              <a:gdLst/>
              <a:ahLst/>
              <a:cxnLst/>
              <a:rect l="l" t="t" r="r" b="b"/>
              <a:pathLst>
                <a:path w="760456" h="1036493" extrusionOk="0">
                  <a:moveTo>
                    <a:pt x="380228" y="13751"/>
                  </a:moveTo>
                  <a:cubicBezTo>
                    <a:pt x="434806" y="44675"/>
                    <a:pt x="478469" y="121078"/>
                    <a:pt x="478469" y="183836"/>
                  </a:cubicBezTo>
                  <a:lnTo>
                    <a:pt x="478469" y="461249"/>
                  </a:lnTo>
                  <a:lnTo>
                    <a:pt x="662215" y="566757"/>
                  </a:lnTo>
                  <a:cubicBezTo>
                    <a:pt x="716794" y="597681"/>
                    <a:pt x="760456" y="674083"/>
                    <a:pt x="760456" y="736842"/>
                  </a:cubicBezTo>
                  <a:cubicBezTo>
                    <a:pt x="760456" y="799601"/>
                    <a:pt x="716794" y="825069"/>
                    <a:pt x="662215" y="794144"/>
                  </a:cubicBezTo>
                  <a:lnTo>
                    <a:pt x="478469" y="688636"/>
                  </a:lnTo>
                  <a:lnTo>
                    <a:pt x="478469" y="966049"/>
                  </a:lnTo>
                  <a:cubicBezTo>
                    <a:pt x="478469" y="1028807"/>
                    <a:pt x="434806" y="1054275"/>
                    <a:pt x="380228" y="1023350"/>
                  </a:cubicBezTo>
                  <a:cubicBezTo>
                    <a:pt x="325650" y="992426"/>
                    <a:pt x="281987" y="916023"/>
                    <a:pt x="281987" y="853265"/>
                  </a:cubicBezTo>
                  <a:lnTo>
                    <a:pt x="281987" y="575852"/>
                  </a:lnTo>
                  <a:lnTo>
                    <a:pt x="98241" y="469435"/>
                  </a:lnTo>
                  <a:cubicBezTo>
                    <a:pt x="43662" y="438510"/>
                    <a:pt x="0" y="362108"/>
                    <a:pt x="0" y="298440"/>
                  </a:cubicBezTo>
                  <a:cubicBezTo>
                    <a:pt x="0" y="235681"/>
                    <a:pt x="43662" y="210213"/>
                    <a:pt x="98241" y="241138"/>
                  </a:cubicBezTo>
                  <a:lnTo>
                    <a:pt x="281987" y="346646"/>
                  </a:lnTo>
                  <a:lnTo>
                    <a:pt x="281987" y="69233"/>
                  </a:lnTo>
                  <a:cubicBezTo>
                    <a:pt x="281987" y="7384"/>
                    <a:pt x="325650" y="-18084"/>
                    <a:pt x="380228" y="1375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3919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title"/>
          </p:nvPr>
        </p:nvSpPr>
        <p:spPr>
          <a:xfrm>
            <a:off x="855299" y="457200"/>
            <a:ext cx="6720031" cy="77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altLang="ko-KR" dirty="0" err="1">
                <a:latin typeface="+mj-ea"/>
                <a:ea typeface="+mj-ea"/>
              </a:rPr>
              <a:t>Kaikas</a:t>
            </a:r>
            <a:endParaRPr dirty="0"/>
          </a:p>
        </p:txBody>
      </p:sp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C3F69A-2B60-4741-BF68-D299BB3E9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465" y="170097"/>
            <a:ext cx="2428875" cy="14763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CBDCFB3-C076-498B-BB94-6F0F5D182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657" y="1719388"/>
            <a:ext cx="3614080" cy="27287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B0D5A5F-B2D3-4853-9522-32309DCA1E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4216" y="1719388"/>
            <a:ext cx="4302401" cy="272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08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>
            <a:spLocks noGrp="1"/>
          </p:cNvSpPr>
          <p:nvPr>
            <p:ph type="ctrTitle"/>
          </p:nvPr>
        </p:nvSpPr>
        <p:spPr>
          <a:xfrm>
            <a:off x="855300" y="1675362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altLang="ko-KR" dirty="0">
                <a:latin typeface="+mj-ea"/>
                <a:ea typeface="+mj-ea"/>
              </a:rPr>
            </a:br>
            <a:br>
              <a:rPr lang="en-US" altLang="ko-KR" dirty="0">
                <a:latin typeface="+mj-ea"/>
                <a:ea typeface="+mj-ea"/>
              </a:rPr>
            </a:br>
            <a:br>
              <a:rPr lang="en-US" altLang="ko-KR" dirty="0">
                <a:latin typeface="+mj-ea"/>
                <a:ea typeface="+mj-ea"/>
              </a:rPr>
            </a:br>
            <a:br>
              <a:rPr lang="en-US" altLang="ko-KR" dirty="0">
                <a:latin typeface="+mj-ea"/>
                <a:ea typeface="+mj-ea"/>
              </a:rPr>
            </a:br>
            <a:br>
              <a:rPr lang="en-US" altLang="ko-KR" dirty="0">
                <a:latin typeface="+mj-ea"/>
                <a:ea typeface="+mj-ea"/>
              </a:rPr>
            </a:br>
            <a:br>
              <a:rPr lang="en-US" altLang="ko-KR" dirty="0">
                <a:latin typeface="+mj-ea"/>
                <a:ea typeface="+mj-ea"/>
              </a:rPr>
            </a:br>
            <a:r>
              <a:rPr lang="en-US" altLang="ko-KR" dirty="0" err="1">
                <a:latin typeface="+mj-ea"/>
                <a:ea typeface="+mj-ea"/>
              </a:rPr>
              <a:t>Kaikas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1" name="Google Shape;382;p27">
            <a:extLst>
              <a:ext uri="{FF2B5EF4-FFF2-40B4-BE49-F238E27FC236}">
                <a16:creationId xmlns:a16="http://schemas.microsoft.com/office/drawing/2014/main" id="{CFDA9992-D216-49DB-853B-91394F9934CB}"/>
              </a:ext>
            </a:extLst>
          </p:cNvPr>
          <p:cNvSpPr txBox="1">
            <a:spLocks/>
          </p:cNvSpPr>
          <p:nvPr/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z="1300" smtClean="0">
                <a:solidFill>
                  <a:schemeClr val="accent2"/>
                </a:solidFill>
                <a:latin typeface="Barlow Light" panose="00000400000000000000" pitchFamily="2" charset="0"/>
                <a:ea typeface="+mj-ea"/>
              </a:rPr>
              <a:pPr algn="ctr"/>
              <a:t>4</a:t>
            </a:fld>
            <a:endParaRPr lang="en" sz="1300" dirty="0">
              <a:solidFill>
                <a:schemeClr val="accent2"/>
              </a:solidFill>
              <a:latin typeface="Barlow Light" panose="00000400000000000000" pitchFamily="2" charset="0"/>
              <a:ea typeface="+mj-ea"/>
            </a:endParaRPr>
          </a:p>
        </p:txBody>
      </p:sp>
      <p:grpSp>
        <p:nvGrpSpPr>
          <p:cNvPr id="52" name="Grupo 10">
            <a:extLst>
              <a:ext uri="{FF2B5EF4-FFF2-40B4-BE49-F238E27FC236}">
                <a16:creationId xmlns:a16="http://schemas.microsoft.com/office/drawing/2014/main" id="{79A8592F-8F39-4CA0-B7B4-E9A5903B5A6A}"/>
              </a:ext>
            </a:extLst>
          </p:cNvPr>
          <p:cNvGrpSpPr/>
          <p:nvPr/>
        </p:nvGrpSpPr>
        <p:grpSpPr>
          <a:xfrm>
            <a:off x="5677200" y="1130400"/>
            <a:ext cx="3045600" cy="2869200"/>
            <a:chOff x="855298" y="2421399"/>
            <a:chExt cx="767176" cy="684028"/>
          </a:xfrm>
        </p:grpSpPr>
        <p:sp>
          <p:nvSpPr>
            <p:cNvPr id="53" name="Google Shape;1014;p46">
              <a:extLst>
                <a:ext uri="{FF2B5EF4-FFF2-40B4-BE49-F238E27FC236}">
                  <a16:creationId xmlns:a16="http://schemas.microsoft.com/office/drawing/2014/main" id="{A952F41C-0617-4046-A3B1-7377A5B6AD1A}"/>
                </a:ext>
              </a:extLst>
            </p:cNvPr>
            <p:cNvSpPr/>
            <p:nvPr/>
          </p:nvSpPr>
          <p:spPr>
            <a:xfrm>
              <a:off x="1212548" y="2426660"/>
              <a:ext cx="361763" cy="544547"/>
            </a:xfrm>
            <a:custGeom>
              <a:avLst/>
              <a:gdLst/>
              <a:ahLst/>
              <a:cxnLst/>
              <a:rect l="l" t="t" r="r" b="b"/>
              <a:pathLst>
                <a:path w="3617625" h="5445470" extrusionOk="0">
                  <a:moveTo>
                    <a:pt x="0" y="0"/>
                  </a:moveTo>
                  <a:lnTo>
                    <a:pt x="3617625" y="5445470"/>
                  </a:lnTo>
                  <a:lnTo>
                    <a:pt x="909" y="3357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015;p46">
              <a:extLst>
                <a:ext uri="{FF2B5EF4-FFF2-40B4-BE49-F238E27FC236}">
                  <a16:creationId xmlns:a16="http://schemas.microsoft.com/office/drawing/2014/main" id="{9BED1171-7BB3-4AFB-8CFB-1112AECB1365}"/>
                </a:ext>
              </a:extLst>
            </p:cNvPr>
            <p:cNvSpPr/>
            <p:nvPr/>
          </p:nvSpPr>
          <p:spPr>
            <a:xfrm>
              <a:off x="1171554" y="2423768"/>
              <a:ext cx="390451" cy="586039"/>
            </a:xfrm>
            <a:custGeom>
              <a:avLst/>
              <a:gdLst/>
              <a:ahLst/>
              <a:cxnLst/>
              <a:rect l="l" t="t" r="r" b="b"/>
              <a:pathLst>
                <a:path w="3904510" h="5860389" extrusionOk="0">
                  <a:moveTo>
                    <a:pt x="3865046" y="5854663"/>
                  </a:moveTo>
                  <a:cubicBezTo>
                    <a:pt x="3902341" y="5876492"/>
                    <a:pt x="3918715" y="5831924"/>
                    <a:pt x="3889606" y="5788266"/>
                  </a:cubicBezTo>
                  <a:lnTo>
                    <a:pt x="63675" y="29910"/>
                  </a:lnTo>
                  <a:cubicBezTo>
                    <a:pt x="38205" y="-9200"/>
                    <a:pt x="0" y="-10110"/>
                    <a:pt x="0" y="28091"/>
                  </a:cubicBezTo>
                  <a:lnTo>
                    <a:pt x="910" y="3577152"/>
                  </a:lnTo>
                  <a:cubicBezTo>
                    <a:pt x="910" y="3602619"/>
                    <a:pt x="18193" y="3632634"/>
                    <a:pt x="40024" y="3645368"/>
                  </a:cubicBezTo>
                  <a:lnTo>
                    <a:pt x="3865046" y="5854663"/>
                  </a:lnTo>
                  <a:close/>
                  <a:moveTo>
                    <a:pt x="566704" y="1668918"/>
                  </a:moveTo>
                  <a:cubicBezTo>
                    <a:pt x="566704" y="1630717"/>
                    <a:pt x="604908" y="1631626"/>
                    <a:pt x="630378" y="1670737"/>
                  </a:cubicBezTo>
                  <a:lnTo>
                    <a:pt x="2307748" y="4192007"/>
                  </a:lnTo>
                  <a:cubicBezTo>
                    <a:pt x="2336857" y="4235666"/>
                    <a:pt x="2320483" y="4280234"/>
                    <a:pt x="2283188" y="4258404"/>
                  </a:cubicBezTo>
                  <a:lnTo>
                    <a:pt x="606728" y="3289735"/>
                  </a:lnTo>
                  <a:cubicBezTo>
                    <a:pt x="584896" y="3277001"/>
                    <a:pt x="567613" y="3246986"/>
                    <a:pt x="567613" y="3221518"/>
                  </a:cubicBezTo>
                  <a:lnTo>
                    <a:pt x="566704" y="166891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016;p46">
              <a:extLst>
                <a:ext uri="{FF2B5EF4-FFF2-40B4-BE49-F238E27FC236}">
                  <a16:creationId xmlns:a16="http://schemas.microsoft.com/office/drawing/2014/main" id="{AB2E172F-34D0-4A2F-82D8-57584906225F}"/>
                </a:ext>
              </a:extLst>
            </p:cNvPr>
            <p:cNvSpPr/>
            <p:nvPr/>
          </p:nvSpPr>
          <p:spPr>
            <a:xfrm>
              <a:off x="1351766" y="2438542"/>
              <a:ext cx="270708" cy="297422"/>
            </a:xfrm>
            <a:custGeom>
              <a:avLst/>
              <a:gdLst/>
              <a:ahLst/>
              <a:cxnLst/>
              <a:rect l="l" t="t" r="r" b="b"/>
              <a:pathLst>
                <a:path w="2707078" h="2974225" extrusionOk="0">
                  <a:moveTo>
                    <a:pt x="0" y="0"/>
                  </a:moveTo>
                  <a:lnTo>
                    <a:pt x="2707079" y="1563515"/>
                  </a:lnTo>
                  <a:lnTo>
                    <a:pt x="2707079" y="2974226"/>
                  </a:lnTo>
                  <a:lnTo>
                    <a:pt x="239234" y="1548053"/>
                  </a:lnTo>
                  <a:lnTo>
                    <a:pt x="909" y="162627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1017;p46">
              <a:extLst>
                <a:ext uri="{FF2B5EF4-FFF2-40B4-BE49-F238E27FC236}">
                  <a16:creationId xmlns:a16="http://schemas.microsoft.com/office/drawing/2014/main" id="{1B83BCA0-481C-4EB6-8602-B4AA8AA8CE78}"/>
                </a:ext>
              </a:extLst>
            </p:cNvPr>
            <p:cNvSpPr/>
            <p:nvPr/>
          </p:nvSpPr>
          <p:spPr>
            <a:xfrm>
              <a:off x="1375891" y="2485721"/>
              <a:ext cx="30746" cy="45722"/>
            </a:xfrm>
            <a:custGeom>
              <a:avLst/>
              <a:gdLst/>
              <a:ahLst/>
              <a:cxnLst/>
              <a:rect l="l" t="t" r="r" b="b"/>
              <a:pathLst>
                <a:path w="307457" h="457219" extrusionOk="0">
                  <a:moveTo>
                    <a:pt x="307457" y="317291"/>
                  </a:moveTo>
                  <a:cubicBezTo>
                    <a:pt x="307457" y="433713"/>
                    <a:pt x="238325" y="488286"/>
                    <a:pt x="153729" y="439170"/>
                  </a:cubicBezTo>
                  <a:cubicBezTo>
                    <a:pt x="69133" y="390055"/>
                    <a:pt x="0" y="256351"/>
                    <a:pt x="0" y="139929"/>
                  </a:cubicBezTo>
                  <a:cubicBezTo>
                    <a:pt x="0" y="23506"/>
                    <a:pt x="69133" y="-31067"/>
                    <a:pt x="153729" y="18049"/>
                  </a:cubicBezTo>
                  <a:cubicBezTo>
                    <a:pt x="239234" y="67165"/>
                    <a:pt x="307457" y="200868"/>
                    <a:pt x="307457" y="317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1018;p46">
              <a:extLst>
                <a:ext uri="{FF2B5EF4-FFF2-40B4-BE49-F238E27FC236}">
                  <a16:creationId xmlns:a16="http://schemas.microsoft.com/office/drawing/2014/main" id="{463262FC-8BD1-4C4B-8B3E-9F4D6ACF8447}"/>
                </a:ext>
              </a:extLst>
            </p:cNvPr>
            <p:cNvSpPr/>
            <p:nvPr/>
          </p:nvSpPr>
          <p:spPr>
            <a:xfrm>
              <a:off x="1421149" y="2512826"/>
              <a:ext cx="59308" cy="46660"/>
            </a:xfrm>
            <a:custGeom>
              <a:avLst/>
              <a:gdLst/>
              <a:ahLst/>
              <a:cxnLst/>
              <a:rect l="l" t="t" r="r" b="b"/>
              <a:pathLst>
                <a:path w="593083" h="466598" extrusionOk="0">
                  <a:moveTo>
                    <a:pt x="0" y="0"/>
                  </a:moveTo>
                  <a:lnTo>
                    <a:pt x="593083" y="342900"/>
                  </a:lnTo>
                  <a:lnTo>
                    <a:pt x="593083" y="466599"/>
                  </a:lnTo>
                  <a:lnTo>
                    <a:pt x="0" y="123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1019;p46">
              <a:extLst>
                <a:ext uri="{FF2B5EF4-FFF2-40B4-BE49-F238E27FC236}">
                  <a16:creationId xmlns:a16="http://schemas.microsoft.com/office/drawing/2014/main" id="{300DDEA9-E5C0-438C-AA82-966ECF024ECA}"/>
                </a:ext>
              </a:extLst>
            </p:cNvPr>
            <p:cNvSpPr/>
            <p:nvPr/>
          </p:nvSpPr>
          <p:spPr>
            <a:xfrm>
              <a:off x="1421149" y="2537588"/>
              <a:ext cx="177106" cy="114694"/>
            </a:xfrm>
            <a:custGeom>
              <a:avLst/>
              <a:gdLst/>
              <a:ahLst/>
              <a:cxnLst/>
              <a:rect l="l" t="t" r="r" b="b"/>
              <a:pathLst>
                <a:path w="1771062" h="1146941" extrusionOk="0">
                  <a:moveTo>
                    <a:pt x="0" y="0"/>
                  </a:moveTo>
                  <a:lnTo>
                    <a:pt x="1771063" y="1023243"/>
                  </a:lnTo>
                  <a:lnTo>
                    <a:pt x="1771063" y="1146941"/>
                  </a:lnTo>
                  <a:lnTo>
                    <a:pt x="0" y="123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1020;p46">
              <a:extLst>
                <a:ext uri="{FF2B5EF4-FFF2-40B4-BE49-F238E27FC236}">
                  <a16:creationId xmlns:a16="http://schemas.microsoft.com/office/drawing/2014/main" id="{77432CC3-1819-4801-A3DF-3522B634B29E}"/>
                </a:ext>
              </a:extLst>
            </p:cNvPr>
            <p:cNvSpPr/>
            <p:nvPr/>
          </p:nvSpPr>
          <p:spPr>
            <a:xfrm>
              <a:off x="1421149" y="2562349"/>
              <a:ext cx="138538" cy="92410"/>
            </a:xfrm>
            <a:custGeom>
              <a:avLst/>
              <a:gdLst/>
              <a:ahLst/>
              <a:cxnLst/>
              <a:rect l="l" t="t" r="r" b="b"/>
              <a:pathLst>
                <a:path w="1385376" h="924101" extrusionOk="0">
                  <a:moveTo>
                    <a:pt x="0" y="0"/>
                  </a:moveTo>
                  <a:lnTo>
                    <a:pt x="1385377" y="800403"/>
                  </a:lnTo>
                  <a:lnTo>
                    <a:pt x="1385377" y="924102"/>
                  </a:lnTo>
                  <a:lnTo>
                    <a:pt x="0" y="123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1021;p46">
              <a:extLst>
                <a:ext uri="{FF2B5EF4-FFF2-40B4-BE49-F238E27FC236}">
                  <a16:creationId xmlns:a16="http://schemas.microsoft.com/office/drawing/2014/main" id="{7E721AB6-EF16-4A5E-A712-9C12D4BB567F}"/>
                </a:ext>
              </a:extLst>
            </p:cNvPr>
            <p:cNvSpPr/>
            <p:nvPr/>
          </p:nvSpPr>
          <p:spPr>
            <a:xfrm>
              <a:off x="855298" y="2629287"/>
              <a:ext cx="270708" cy="318979"/>
            </a:xfrm>
            <a:custGeom>
              <a:avLst/>
              <a:gdLst/>
              <a:ahLst/>
              <a:cxnLst/>
              <a:rect l="l" t="t" r="r" b="b"/>
              <a:pathLst>
                <a:path w="2707078" h="3189788" extrusionOk="0">
                  <a:moveTo>
                    <a:pt x="2706169" y="1563515"/>
                  </a:moveTo>
                  <a:lnTo>
                    <a:pt x="0" y="0"/>
                  </a:lnTo>
                  <a:lnTo>
                    <a:pt x="0" y="1410711"/>
                  </a:lnTo>
                  <a:lnTo>
                    <a:pt x="2467844" y="2835974"/>
                  </a:lnTo>
                  <a:lnTo>
                    <a:pt x="2707079" y="3189789"/>
                  </a:lnTo>
                  <a:lnTo>
                    <a:pt x="2706169" y="156351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1022;p46">
              <a:extLst>
                <a:ext uri="{FF2B5EF4-FFF2-40B4-BE49-F238E27FC236}">
                  <a16:creationId xmlns:a16="http://schemas.microsoft.com/office/drawing/2014/main" id="{F7409BC7-0C07-40D7-89D0-E5AEF3812C75}"/>
                </a:ext>
              </a:extLst>
            </p:cNvPr>
            <p:cNvSpPr/>
            <p:nvPr/>
          </p:nvSpPr>
          <p:spPr>
            <a:xfrm>
              <a:off x="1070338" y="2786719"/>
              <a:ext cx="30746" cy="45671"/>
            </a:xfrm>
            <a:custGeom>
              <a:avLst/>
              <a:gdLst/>
              <a:ahLst/>
              <a:cxnLst/>
              <a:rect l="l" t="t" r="r" b="b"/>
              <a:pathLst>
                <a:path w="307457" h="456710" extrusionOk="0">
                  <a:moveTo>
                    <a:pt x="0" y="139419"/>
                  </a:moveTo>
                  <a:cubicBezTo>
                    <a:pt x="0" y="255842"/>
                    <a:pt x="69132" y="389545"/>
                    <a:pt x="153729" y="438661"/>
                  </a:cubicBezTo>
                  <a:cubicBezTo>
                    <a:pt x="238325" y="487777"/>
                    <a:pt x="307457" y="433204"/>
                    <a:pt x="307457" y="316781"/>
                  </a:cubicBezTo>
                  <a:cubicBezTo>
                    <a:pt x="307457" y="200359"/>
                    <a:pt x="238325" y="66655"/>
                    <a:pt x="153729" y="17540"/>
                  </a:cubicBezTo>
                  <a:cubicBezTo>
                    <a:pt x="69132" y="-30666"/>
                    <a:pt x="0" y="23907"/>
                    <a:pt x="0" y="1394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1023;p46">
              <a:extLst>
                <a:ext uri="{FF2B5EF4-FFF2-40B4-BE49-F238E27FC236}">
                  <a16:creationId xmlns:a16="http://schemas.microsoft.com/office/drawing/2014/main" id="{E61EFF87-F8C9-4B81-889E-89FA1660DB5B}"/>
                </a:ext>
              </a:extLst>
            </p:cNvPr>
            <p:cNvSpPr/>
            <p:nvPr/>
          </p:nvSpPr>
          <p:spPr>
            <a:xfrm>
              <a:off x="996602" y="2745203"/>
              <a:ext cx="59308" cy="46660"/>
            </a:xfrm>
            <a:custGeom>
              <a:avLst/>
              <a:gdLst/>
              <a:ahLst/>
              <a:cxnLst/>
              <a:rect l="l" t="t" r="r" b="b"/>
              <a:pathLst>
                <a:path w="593083" h="466598" extrusionOk="0">
                  <a:moveTo>
                    <a:pt x="593083" y="342900"/>
                  </a:moveTo>
                  <a:lnTo>
                    <a:pt x="0" y="0"/>
                  </a:lnTo>
                  <a:lnTo>
                    <a:pt x="0" y="123699"/>
                  </a:lnTo>
                  <a:lnTo>
                    <a:pt x="593083" y="466599"/>
                  </a:lnTo>
                  <a:lnTo>
                    <a:pt x="593083" y="34290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1024;p46">
              <a:extLst>
                <a:ext uri="{FF2B5EF4-FFF2-40B4-BE49-F238E27FC236}">
                  <a16:creationId xmlns:a16="http://schemas.microsoft.com/office/drawing/2014/main" id="{62206D11-598E-4E9C-9E68-130572FD85A7}"/>
                </a:ext>
              </a:extLst>
            </p:cNvPr>
            <p:cNvSpPr/>
            <p:nvPr/>
          </p:nvSpPr>
          <p:spPr>
            <a:xfrm>
              <a:off x="879151" y="2702030"/>
              <a:ext cx="177197" cy="114694"/>
            </a:xfrm>
            <a:custGeom>
              <a:avLst/>
              <a:gdLst/>
              <a:ahLst/>
              <a:cxnLst/>
              <a:rect l="l" t="t" r="r" b="b"/>
              <a:pathLst>
                <a:path w="1771972" h="1146941" extrusionOk="0">
                  <a:moveTo>
                    <a:pt x="1771972" y="1023243"/>
                  </a:moveTo>
                  <a:lnTo>
                    <a:pt x="0" y="0"/>
                  </a:lnTo>
                  <a:lnTo>
                    <a:pt x="0" y="123698"/>
                  </a:lnTo>
                  <a:lnTo>
                    <a:pt x="1771063" y="1146941"/>
                  </a:lnTo>
                  <a:lnTo>
                    <a:pt x="1771972" y="102324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1025;p46">
              <a:extLst>
                <a:ext uri="{FF2B5EF4-FFF2-40B4-BE49-F238E27FC236}">
                  <a16:creationId xmlns:a16="http://schemas.microsoft.com/office/drawing/2014/main" id="{C8D0379A-7F26-4B9F-B438-D9B7CA438451}"/>
                </a:ext>
              </a:extLst>
            </p:cNvPr>
            <p:cNvSpPr/>
            <p:nvPr/>
          </p:nvSpPr>
          <p:spPr>
            <a:xfrm>
              <a:off x="917697" y="2749013"/>
              <a:ext cx="138538" cy="92410"/>
            </a:xfrm>
            <a:custGeom>
              <a:avLst/>
              <a:gdLst/>
              <a:ahLst/>
              <a:cxnLst/>
              <a:rect l="l" t="t" r="r" b="b"/>
              <a:pathLst>
                <a:path w="1385376" h="924101" extrusionOk="0">
                  <a:moveTo>
                    <a:pt x="1385377" y="800403"/>
                  </a:moveTo>
                  <a:lnTo>
                    <a:pt x="0" y="0"/>
                  </a:lnTo>
                  <a:lnTo>
                    <a:pt x="0" y="123699"/>
                  </a:lnTo>
                  <a:lnTo>
                    <a:pt x="1385377" y="924102"/>
                  </a:lnTo>
                  <a:lnTo>
                    <a:pt x="1385377" y="80040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1026;p46">
              <a:extLst>
                <a:ext uri="{FF2B5EF4-FFF2-40B4-BE49-F238E27FC236}">
                  <a16:creationId xmlns:a16="http://schemas.microsoft.com/office/drawing/2014/main" id="{76C0EFFD-2157-4DD1-B8D5-CC4EEB0AAB98}"/>
                </a:ext>
              </a:extLst>
            </p:cNvPr>
            <p:cNvSpPr/>
            <p:nvPr/>
          </p:nvSpPr>
          <p:spPr>
            <a:xfrm>
              <a:off x="1029162" y="2421399"/>
              <a:ext cx="113159" cy="310247"/>
            </a:xfrm>
            <a:custGeom>
              <a:avLst/>
              <a:gdLst/>
              <a:ahLst/>
              <a:cxnLst/>
              <a:rect l="l" t="t" r="r" b="b"/>
              <a:pathLst>
                <a:path w="1131587" h="3102471" extrusionOk="0">
                  <a:moveTo>
                    <a:pt x="0" y="0"/>
                  </a:moveTo>
                  <a:lnTo>
                    <a:pt x="1130678" y="653056"/>
                  </a:lnTo>
                  <a:lnTo>
                    <a:pt x="1131588" y="3102472"/>
                  </a:lnTo>
                  <a:lnTo>
                    <a:pt x="0" y="244941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1027;p46">
              <a:extLst>
                <a:ext uri="{FF2B5EF4-FFF2-40B4-BE49-F238E27FC236}">
                  <a16:creationId xmlns:a16="http://schemas.microsoft.com/office/drawing/2014/main" id="{2D3910B0-5B88-417E-8FC4-6AD6F245F351}"/>
                </a:ext>
              </a:extLst>
            </p:cNvPr>
            <p:cNvSpPr/>
            <p:nvPr/>
          </p:nvSpPr>
          <p:spPr>
            <a:xfrm>
              <a:off x="993881" y="2488428"/>
              <a:ext cx="88962" cy="80768"/>
            </a:xfrm>
            <a:custGeom>
              <a:avLst/>
              <a:gdLst/>
              <a:ahLst/>
              <a:cxnLst/>
              <a:rect l="l" t="t" r="r" b="b"/>
              <a:pathLst>
                <a:path w="889624" h="807679" extrusionOk="0">
                  <a:moveTo>
                    <a:pt x="0" y="0"/>
                  </a:moveTo>
                  <a:lnTo>
                    <a:pt x="889625" y="513895"/>
                  </a:lnTo>
                  <a:lnTo>
                    <a:pt x="889625" y="807680"/>
                  </a:lnTo>
                  <a:lnTo>
                    <a:pt x="0" y="29378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1028;p46">
              <a:extLst>
                <a:ext uri="{FF2B5EF4-FFF2-40B4-BE49-F238E27FC236}">
                  <a16:creationId xmlns:a16="http://schemas.microsoft.com/office/drawing/2014/main" id="{BFD793F0-CD21-4749-9851-9DB813F5A42B}"/>
                </a:ext>
              </a:extLst>
            </p:cNvPr>
            <p:cNvSpPr/>
            <p:nvPr/>
          </p:nvSpPr>
          <p:spPr>
            <a:xfrm>
              <a:off x="1029162" y="2629378"/>
              <a:ext cx="113068" cy="101597"/>
            </a:xfrm>
            <a:custGeom>
              <a:avLst/>
              <a:gdLst/>
              <a:ahLst/>
              <a:cxnLst/>
              <a:rect l="l" t="t" r="r" b="b"/>
              <a:pathLst>
                <a:path w="1130678" h="1015966" extrusionOk="0">
                  <a:moveTo>
                    <a:pt x="0" y="0"/>
                  </a:moveTo>
                  <a:lnTo>
                    <a:pt x="1130678" y="653056"/>
                  </a:lnTo>
                  <a:lnTo>
                    <a:pt x="1130678" y="1015966"/>
                  </a:lnTo>
                  <a:lnTo>
                    <a:pt x="0" y="362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1029;p46">
              <a:extLst>
                <a:ext uri="{FF2B5EF4-FFF2-40B4-BE49-F238E27FC236}">
                  <a16:creationId xmlns:a16="http://schemas.microsoft.com/office/drawing/2014/main" id="{B3CC6CC4-1448-42ED-A417-426D47ECF61C}"/>
                </a:ext>
              </a:extLst>
            </p:cNvPr>
            <p:cNvSpPr/>
            <p:nvPr/>
          </p:nvSpPr>
          <p:spPr>
            <a:xfrm>
              <a:off x="1043038" y="2465752"/>
              <a:ext cx="46391" cy="39111"/>
            </a:xfrm>
            <a:custGeom>
              <a:avLst/>
              <a:gdLst/>
              <a:ahLst/>
              <a:cxnLst/>
              <a:rect l="l" t="t" r="r" b="b"/>
              <a:pathLst>
                <a:path w="463914" h="391106" extrusionOk="0">
                  <a:moveTo>
                    <a:pt x="0" y="0"/>
                  </a:moveTo>
                  <a:lnTo>
                    <a:pt x="463915" y="267407"/>
                  </a:lnTo>
                  <a:lnTo>
                    <a:pt x="463915" y="391106"/>
                  </a:lnTo>
                  <a:lnTo>
                    <a:pt x="0" y="123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1030;p46">
              <a:extLst>
                <a:ext uri="{FF2B5EF4-FFF2-40B4-BE49-F238E27FC236}">
                  <a16:creationId xmlns:a16="http://schemas.microsoft.com/office/drawing/2014/main" id="{4053A330-DD9D-4702-8073-469EC5E3CCBA}"/>
                </a:ext>
              </a:extLst>
            </p:cNvPr>
            <p:cNvSpPr/>
            <p:nvPr/>
          </p:nvSpPr>
          <p:spPr>
            <a:xfrm>
              <a:off x="1043129" y="2490514"/>
              <a:ext cx="82049" cy="59757"/>
            </a:xfrm>
            <a:custGeom>
              <a:avLst/>
              <a:gdLst/>
              <a:ahLst/>
              <a:cxnLst/>
              <a:rect l="l" t="t" r="r" b="b"/>
              <a:pathLst>
                <a:path w="820492" h="597573" extrusionOk="0">
                  <a:moveTo>
                    <a:pt x="0" y="0"/>
                  </a:moveTo>
                  <a:lnTo>
                    <a:pt x="820492" y="473875"/>
                  </a:lnTo>
                  <a:lnTo>
                    <a:pt x="820492" y="597574"/>
                  </a:lnTo>
                  <a:lnTo>
                    <a:pt x="0" y="123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1031;p46">
              <a:extLst>
                <a:ext uri="{FF2B5EF4-FFF2-40B4-BE49-F238E27FC236}">
                  <a16:creationId xmlns:a16="http://schemas.microsoft.com/office/drawing/2014/main" id="{05BEBDF7-E213-47CF-A77C-D4E9BBCCD622}"/>
                </a:ext>
              </a:extLst>
            </p:cNvPr>
            <p:cNvSpPr/>
            <p:nvPr/>
          </p:nvSpPr>
          <p:spPr>
            <a:xfrm>
              <a:off x="1043129" y="2597904"/>
              <a:ext cx="48120" cy="40202"/>
            </a:xfrm>
            <a:custGeom>
              <a:avLst/>
              <a:gdLst/>
              <a:ahLst/>
              <a:cxnLst/>
              <a:rect l="l" t="t" r="r" b="b"/>
              <a:pathLst>
                <a:path w="481197" h="402020" extrusionOk="0">
                  <a:moveTo>
                    <a:pt x="481198" y="278322"/>
                  </a:moveTo>
                  <a:lnTo>
                    <a:pt x="481198" y="402021"/>
                  </a:lnTo>
                  <a:lnTo>
                    <a:pt x="0" y="123699"/>
                  </a:lnTo>
                  <a:lnTo>
                    <a:pt x="0" y="0"/>
                  </a:lnTo>
                  <a:lnTo>
                    <a:pt x="481198" y="27832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1032;p46">
              <a:extLst>
                <a:ext uri="{FF2B5EF4-FFF2-40B4-BE49-F238E27FC236}">
                  <a16:creationId xmlns:a16="http://schemas.microsoft.com/office/drawing/2014/main" id="{D4930432-ADAF-4458-BECB-ACF0784C167E}"/>
                </a:ext>
              </a:extLst>
            </p:cNvPr>
            <p:cNvSpPr/>
            <p:nvPr/>
          </p:nvSpPr>
          <p:spPr>
            <a:xfrm>
              <a:off x="1154594" y="2795180"/>
              <a:ext cx="113159" cy="310247"/>
            </a:xfrm>
            <a:custGeom>
              <a:avLst/>
              <a:gdLst/>
              <a:ahLst/>
              <a:cxnLst/>
              <a:rect l="l" t="t" r="r" b="b"/>
              <a:pathLst>
                <a:path w="1131588" h="3102471" extrusionOk="0">
                  <a:moveTo>
                    <a:pt x="1130679" y="653056"/>
                  </a:moveTo>
                  <a:lnTo>
                    <a:pt x="0" y="0"/>
                  </a:lnTo>
                  <a:lnTo>
                    <a:pt x="910" y="2449416"/>
                  </a:lnTo>
                  <a:lnTo>
                    <a:pt x="1131588" y="3102472"/>
                  </a:lnTo>
                  <a:lnTo>
                    <a:pt x="1130679" y="65305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1033;p46">
              <a:extLst>
                <a:ext uri="{FF2B5EF4-FFF2-40B4-BE49-F238E27FC236}">
                  <a16:creationId xmlns:a16="http://schemas.microsoft.com/office/drawing/2014/main" id="{620AB502-C652-4653-B332-2E84E507B4D0}"/>
                </a:ext>
              </a:extLst>
            </p:cNvPr>
            <p:cNvSpPr/>
            <p:nvPr/>
          </p:nvSpPr>
          <p:spPr>
            <a:xfrm>
              <a:off x="1213909" y="2916811"/>
              <a:ext cx="88962" cy="80768"/>
            </a:xfrm>
            <a:custGeom>
              <a:avLst/>
              <a:gdLst/>
              <a:ahLst/>
              <a:cxnLst/>
              <a:rect l="l" t="t" r="r" b="b"/>
              <a:pathLst>
                <a:path w="889624" h="807679" extrusionOk="0">
                  <a:moveTo>
                    <a:pt x="889625" y="513895"/>
                  </a:moveTo>
                  <a:lnTo>
                    <a:pt x="0" y="0"/>
                  </a:lnTo>
                  <a:lnTo>
                    <a:pt x="0" y="293784"/>
                  </a:lnTo>
                  <a:lnTo>
                    <a:pt x="889625" y="807679"/>
                  </a:lnTo>
                  <a:lnTo>
                    <a:pt x="889625" y="5138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34;p46">
              <a:extLst>
                <a:ext uri="{FF2B5EF4-FFF2-40B4-BE49-F238E27FC236}">
                  <a16:creationId xmlns:a16="http://schemas.microsoft.com/office/drawing/2014/main" id="{0F018BAB-00D8-497D-ACC8-27BE56595B07}"/>
                </a:ext>
              </a:extLst>
            </p:cNvPr>
            <p:cNvSpPr/>
            <p:nvPr/>
          </p:nvSpPr>
          <p:spPr>
            <a:xfrm>
              <a:off x="1154685" y="3003159"/>
              <a:ext cx="113068" cy="101597"/>
            </a:xfrm>
            <a:custGeom>
              <a:avLst/>
              <a:gdLst/>
              <a:ahLst/>
              <a:cxnLst/>
              <a:rect l="l" t="t" r="r" b="b"/>
              <a:pathLst>
                <a:path w="1130678" h="1015966" extrusionOk="0">
                  <a:moveTo>
                    <a:pt x="1130679" y="653056"/>
                  </a:moveTo>
                  <a:lnTo>
                    <a:pt x="0" y="0"/>
                  </a:lnTo>
                  <a:lnTo>
                    <a:pt x="0" y="362910"/>
                  </a:lnTo>
                  <a:lnTo>
                    <a:pt x="1130679" y="1015966"/>
                  </a:lnTo>
                  <a:lnTo>
                    <a:pt x="1130679" y="653056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35;p46">
              <a:extLst>
                <a:ext uri="{FF2B5EF4-FFF2-40B4-BE49-F238E27FC236}">
                  <a16:creationId xmlns:a16="http://schemas.microsoft.com/office/drawing/2014/main" id="{DB9FA8A6-ACFA-41FF-94BF-C3C460984F03}"/>
                </a:ext>
              </a:extLst>
            </p:cNvPr>
            <p:cNvSpPr/>
            <p:nvPr/>
          </p:nvSpPr>
          <p:spPr>
            <a:xfrm>
              <a:off x="1171645" y="2841347"/>
              <a:ext cx="46391" cy="39111"/>
            </a:xfrm>
            <a:custGeom>
              <a:avLst/>
              <a:gdLst/>
              <a:ahLst/>
              <a:cxnLst/>
              <a:rect l="l" t="t" r="r" b="b"/>
              <a:pathLst>
                <a:path w="463914" h="391106" extrusionOk="0">
                  <a:moveTo>
                    <a:pt x="0" y="0"/>
                  </a:moveTo>
                  <a:lnTo>
                    <a:pt x="463915" y="267408"/>
                  </a:lnTo>
                  <a:lnTo>
                    <a:pt x="463915" y="391106"/>
                  </a:lnTo>
                  <a:lnTo>
                    <a:pt x="0" y="123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36;p46">
              <a:extLst>
                <a:ext uri="{FF2B5EF4-FFF2-40B4-BE49-F238E27FC236}">
                  <a16:creationId xmlns:a16="http://schemas.microsoft.com/office/drawing/2014/main" id="{17E85B50-C121-419E-B07C-5AF3BDB6CEEC}"/>
                </a:ext>
              </a:extLst>
            </p:cNvPr>
            <p:cNvSpPr/>
            <p:nvPr/>
          </p:nvSpPr>
          <p:spPr>
            <a:xfrm>
              <a:off x="1171645" y="2866109"/>
              <a:ext cx="82049" cy="59757"/>
            </a:xfrm>
            <a:custGeom>
              <a:avLst/>
              <a:gdLst/>
              <a:ahLst/>
              <a:cxnLst/>
              <a:rect l="l" t="t" r="r" b="b"/>
              <a:pathLst>
                <a:path w="820492" h="597573" extrusionOk="0">
                  <a:moveTo>
                    <a:pt x="0" y="0"/>
                  </a:moveTo>
                  <a:lnTo>
                    <a:pt x="820492" y="473875"/>
                  </a:lnTo>
                  <a:lnTo>
                    <a:pt x="820492" y="597574"/>
                  </a:lnTo>
                  <a:lnTo>
                    <a:pt x="0" y="123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7;p46">
              <a:extLst>
                <a:ext uri="{FF2B5EF4-FFF2-40B4-BE49-F238E27FC236}">
                  <a16:creationId xmlns:a16="http://schemas.microsoft.com/office/drawing/2014/main" id="{6DD2AF34-FBF3-4634-90E5-2D757DE05482}"/>
                </a:ext>
              </a:extLst>
            </p:cNvPr>
            <p:cNvSpPr/>
            <p:nvPr/>
          </p:nvSpPr>
          <p:spPr>
            <a:xfrm>
              <a:off x="1205474" y="2993091"/>
              <a:ext cx="48120" cy="40202"/>
            </a:xfrm>
            <a:custGeom>
              <a:avLst/>
              <a:gdLst/>
              <a:ahLst/>
              <a:cxnLst/>
              <a:rect l="l" t="t" r="r" b="b"/>
              <a:pathLst>
                <a:path w="481197" h="402020" extrusionOk="0">
                  <a:moveTo>
                    <a:pt x="0" y="0"/>
                  </a:moveTo>
                  <a:lnTo>
                    <a:pt x="0" y="123699"/>
                  </a:lnTo>
                  <a:lnTo>
                    <a:pt x="481198" y="402021"/>
                  </a:lnTo>
                  <a:lnTo>
                    <a:pt x="481198" y="2783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38;p46">
              <a:extLst>
                <a:ext uri="{FF2B5EF4-FFF2-40B4-BE49-F238E27FC236}">
                  <a16:creationId xmlns:a16="http://schemas.microsoft.com/office/drawing/2014/main" id="{B489DBA4-B2D6-422A-B42F-C6B5FFA83BDB}"/>
                </a:ext>
              </a:extLst>
            </p:cNvPr>
            <p:cNvSpPr/>
            <p:nvPr/>
          </p:nvSpPr>
          <p:spPr>
            <a:xfrm>
              <a:off x="1459513" y="2703561"/>
              <a:ext cx="76046" cy="103649"/>
            </a:xfrm>
            <a:custGeom>
              <a:avLst/>
              <a:gdLst/>
              <a:ahLst/>
              <a:cxnLst/>
              <a:rect l="l" t="t" r="r" b="b"/>
              <a:pathLst>
                <a:path w="760456" h="1036493" extrusionOk="0">
                  <a:moveTo>
                    <a:pt x="380228" y="13751"/>
                  </a:moveTo>
                  <a:cubicBezTo>
                    <a:pt x="434806" y="44675"/>
                    <a:pt x="478469" y="121078"/>
                    <a:pt x="478469" y="183836"/>
                  </a:cubicBezTo>
                  <a:lnTo>
                    <a:pt x="478469" y="461249"/>
                  </a:lnTo>
                  <a:lnTo>
                    <a:pt x="662215" y="566757"/>
                  </a:lnTo>
                  <a:cubicBezTo>
                    <a:pt x="716794" y="597681"/>
                    <a:pt x="760456" y="674083"/>
                    <a:pt x="760456" y="736842"/>
                  </a:cubicBezTo>
                  <a:cubicBezTo>
                    <a:pt x="760456" y="799601"/>
                    <a:pt x="716794" y="825069"/>
                    <a:pt x="662215" y="794144"/>
                  </a:cubicBezTo>
                  <a:lnTo>
                    <a:pt x="478469" y="688636"/>
                  </a:lnTo>
                  <a:lnTo>
                    <a:pt x="478469" y="966049"/>
                  </a:lnTo>
                  <a:cubicBezTo>
                    <a:pt x="478469" y="1028807"/>
                    <a:pt x="434806" y="1054275"/>
                    <a:pt x="380228" y="1023350"/>
                  </a:cubicBezTo>
                  <a:cubicBezTo>
                    <a:pt x="325650" y="992426"/>
                    <a:pt x="281987" y="916023"/>
                    <a:pt x="281987" y="853265"/>
                  </a:cubicBezTo>
                  <a:lnTo>
                    <a:pt x="281987" y="575852"/>
                  </a:lnTo>
                  <a:lnTo>
                    <a:pt x="98241" y="469435"/>
                  </a:lnTo>
                  <a:cubicBezTo>
                    <a:pt x="43662" y="438510"/>
                    <a:pt x="0" y="362108"/>
                    <a:pt x="0" y="298440"/>
                  </a:cubicBezTo>
                  <a:cubicBezTo>
                    <a:pt x="0" y="235681"/>
                    <a:pt x="43662" y="210213"/>
                    <a:pt x="98241" y="241138"/>
                  </a:cubicBezTo>
                  <a:lnTo>
                    <a:pt x="281987" y="346646"/>
                  </a:lnTo>
                  <a:lnTo>
                    <a:pt x="281987" y="69233"/>
                  </a:lnTo>
                  <a:cubicBezTo>
                    <a:pt x="281987" y="7384"/>
                    <a:pt x="325650" y="-18084"/>
                    <a:pt x="380228" y="1375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5807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title"/>
          </p:nvPr>
        </p:nvSpPr>
        <p:spPr>
          <a:xfrm>
            <a:off x="855299" y="457200"/>
            <a:ext cx="6720031" cy="77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altLang="ko-KR" dirty="0" err="1">
                <a:latin typeface="+mj-ea"/>
                <a:ea typeface="+mj-ea"/>
              </a:rPr>
              <a:t>Kaikas</a:t>
            </a:r>
            <a:endParaRPr dirty="0"/>
          </a:p>
        </p:txBody>
      </p:sp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8D8F57A-6E7D-46F1-994E-2A1B449D4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79" y="1430116"/>
            <a:ext cx="2357915" cy="300787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3EF55F2-3861-48E9-9846-E946DC503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6392" y="1430116"/>
            <a:ext cx="2806316" cy="25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474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title"/>
          </p:nvPr>
        </p:nvSpPr>
        <p:spPr>
          <a:xfrm>
            <a:off x="855299" y="457200"/>
            <a:ext cx="6720031" cy="77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altLang="ko-KR" dirty="0" err="1">
                <a:latin typeface="+mj-ea"/>
                <a:ea typeface="+mj-ea"/>
              </a:rPr>
              <a:t>Kaikas</a:t>
            </a:r>
            <a:endParaRPr dirty="0"/>
          </a:p>
        </p:txBody>
      </p:sp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829D31-6FD2-4710-A625-A7A0EB2EA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299" y="1565345"/>
            <a:ext cx="1679028" cy="33580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939AF01-EAFE-4CF0-B9B9-EC15D7863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0477" y="1565345"/>
            <a:ext cx="5303011" cy="270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84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title"/>
          </p:nvPr>
        </p:nvSpPr>
        <p:spPr>
          <a:xfrm>
            <a:off x="855299" y="457200"/>
            <a:ext cx="6720031" cy="77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altLang="ko-KR" dirty="0" err="1">
                <a:latin typeface="+mj-ea"/>
                <a:ea typeface="+mj-ea"/>
              </a:rPr>
              <a:t>Kaikas</a:t>
            </a:r>
            <a:endParaRPr dirty="0"/>
          </a:p>
        </p:txBody>
      </p:sp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31F035B-3DED-4023-A64D-AEC9F8A98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299" y="1387366"/>
            <a:ext cx="1714500" cy="3429000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2F7FA5FE-623E-4D75-8D3B-6628AB052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2568" y="1387366"/>
            <a:ext cx="5778062" cy="301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502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title"/>
          </p:nvPr>
        </p:nvSpPr>
        <p:spPr>
          <a:xfrm>
            <a:off x="855299" y="457200"/>
            <a:ext cx="6720031" cy="77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altLang="ko-KR" dirty="0" err="1">
                <a:latin typeface="+mj-ea"/>
                <a:ea typeface="+mj-ea"/>
              </a:rPr>
              <a:t>Kaikas</a:t>
            </a:r>
            <a:endParaRPr dirty="0"/>
          </a:p>
        </p:txBody>
      </p:sp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ED202A-8E2E-4C2A-B41E-309A61F80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80" y="1736068"/>
            <a:ext cx="6219497" cy="295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53533"/>
      </p:ext>
    </p:extLst>
  </p:cSld>
  <p:clrMapOvr>
    <a:masterClrMapping/>
  </p:clrMapOvr>
</p:sld>
</file>

<file path=ppt/theme/theme1.xml><?xml version="1.0" encoding="utf-8"?>
<a:theme xmlns:a="http://schemas.openxmlformats.org/drawingml/2006/main" name="Minola template">
  <a:themeElements>
    <a:clrScheme name="Custom 347">
      <a:dk1>
        <a:srgbClr val="FFFFFF"/>
      </a:dk1>
      <a:lt1>
        <a:srgbClr val="0E0918"/>
      </a:lt1>
      <a:dk2>
        <a:srgbClr val="D1C8DA"/>
      </a:dk2>
      <a:lt2>
        <a:srgbClr val="8870A0"/>
      </a:lt2>
      <a:accent1>
        <a:srgbClr val="FF9E44"/>
      </a:accent1>
      <a:accent2>
        <a:srgbClr val="FF4093"/>
      </a:accent2>
      <a:accent3>
        <a:srgbClr val="C06EE2"/>
      </a:accent3>
      <a:accent4>
        <a:srgbClr val="5AA5DA"/>
      </a:accent4>
      <a:accent5>
        <a:srgbClr val="572D7E"/>
      </a:accent5>
      <a:accent6>
        <a:srgbClr val="0E091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1800</TotalTime>
  <Words>35</Words>
  <Application>Microsoft Office PowerPoint</Application>
  <PresentationFormat>화면 슬라이드 쇼(16:9)</PresentationFormat>
  <Paragraphs>15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Barlow</vt:lpstr>
      <vt:lpstr>Barlow Light</vt:lpstr>
      <vt:lpstr>Calibri</vt:lpstr>
      <vt:lpstr>Arial</vt:lpstr>
      <vt:lpstr>맑은 고딕</vt:lpstr>
      <vt:lpstr>Minola template</vt:lpstr>
      <vt:lpstr>산학 R&amp;D 사운드그램 NFT 04/29</vt:lpstr>
      <vt:lpstr>      Typescript</vt:lpstr>
      <vt:lpstr>Kaikas</vt:lpstr>
      <vt:lpstr>      Kaikas</vt:lpstr>
      <vt:lpstr>Kaikas</vt:lpstr>
      <vt:lpstr>Kaikas</vt:lpstr>
      <vt:lpstr>Kaikas</vt:lpstr>
      <vt:lpstr>Kaikas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haejin Ji</dc:creator>
  <cp:lastModifiedBy>황 재웅</cp:lastModifiedBy>
  <cp:revision>33</cp:revision>
  <dcterms:modified xsi:type="dcterms:W3CDTF">2022-04-29T07:35:55Z</dcterms:modified>
</cp:coreProperties>
</file>