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606C2-FEE0-4045-8001-41594B18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A77F76-B62E-4DB1-B817-18D20C96A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F89D5C-2E0F-43F9-B8E8-B7303B02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80EC45-BF47-4300-A71C-573CA140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0C5263-4DC8-4D34-9E17-53E214DF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255C5-7CF2-42B8-B5A1-E4F6E5C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BDC8196-7474-4E2C-936D-39ECA803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95A4C4-F138-4014-ACDF-DEC76988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676763-B076-4C13-AF57-A81CEA2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5A05A-822E-4876-B0ED-1517AE11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9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3BE558-3EBD-47C5-AA5E-2ABD367E6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263374-68AA-4897-8605-7F45ABCF8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B55CC3-1270-4356-9030-D9016BF7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883FB2-10BC-414E-B19B-513E246F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F1DB18-845C-40A8-B08E-017317C6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7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B4E19D-1BBC-462E-9A89-DB23163F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BE5EB5-6455-4F1B-8FFF-5EBA9C86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77BD6F-B27B-4382-A6BB-A2F2879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A39C33-033B-4CCB-B551-71B9467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81AA3A-DF3F-46D4-92A2-0CBF7DE6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159270-BEFE-44D5-BEB5-F2820126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20DACC-C593-4826-9532-1F6593AE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556B2D-952C-41CA-BDCF-6FD73C2A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F19A2-86D1-48F4-B2A3-D7A078A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CCD904-BE75-4753-8682-A9D1AF9A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41465-D9A4-4294-9E5F-6172943C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DF9186-4620-43E2-866C-B8C0E9C9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8C3408-A219-4872-A32D-4E80C2BB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6FD183-5917-4755-8F08-128FB0A7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429B09-93B7-469F-B2EF-F1A356AC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C28C1F-B259-4268-85CD-91624D88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26CEE7-21E4-4F2F-889B-23EE9DCB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9EC9EA-178A-48E6-9A10-401BC6865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EFAD63B-B466-454B-A591-E77D579A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0B1583-53C1-4673-B087-C4FEACEA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849D4AD-7838-454C-93E1-B9D66FE53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B0058EA-EB8D-4474-9991-2FF8B758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2E65D94-C509-41D9-80F9-DEFB50BB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102685F-5902-4331-B994-C2D0DCB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1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479289-B6F4-4BA2-B484-F6ADD5B9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5401FB7-2AE1-431D-8B9B-4B23F96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A6D0EC6-6747-4DD0-A25C-B4F30928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9A8DFB6-AD90-44EE-BD2A-281437AD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64D87E-4F67-4377-8F9C-9257991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1D63E2B-9C7C-44ED-9AD4-171D1B6A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3174713-F3D8-403D-ADD6-81A8093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15CCA4-E524-45BA-ABDA-E1018FF9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2C1232-91F3-472C-844E-6BA098AA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8109E7D-B46E-411C-9A2A-6962D7F0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A97D87-AD2B-4EF0-9EDB-B1E4C6F2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627562-FEFA-4D19-BA8A-705D1DCA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32180A-A15E-483E-97F5-AFA6CF7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1E1F04-9473-4309-BB79-5EBE0C4D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7258B5F-0281-4C9C-8F6E-F1D0D538D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66DDA30-6996-4D72-B32D-B9E66F5E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086DB8-F6D7-4E16-AC03-9FEAC12F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E8A21C-CC0C-4527-8063-DF81A9D2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137C88-1599-4F65-BBB2-7D7E7AF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043FF90-1FC0-4991-8189-971548C5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B5FABD-1E02-4E8C-86CC-A0C2408B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6216B7-0515-433E-BBA6-1FFE3F168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7ACA-C41E-45F7-A9B4-FC2676266B1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B43882-6716-44D6-BEFE-54777F3C9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D00923-F76C-47DC-B167-BD58E069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DFA-22C3-4318-9F8C-84ED61CE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lipwallet.com/" TargetMode="External"/><Relationship Id="rId2" Type="http://schemas.openxmlformats.org/officeDocument/2006/relationships/hyperlink" Target="https://ko.docs.klayt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.klaytn.com/" TargetMode="External"/><Relationship Id="rId4" Type="http://schemas.openxmlformats.org/officeDocument/2006/relationships/hyperlink" Target="https://docs.kaika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naver.com/dbsgh6520/2224217425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7B9CC7-7931-4DDB-960C-63FF1876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Soundgram</a:t>
            </a:r>
            <a:r>
              <a:rPr lang="en-US" altLang="ko-KR" dirty="0"/>
              <a:t> NFT Mart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F895B8FC-F268-4D23-9B93-274964DA1B96}"/>
              </a:ext>
            </a:extLst>
          </p:cNvPr>
          <p:cNvSpPr txBox="1">
            <a:spLocks/>
          </p:cNvSpPr>
          <p:nvPr/>
        </p:nvSpPr>
        <p:spPr>
          <a:xfrm>
            <a:off x="838200" y="3211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21-1 </a:t>
            </a:r>
            <a:r>
              <a:rPr lang="ko-KR" altLang="en-US" sz="2000" dirty="0"/>
              <a:t>진행 사항과 </a:t>
            </a:r>
            <a:r>
              <a:rPr lang="en-US" altLang="ko-KR" sz="2000" dirty="0"/>
              <a:t>22-2 </a:t>
            </a:r>
            <a:r>
              <a:rPr lang="ko-KR" altLang="en-US" sz="2000" dirty="0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23738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62A810-2A4B-43A9-818C-1E4160AB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0A902F-FEBC-4689-8856-CA468F4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Klaytn</a:t>
            </a:r>
            <a:r>
              <a:rPr lang="ko-KR" altLang="en-US" dirty="0"/>
              <a:t> </a:t>
            </a:r>
            <a:r>
              <a:rPr lang="en-US" altLang="ko-KR" dirty="0"/>
              <a:t>docs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https://ko.docs.klaytn.com/</a:t>
            </a:r>
            <a:endParaRPr lang="en-US" altLang="ko-KR" dirty="0"/>
          </a:p>
          <a:p>
            <a:r>
              <a:rPr lang="en-US" altLang="ko-KR" dirty="0" err="1"/>
              <a:t>Klip</a:t>
            </a:r>
            <a:r>
              <a:rPr lang="en-US" altLang="ko-KR" dirty="0"/>
              <a:t> docs : </a:t>
            </a:r>
            <a:r>
              <a:rPr lang="en-US" altLang="ko-KR" dirty="0">
                <a:hlinkClick r:id="rId3"/>
              </a:rPr>
              <a:t>https://docs.klipwallet.com/</a:t>
            </a:r>
            <a:endParaRPr lang="en-US" altLang="ko-KR" dirty="0"/>
          </a:p>
          <a:p>
            <a:r>
              <a:rPr lang="en-US" altLang="ko-KR" dirty="0"/>
              <a:t>KAIKAS docs : </a:t>
            </a:r>
            <a:r>
              <a:rPr lang="en-US" altLang="ko-KR" dirty="0">
                <a:hlinkClick r:id="rId4"/>
              </a:rPr>
              <a:t>https://docs.kaikas.io/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★</a:t>
            </a:r>
            <a:r>
              <a:rPr lang="en-US" altLang="ko-KR" dirty="0" err="1">
                <a:highlight>
                  <a:srgbClr val="FFFF00"/>
                </a:highlight>
              </a:rPr>
              <a:t>Klaytn</a:t>
            </a:r>
            <a:r>
              <a:rPr lang="en-US" altLang="ko-KR" dirty="0">
                <a:highlight>
                  <a:srgbClr val="FFFF00"/>
                </a:highlight>
              </a:rPr>
              <a:t> Forum : </a:t>
            </a:r>
            <a:r>
              <a:rPr lang="en-US" altLang="ko-KR" dirty="0">
                <a:highlight>
                  <a:srgbClr val="FFFF00"/>
                </a:highlight>
                <a:hlinkClick r:id="rId5"/>
              </a:rPr>
              <a:t>https://forum.klaytn.com/</a:t>
            </a:r>
            <a:r>
              <a:rPr lang="ko-KR" altLang="en-US" dirty="0">
                <a:highlight>
                  <a:srgbClr val="FFFF00"/>
                </a:highlight>
              </a:rPr>
              <a:t>★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61F847-CCE9-41A1-AA23-879D1C03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Soundgram</a:t>
            </a:r>
            <a:r>
              <a:rPr lang="ko-KR" altLang="en-US" dirty="0"/>
              <a:t> </a:t>
            </a:r>
            <a:r>
              <a:rPr lang="en-US" altLang="ko-KR" dirty="0"/>
              <a:t>NFT</a:t>
            </a:r>
            <a:r>
              <a:rPr lang="ko-KR" altLang="en-US" dirty="0"/>
              <a:t> </a:t>
            </a:r>
            <a:r>
              <a:rPr lang="en-US" altLang="ko-KR" dirty="0"/>
              <a:t>Mart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CE9EA97-62F8-48C1-8CB2-7675B8F0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682" y="1618143"/>
            <a:ext cx="4877634" cy="3017866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E264B7-40EF-427A-8717-7E19ED5AC770}"/>
              </a:ext>
            </a:extLst>
          </p:cNvPr>
          <p:cNvSpPr txBox="1"/>
          <p:nvPr/>
        </p:nvSpPr>
        <p:spPr>
          <a:xfrm>
            <a:off x="838200" y="1808304"/>
            <a:ext cx="4030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지난 학기 </a:t>
            </a:r>
            <a:r>
              <a:rPr lang="en-US" altLang="ko-KR" b="1" dirty="0" smtClean="0"/>
              <a:t>: Prototype </a:t>
            </a:r>
            <a:r>
              <a:rPr lang="ko-KR" altLang="en-US" b="1" dirty="0"/>
              <a:t>까지</a:t>
            </a:r>
            <a:r>
              <a:rPr lang="en-US" altLang="ko-KR" b="1" dirty="0"/>
              <a:t>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en-US" altLang="ko-KR" dirty="0"/>
              <a:t> - DB/Contract </a:t>
            </a:r>
            <a:r>
              <a:rPr lang="ko-KR" altLang="en-US" dirty="0"/>
              <a:t>구조 </a:t>
            </a:r>
            <a:endParaRPr lang="en-US" altLang="ko-KR" dirty="0"/>
          </a:p>
          <a:p>
            <a:r>
              <a:rPr lang="en-US" altLang="ko-KR" dirty="0"/>
              <a:t> - NFT </a:t>
            </a:r>
            <a:r>
              <a:rPr lang="ko-KR" altLang="en-US" dirty="0"/>
              <a:t>발행</a:t>
            </a:r>
            <a:r>
              <a:rPr lang="en-US" altLang="ko-KR" dirty="0"/>
              <a:t>, </a:t>
            </a:r>
            <a:r>
              <a:rPr lang="ko-KR" altLang="en-US" dirty="0"/>
              <a:t>판매등록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보유</a:t>
            </a:r>
            <a:r>
              <a:rPr lang="en-US" altLang="ko-KR" dirty="0"/>
              <a:t>/</a:t>
            </a:r>
            <a:r>
              <a:rPr lang="ko-KR" altLang="en-US" dirty="0"/>
              <a:t>구매 대기 </a:t>
            </a:r>
            <a:r>
              <a:rPr lang="en-US" altLang="ko-KR" dirty="0"/>
              <a:t>NFT </a:t>
            </a:r>
            <a:r>
              <a:rPr lang="ko-KR" altLang="en-US" dirty="0"/>
              <a:t>목록 확인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Klaytn</a:t>
            </a:r>
            <a:r>
              <a:rPr lang="ko-KR" altLang="en-US" dirty="0"/>
              <a:t> </a:t>
            </a:r>
            <a:r>
              <a:rPr lang="en-US" altLang="ko-KR" dirty="0"/>
              <a:t>wallet </a:t>
            </a:r>
            <a:r>
              <a:rPr lang="ko-KR" altLang="en-US" dirty="0"/>
              <a:t>사용 </a:t>
            </a:r>
            <a:r>
              <a:rPr lang="en-US" altLang="ko-KR" dirty="0"/>
              <a:t>(test</a:t>
            </a:r>
            <a:r>
              <a:rPr lang="ko-KR" altLang="en-US" dirty="0"/>
              <a:t> 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Baobab network (test</a:t>
            </a:r>
            <a:r>
              <a:rPr lang="ko-KR" altLang="en-US" dirty="0"/>
              <a:t> </a:t>
            </a:r>
            <a:r>
              <a:rPr lang="en-US" altLang="ko-KR" dirty="0"/>
              <a:t>net)</a:t>
            </a:r>
            <a:r>
              <a:rPr lang="ko-KR" altLang="en-US" dirty="0"/>
              <a:t> 상 배포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EA7BE76-B166-47D2-B6C6-EF2D0053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19" y="2725113"/>
            <a:ext cx="4241550" cy="3339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3F84C2-2B29-48CD-A908-AE5932513194}"/>
              </a:ext>
            </a:extLst>
          </p:cNvPr>
          <p:cNvSpPr txBox="1"/>
          <p:nvPr/>
        </p:nvSpPr>
        <p:spPr>
          <a:xfrm>
            <a:off x="838199" y="3694613"/>
            <a:ext cx="48722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이번 학기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무엇을 할 것인가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Klaytn</a:t>
            </a:r>
            <a:r>
              <a:rPr lang="en-US" altLang="ko-KR" dirty="0"/>
              <a:t> </a:t>
            </a:r>
            <a:r>
              <a:rPr lang="en-US" altLang="ko-KR" dirty="0" err="1"/>
              <a:t>walle</a:t>
            </a:r>
            <a:r>
              <a:rPr lang="ko-KR" altLang="en-US" dirty="0"/>
              <a:t>을 </a:t>
            </a:r>
            <a:r>
              <a:rPr lang="en-US" altLang="ko-KR" dirty="0" err="1"/>
              <a:t>Klip</a:t>
            </a:r>
            <a:r>
              <a:rPr lang="en-US" altLang="ko-KR" dirty="0"/>
              <a:t>/</a:t>
            </a:r>
            <a:r>
              <a:rPr lang="en-US" altLang="ko-KR" dirty="0" err="1"/>
              <a:t>Kaikas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r>
              <a:rPr lang="en-US" altLang="ko-KR" dirty="0"/>
              <a:t> - UI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en-US" altLang="ko-KR" dirty="0"/>
              <a:t> - Service Chain </a:t>
            </a:r>
            <a:r>
              <a:rPr lang="ko-KR" altLang="en-US" dirty="0"/>
              <a:t>조사 및 검증 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Main net</a:t>
            </a:r>
            <a:r>
              <a:rPr lang="ko-KR" altLang="en-US" dirty="0"/>
              <a:t>과 </a:t>
            </a:r>
            <a:r>
              <a:rPr lang="en-US" altLang="ko-KR" dirty="0"/>
              <a:t>Service Chain </a:t>
            </a:r>
            <a:r>
              <a:rPr lang="ko-KR" altLang="en-US" dirty="0"/>
              <a:t>중 선택하여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완성 후 다양한 테스트 진행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CE4952-B47D-4865-9D16-B11F324E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Soundgram</a:t>
            </a:r>
            <a:r>
              <a:rPr lang="en-US" altLang="ko-KR" dirty="0"/>
              <a:t> NFT Mart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DBCA89-E290-4B7D-ACBC-0BC8F435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DB-Contract </a:t>
            </a:r>
            <a:r>
              <a:rPr lang="ko-KR" altLang="en-US" sz="2000" dirty="0"/>
              <a:t>동시 사용 구조</a:t>
            </a:r>
            <a:r>
              <a:rPr lang="en-US" altLang="ko-KR" sz="2000" dirty="0"/>
              <a:t>. 100%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BApp</a:t>
            </a:r>
            <a:r>
              <a:rPr lang="ko-KR" altLang="en-US" sz="2000" dirty="0"/>
              <a:t>이 아님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/>
              <a:t>NFT</a:t>
            </a:r>
            <a:r>
              <a:rPr lang="ko-KR" altLang="en-US" sz="1600" dirty="0"/>
              <a:t>의 이동을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Blockchain</a:t>
            </a:r>
            <a:r>
              <a:rPr lang="ko-KR" altLang="en-US" sz="1600" dirty="0"/>
              <a:t>에 동시에 기록하고</a:t>
            </a:r>
            <a:r>
              <a:rPr lang="en-US" altLang="ko-KR" sz="1600" dirty="0"/>
              <a:t>, App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DB </a:t>
            </a:r>
            <a:r>
              <a:rPr lang="ko-KR" altLang="en-US" sz="1600" dirty="0"/>
              <a:t>기준으로 </a:t>
            </a:r>
            <a:r>
              <a:rPr lang="ko-KR" altLang="en-US" sz="1600" dirty="0" smtClean="0"/>
              <a:t>노출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사용자 정보에 지갑 주소를 등록하여 </a:t>
            </a:r>
            <a:r>
              <a:rPr lang="en-US" altLang="ko-KR" sz="1600" dirty="0"/>
              <a:t>wallet page</a:t>
            </a:r>
            <a:r>
              <a:rPr lang="ko-KR" altLang="en-US" sz="1600" dirty="0"/>
              <a:t> 제작 </a:t>
            </a:r>
            <a:r>
              <a:rPr lang="ko-KR" altLang="en-US" sz="1600" dirty="0" smtClean="0"/>
              <a:t>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회사 차원의 관리 효율성</a:t>
            </a:r>
            <a:endParaRPr lang="en-US" altLang="ko-KR" sz="1600" dirty="0"/>
          </a:p>
          <a:p>
            <a:pPr lvl="1"/>
            <a:r>
              <a:rPr lang="en-US" altLang="ko-KR" sz="1600" dirty="0"/>
              <a:t>User Experience (</a:t>
            </a:r>
            <a:r>
              <a:rPr lang="ko-KR" altLang="en-US" sz="1600" dirty="0"/>
              <a:t>서비스 속도 등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r>
              <a:rPr lang="ko-KR" altLang="en-US" sz="1050" dirty="0"/>
              <a:t>서비스 시나리오 참고 </a:t>
            </a:r>
            <a:r>
              <a:rPr lang="en-US" altLang="ko-KR" sz="1050" dirty="0"/>
              <a:t>: https://docs.google.com/presentation/d/1FqGIdFF90puIB7RW3q-8ayCqgibit33s/edit#slide=id.p16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6205665-4D59-41FF-8149-1BF681D9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70" y="3639175"/>
            <a:ext cx="5727268" cy="267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65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NFT Mart </a:t>
            </a:r>
            <a:r>
              <a:rPr lang="ko-KR" altLang="en-US" dirty="0" smtClean="0"/>
              <a:t>접속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550"/>
            <a:ext cx="4162425" cy="180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8200" y="1605379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putty </a:t>
            </a:r>
            <a:r>
              <a:rPr lang="ko-KR" altLang="en-US" dirty="0" smtClean="0"/>
              <a:t>아래 주소로 접속</a:t>
            </a:r>
            <a:r>
              <a:rPr lang="en-US" altLang="ko-KR" dirty="0"/>
              <a:t>211.253.11.149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0175" y="391461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Copy =&gt; 211.253.11.149</a:t>
            </a:r>
          </a:p>
          <a:p>
            <a:r>
              <a:rPr lang="en-US" altLang="ko-KR" sz="1000" dirty="0" smtClean="0"/>
              <a:t>ID/</a:t>
            </a:r>
            <a:r>
              <a:rPr lang="en-US" altLang="ko-KR" sz="1000" dirty="0" err="1" smtClean="0"/>
              <a:t>Passwd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단톡방에</a:t>
            </a:r>
            <a:r>
              <a:rPr lang="ko-KR" altLang="en-US" sz="1000" dirty="0" smtClean="0"/>
              <a:t> 올리겠습니다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93" y="2182769"/>
            <a:ext cx="4489493" cy="556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4193" y="1605379"/>
            <a:ext cx="611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경로로 이동 후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926" y="3914614"/>
            <a:ext cx="3739594" cy="2238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4193" y="3445925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Compiled Successfully </a:t>
            </a:r>
            <a:r>
              <a:rPr lang="ko-KR" altLang="en-US" dirty="0" smtClean="0"/>
              <a:t>나오면 페이지 접속 가능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86712" y="6233029"/>
            <a:ext cx="5070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Mart </a:t>
            </a:r>
            <a:r>
              <a:rPr lang="ko-KR" altLang="en-US" sz="1100" dirty="0" smtClean="0"/>
              <a:t>주소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http</a:t>
            </a:r>
            <a:r>
              <a:rPr lang="ko-KR" altLang="en-US" sz="1100" dirty="0"/>
              <a:t>://nftmarket.soundgram.co.kr:8080/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0926" y="2814855"/>
            <a:ext cx="1612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Copy =&gt; </a:t>
            </a:r>
          </a:p>
          <a:p>
            <a:r>
              <a:rPr lang="en-US" altLang="ko-KR" sz="1000" dirty="0" smtClean="0"/>
              <a:t>cd /root/console/market</a:t>
            </a:r>
          </a:p>
          <a:p>
            <a:r>
              <a:rPr lang="en-US" altLang="ko-KR" sz="1000" dirty="0" err="1"/>
              <a:t>n</a:t>
            </a:r>
            <a:r>
              <a:rPr lang="en-US" altLang="ko-KR" sz="1000" dirty="0" err="1" smtClean="0"/>
              <a:t>pm</a:t>
            </a:r>
            <a:r>
              <a:rPr lang="en-US" altLang="ko-KR" sz="1000" dirty="0" smtClean="0"/>
              <a:t> run dev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469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NFT Mart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1366" y="1579659"/>
            <a:ext cx="10515600" cy="719867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연결 방법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blog.naver.com/dbsgh6520/222421742518</a:t>
            </a:r>
            <a:endParaRPr lang="en-US" altLang="ko-KR" sz="1600" dirty="0" smtClean="0"/>
          </a:p>
          <a:p>
            <a:r>
              <a:rPr lang="ko-KR" altLang="en-US" sz="1600" dirty="0" smtClean="0"/>
              <a:t>접속정보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경로는 앞 슬라이드와 같음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91" y="1536237"/>
            <a:ext cx="2376184" cy="47756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68628" y="4700840"/>
            <a:ext cx="711174" cy="349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6062" y="5226340"/>
            <a:ext cx="817964" cy="3271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81366" y="2299526"/>
            <a:ext cx="10515600" cy="71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표시된 파일만 보면 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주 만에 몰아친 결과물이라 코드 지저분한 점 양해 바랍니다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198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Wallet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Klaytn</a:t>
            </a:r>
            <a:r>
              <a:rPr lang="en-US" altLang="ko-KR" dirty="0" smtClean="0"/>
              <a:t> wallet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Prototype</a:t>
            </a:r>
            <a:r>
              <a:rPr lang="ko-KR" altLang="en-US" sz="1800" dirty="0" smtClean="0"/>
              <a:t>에 적용된 </a:t>
            </a:r>
            <a:r>
              <a:rPr lang="en-US" altLang="ko-KR" sz="1800" dirty="0" err="1" smtClean="0"/>
              <a:t>Klaytn</a:t>
            </a:r>
            <a:r>
              <a:rPr lang="en-US" altLang="ko-KR" sz="1800" dirty="0" smtClean="0"/>
              <a:t> wallet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Klaytn</a:t>
            </a:r>
            <a:r>
              <a:rPr lang="ko-KR" altLang="en-US" sz="1800" dirty="0" smtClean="0"/>
              <a:t>에서 제공하는 테스트용 지갑으로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보안성이</a:t>
            </a:r>
            <a:r>
              <a:rPr lang="ko-KR" altLang="en-US" sz="1800" dirty="0" smtClean="0"/>
              <a:t> 없는 수준임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Keystore</a:t>
            </a:r>
            <a:r>
              <a:rPr lang="en-US" altLang="ko-KR" sz="1800" dirty="0" smtClean="0"/>
              <a:t> File</a:t>
            </a:r>
            <a:r>
              <a:rPr lang="ko-KR" altLang="en-US" sz="1800" dirty="0" smtClean="0"/>
              <a:t>을 사용하는 구조로 </a:t>
            </a:r>
            <a:r>
              <a:rPr lang="ko-KR" altLang="en-US" sz="1800" dirty="0" err="1" smtClean="0"/>
              <a:t>사운드그램의</a:t>
            </a:r>
            <a:r>
              <a:rPr lang="ko-KR" altLang="en-US" sz="1800" dirty="0" smtClean="0"/>
              <a:t> 서비스에 적합하지 않음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안정성이 높고 서비스에 적합한 지갑을 선택하여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연동할 필요가 있음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28" y="2875005"/>
            <a:ext cx="4215085" cy="3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E4E66C-5153-481E-99CC-86DCC005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Wallet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Klip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7A7C2E5A-D091-431B-9F82-5CD44BA0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80" y="3482419"/>
            <a:ext cx="5891628" cy="300307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4412A6EC-6578-40C6-BFC2-04DA34D5C17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72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Klip</a:t>
            </a:r>
            <a:r>
              <a:rPr lang="en-US" altLang="ko-KR" sz="2000" dirty="0"/>
              <a:t> : </a:t>
            </a:r>
            <a:r>
              <a:rPr lang="ko-KR" altLang="en-US" sz="2000" dirty="0"/>
              <a:t>카카오톡으로 손쉽게 만들 수 있는 암호화폐 지갑</a:t>
            </a:r>
            <a:endParaRPr lang="en-US" altLang="ko-KR" sz="2000" dirty="0"/>
          </a:p>
          <a:p>
            <a:pPr lvl="1"/>
            <a:r>
              <a:rPr lang="ko-KR" altLang="en-US" sz="1600" dirty="0"/>
              <a:t>블록체인을 잘 모르는 사용자도 쉽게 접근 가능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카카오톡을 이용한 손쉬운 </a:t>
            </a:r>
            <a:r>
              <a:rPr lang="en-US" altLang="ko-KR" sz="1600" dirty="0"/>
              <a:t>NFT </a:t>
            </a:r>
            <a:r>
              <a:rPr lang="ko-KR" altLang="en-US" sz="1600" dirty="0"/>
              <a:t>전송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Klip</a:t>
            </a:r>
            <a:r>
              <a:rPr lang="en-US" altLang="ko-KR" sz="1600" dirty="0"/>
              <a:t> Partners </a:t>
            </a:r>
            <a:r>
              <a:rPr lang="ko-KR" altLang="en-US" sz="1600" dirty="0"/>
              <a:t>체결됨</a:t>
            </a:r>
            <a:r>
              <a:rPr lang="en-US" altLang="ko-KR" sz="1600" dirty="0"/>
              <a:t>. API</a:t>
            </a:r>
            <a:r>
              <a:rPr lang="ko-KR" altLang="en-US" sz="1600" dirty="0"/>
              <a:t>를 이용한 간단한 발행 전송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1CBA76A3-64DF-490E-A2E9-03CEC7E2BAE1}"/>
              </a:ext>
            </a:extLst>
          </p:cNvPr>
          <p:cNvSpPr txBox="1">
            <a:spLocks/>
          </p:cNvSpPr>
          <p:nvPr/>
        </p:nvSpPr>
        <p:spPr>
          <a:xfrm>
            <a:off x="838199" y="2577626"/>
            <a:ext cx="7072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But, </a:t>
            </a:r>
            <a:r>
              <a:rPr lang="ko-KR" altLang="en-US" sz="1600" dirty="0"/>
              <a:t>카카오톡이 </a:t>
            </a:r>
            <a:r>
              <a:rPr lang="ko-KR" altLang="en-US" sz="1600" dirty="0" err="1"/>
              <a:t>깔려있는</a:t>
            </a:r>
            <a:r>
              <a:rPr lang="ko-KR" altLang="en-US" sz="1600" dirty="0"/>
              <a:t> 모바일 환경에서만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인증 및 이용 가능함</a:t>
            </a:r>
            <a:r>
              <a:rPr lang="en-US" altLang="ko-KR" sz="1600" dirty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628187" y="1027906"/>
            <a:ext cx="2805547" cy="5457589"/>
            <a:chOff x="7836280" y="1027906"/>
            <a:chExt cx="2805547" cy="5457589"/>
          </a:xfrm>
        </p:grpSpPr>
        <p:grpSp>
          <p:nvGrpSpPr>
            <p:cNvPr id="9" name="그룹 8"/>
            <p:cNvGrpSpPr/>
            <p:nvPr/>
          </p:nvGrpSpPr>
          <p:grpSpPr>
            <a:xfrm>
              <a:off x="7836280" y="1071283"/>
              <a:ext cx="2805547" cy="5414212"/>
              <a:chOff x="7910420" y="280086"/>
              <a:chExt cx="2805547" cy="541421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t="4084" b="74054"/>
              <a:stretch/>
            </p:blipFill>
            <p:spPr>
              <a:xfrm>
                <a:off x="7910422" y="280086"/>
                <a:ext cx="2805545" cy="1499287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t="49276" b="5585"/>
              <a:stretch/>
            </p:blipFill>
            <p:spPr>
              <a:xfrm>
                <a:off x="7910421" y="1775727"/>
                <a:ext cx="2805545" cy="3095604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t="13453" b="64445"/>
              <a:stretch/>
            </p:blipFill>
            <p:spPr>
              <a:xfrm>
                <a:off x="7910420" y="4178536"/>
                <a:ext cx="2805545" cy="1515762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7910422" y="1027906"/>
              <a:ext cx="2731403" cy="5457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9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E4E66C-5153-481E-99CC-86DCC005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Wallet </a:t>
            </a:r>
            <a:r>
              <a:rPr lang="ko-KR" altLang="en-US" dirty="0"/>
              <a:t>연동 </a:t>
            </a:r>
            <a:r>
              <a:rPr lang="en-US" altLang="ko-KR" dirty="0"/>
              <a:t>- KAIKAS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4412A6EC-6578-40C6-BFC2-04DA34D5C17E}"/>
              </a:ext>
            </a:extLst>
          </p:cNvPr>
          <p:cNvSpPr txBox="1">
            <a:spLocks/>
          </p:cNvSpPr>
          <p:nvPr/>
        </p:nvSpPr>
        <p:spPr>
          <a:xfrm>
            <a:off x="598055" y="18289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KAIKAS : </a:t>
            </a:r>
            <a:r>
              <a:rPr lang="en-US" altLang="ko-KR" sz="2000" dirty="0" err="1"/>
              <a:t>Klaytn</a:t>
            </a:r>
            <a:r>
              <a:rPr lang="en-US" altLang="ko-KR" sz="2000" dirty="0"/>
              <a:t> </a:t>
            </a:r>
            <a:r>
              <a:rPr lang="ko-KR" altLang="en-US" sz="2000" dirty="0"/>
              <a:t>제작사 </a:t>
            </a:r>
            <a:r>
              <a:rPr lang="en-US" altLang="ko-KR" sz="2000" dirty="0" err="1"/>
              <a:t>GroundX</a:t>
            </a:r>
            <a:r>
              <a:rPr lang="ko-KR" altLang="en-US" sz="2000" dirty="0"/>
              <a:t>에서 만든 암호화폐 지갑</a:t>
            </a:r>
            <a:endParaRPr lang="en-US" altLang="ko-KR" sz="2000" dirty="0"/>
          </a:p>
          <a:p>
            <a:pPr lvl="1"/>
            <a:r>
              <a:rPr lang="en-US" altLang="ko-KR" sz="1600" dirty="0" err="1" smtClean="0"/>
              <a:t>Klaytn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최적화 지갑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/>
              <a:t>Chrome Extension </a:t>
            </a:r>
            <a:r>
              <a:rPr lang="en-US" altLang="ko-KR" sz="1600" dirty="0" smtClean="0"/>
              <a:t>App</a:t>
            </a:r>
            <a:endParaRPr lang="en-US" altLang="ko-KR" sz="1600" dirty="0"/>
          </a:p>
          <a:p>
            <a:pPr lvl="1"/>
            <a:r>
              <a:rPr lang="en-US" altLang="ko-KR" sz="1600" dirty="0"/>
              <a:t>PC </a:t>
            </a:r>
            <a:r>
              <a:rPr lang="ko-KR" altLang="en-US" sz="1600" dirty="0"/>
              <a:t>환경에서 이용 가능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 err="1"/>
              <a:t>Klip</a:t>
            </a:r>
            <a:r>
              <a:rPr lang="ko-KR" altLang="en-US" sz="2000" dirty="0"/>
              <a:t>과 </a:t>
            </a:r>
            <a:r>
              <a:rPr lang="en-US" altLang="ko-KR" sz="2000" dirty="0"/>
              <a:t>KAIKAS </a:t>
            </a:r>
            <a:r>
              <a:rPr lang="ko-KR" altLang="en-US" sz="2000" dirty="0"/>
              <a:t>두 지갑을 모두 연동할 예정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Klip</a:t>
            </a:r>
            <a:r>
              <a:rPr lang="en-US" altLang="ko-KR" sz="1600" dirty="0"/>
              <a:t> Contract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Kaikas</a:t>
            </a:r>
            <a:r>
              <a:rPr lang="en-US" altLang="ko-KR" sz="1600" dirty="0"/>
              <a:t> </a:t>
            </a:r>
            <a:r>
              <a:rPr lang="ko-KR" altLang="en-US" sz="1600" dirty="0"/>
              <a:t>간 상호작용이 가능한지는 테스트 필요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8DEECE4-6619-4CF6-928F-D24A4304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715" y="1814416"/>
            <a:ext cx="4413693" cy="43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0D3E4A-00E2-4B0A-8486-8E12BD8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Klaytn</a:t>
            </a:r>
            <a:r>
              <a:rPr lang="en-US" altLang="ko-KR" dirty="0"/>
              <a:t> Service Chain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C3BD8C-8D95-41F2-93CF-9C307923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Klaytn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Node </a:t>
            </a:r>
            <a:r>
              <a:rPr lang="ko-KR" altLang="en-US" sz="2000" dirty="0"/>
              <a:t>를 직접 </a:t>
            </a:r>
            <a:r>
              <a:rPr lang="ko-KR" altLang="en-US" sz="2000" dirty="0" smtClean="0"/>
              <a:t>구동해</a:t>
            </a:r>
            <a:r>
              <a:rPr lang="ko-KR" altLang="en-US" sz="2000" dirty="0" smtClean="0"/>
              <a:t> 합의하고 </a:t>
            </a:r>
            <a:r>
              <a:rPr lang="ko-KR" altLang="en-US" sz="2000" smtClean="0"/>
              <a:t>블록을 쌓는  </a:t>
            </a:r>
            <a:r>
              <a:rPr lang="en-US" altLang="ko-KR" sz="2000" dirty="0"/>
              <a:t>Chain</a:t>
            </a:r>
            <a:r>
              <a:rPr lang="ko-KR" altLang="en-US" sz="2000" dirty="0"/>
              <a:t>을 만들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이를 </a:t>
            </a:r>
            <a:r>
              <a:rPr lang="en-US" altLang="ko-KR" sz="2000" dirty="0"/>
              <a:t>Service Chain</a:t>
            </a:r>
            <a:r>
              <a:rPr lang="ko-KR" altLang="en-US" sz="2000" dirty="0"/>
              <a:t>이라고 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Gas </a:t>
            </a:r>
            <a:r>
              <a:rPr lang="ko-KR" altLang="en-US" sz="2000" dirty="0"/>
              <a:t>등 여러가지 설정이 가능할 것으로 기대 중</a:t>
            </a:r>
            <a:endParaRPr lang="en-US" altLang="ko-KR" sz="2000" dirty="0"/>
          </a:p>
          <a:p>
            <a:r>
              <a:rPr lang="ko-KR" altLang="en-US" sz="2000" dirty="0"/>
              <a:t>완성된 </a:t>
            </a:r>
            <a:r>
              <a:rPr lang="en-US" altLang="ko-KR" sz="2000" dirty="0"/>
              <a:t>Mart App</a:t>
            </a:r>
            <a:r>
              <a:rPr lang="ko-KR" altLang="en-US" sz="2000" dirty="0"/>
              <a:t>을 사운드그램의 </a:t>
            </a:r>
            <a:r>
              <a:rPr lang="en-US" altLang="ko-KR" sz="2000" dirty="0"/>
              <a:t>Service chain</a:t>
            </a:r>
            <a:r>
              <a:rPr lang="ko-KR" altLang="en-US" sz="2000" dirty="0"/>
              <a:t>에 올려 작동시키고 필요에 따라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Main net</a:t>
            </a:r>
            <a:r>
              <a:rPr lang="ko-KR" altLang="en-US" sz="2000" dirty="0"/>
              <a:t>과 연결하는 것 까지가 이번 학기의 목표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903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408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Soundgram NFT Mart</vt:lpstr>
      <vt:lpstr>Soundgram NFT Mart</vt:lpstr>
      <vt:lpstr>Soundgram NFT Mart 구조</vt:lpstr>
      <vt:lpstr>NFT Mart 접속 방법</vt:lpstr>
      <vt:lpstr>NFT Mart 코드</vt:lpstr>
      <vt:lpstr>기존 Wallet – Klaytn wallet </vt:lpstr>
      <vt:lpstr>Wallet 연동 - Klip </vt:lpstr>
      <vt:lpstr>Wallet 연동 - KAIKAS</vt:lpstr>
      <vt:lpstr>Klaytn Service Chain</vt:lpstr>
      <vt:lpstr>유용한 사이트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Soundgram NFT Mart</dc:title>
  <dc:creator>고유진(***7***011)</dc:creator>
  <cp:lastModifiedBy>soundgram</cp:lastModifiedBy>
  <cp:revision>11</cp:revision>
  <dcterms:created xsi:type="dcterms:W3CDTF">2022-03-28T14:38:42Z</dcterms:created>
  <dcterms:modified xsi:type="dcterms:W3CDTF">2022-03-29T02:25:27Z</dcterms:modified>
</cp:coreProperties>
</file>