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6" r:id="rId7"/>
    <p:sldId id="264" r:id="rId8"/>
    <p:sldId id="259" r:id="rId9"/>
    <p:sldId id="261" r:id="rId10"/>
    <p:sldId id="263" r:id="rId11"/>
    <p:sldId id="262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37F-359D-42A3-8BC3-CA1A6836C28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670-2A76-4386-8680-3E622CAE8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8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37F-359D-42A3-8BC3-CA1A6836C28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670-2A76-4386-8680-3E622CAE8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37F-359D-42A3-8BC3-CA1A6836C28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670-2A76-4386-8680-3E622CAE8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6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37F-359D-42A3-8BC3-CA1A6836C28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670-2A76-4386-8680-3E622CAE8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37F-359D-42A3-8BC3-CA1A6836C28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670-2A76-4386-8680-3E622CAE8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6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37F-359D-42A3-8BC3-CA1A6836C28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670-2A76-4386-8680-3E622CAE8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4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37F-359D-42A3-8BC3-CA1A6836C28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670-2A76-4386-8680-3E622CAE8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5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37F-359D-42A3-8BC3-CA1A6836C28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670-2A76-4386-8680-3E622CAE8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7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37F-359D-42A3-8BC3-CA1A6836C28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670-2A76-4386-8680-3E622CAE8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79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37F-359D-42A3-8BC3-CA1A6836C28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670-2A76-4386-8680-3E622CAE8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37F-359D-42A3-8BC3-CA1A6836C28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3E670-2A76-4386-8680-3E622CAE8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72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CD37F-359D-42A3-8BC3-CA1A6836C28F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3E670-2A76-4386-8680-3E622CAE84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5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blog.logrocket.com/building-without-bundl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86248"/>
            <a:ext cx="9144000" cy="1582309"/>
          </a:xfrm>
        </p:spPr>
        <p:txBody>
          <a:bodyPr/>
          <a:lstStyle/>
          <a:p>
            <a:r>
              <a:rPr lang="en-US" altLang="ko-KR" dirty="0" smtClean="0"/>
              <a:t>NFT Market </a:t>
            </a:r>
            <a:r>
              <a:rPr lang="ko-KR" altLang="en-US" dirty="0" smtClean="0"/>
              <a:t>서버 </a:t>
            </a:r>
            <a:r>
              <a:rPr lang="ko-KR" altLang="en-US" dirty="0" err="1" smtClean="0"/>
              <a:t>세팅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57627"/>
            <a:ext cx="9144000" cy="1655762"/>
          </a:xfrm>
        </p:spPr>
        <p:txBody>
          <a:bodyPr/>
          <a:lstStyle/>
          <a:p>
            <a:r>
              <a:rPr lang="en-US" altLang="ko-KR" dirty="0" smtClean="0"/>
              <a:t>2017124011 </a:t>
            </a:r>
            <a:r>
              <a:rPr lang="ko-KR" altLang="en-US" dirty="0" smtClean="0"/>
              <a:t>고유진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53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Package </a:t>
            </a:r>
            <a:r>
              <a:rPr lang="ko-KR" altLang="en-US" dirty="0" smtClean="0"/>
              <a:t>사용하지 않기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200" y="1812197"/>
            <a:ext cx="10515600" cy="178761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 Package</a:t>
            </a:r>
            <a:r>
              <a:rPr lang="ko-KR" altLang="en-US" dirty="0" smtClean="0"/>
              <a:t>가 추가될 때마다 </a:t>
            </a:r>
            <a:r>
              <a:rPr lang="en-US" altLang="ko-KR" dirty="0" smtClean="0"/>
              <a:t>JS</a:t>
            </a:r>
            <a:r>
              <a:rPr lang="ko-KR" altLang="en-US" dirty="0" smtClean="0"/>
              <a:t>파일로 </a:t>
            </a:r>
            <a:r>
              <a:rPr lang="ko-KR" altLang="en-US" dirty="0" err="1" smtClean="0"/>
              <a:t>변환해야함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가능하다면 </a:t>
            </a:r>
            <a:r>
              <a:rPr lang="en-US" altLang="ko-KR" dirty="0" smtClean="0"/>
              <a:t>Node JS</a:t>
            </a:r>
            <a:r>
              <a:rPr lang="ko-KR" altLang="en-US" dirty="0" smtClean="0"/>
              <a:t>를 활용하는 방안이 개발에 훨씬 효과적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4439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API</a:t>
            </a:r>
            <a:r>
              <a:rPr lang="ko-KR" altLang="en-US" dirty="0" smtClean="0"/>
              <a:t>로 돌리기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0191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Node JS </a:t>
            </a:r>
            <a:r>
              <a:rPr lang="ko-KR" altLang="en-US" dirty="0" smtClean="0"/>
              <a:t>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Node JS</a:t>
            </a:r>
            <a:r>
              <a:rPr lang="ko-KR" altLang="en-US" dirty="0" smtClean="0"/>
              <a:t>가 필요한 기능들은 모두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요청을 통해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JavaScript</a:t>
            </a:r>
            <a:r>
              <a:rPr lang="ko-KR" altLang="en-US" dirty="0" smtClean="0"/>
              <a:t>로 간단하게 </a:t>
            </a:r>
            <a:r>
              <a:rPr lang="ko-KR" altLang="en-US" dirty="0" err="1" smtClean="0"/>
              <a:t>웹서버</a:t>
            </a:r>
            <a:r>
              <a:rPr lang="ko-KR" altLang="en-US" dirty="0" smtClean="0"/>
              <a:t> 구동이 가능한 </a:t>
            </a:r>
            <a:r>
              <a:rPr lang="en-US" altLang="ko-KR" dirty="0" smtClean="0"/>
              <a:t>Express JS</a:t>
            </a:r>
            <a:r>
              <a:rPr lang="ko-KR" altLang="en-US" dirty="0" smtClean="0"/>
              <a:t>를 사용하여 </a:t>
            </a:r>
            <a:r>
              <a:rPr lang="en-US" altLang="ko-KR" dirty="0" smtClean="0"/>
              <a:t>API Server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1" y="4272092"/>
            <a:ext cx="3847001" cy="205456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674586" y="5076213"/>
            <a:ext cx="626463" cy="446325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4272093"/>
            <a:ext cx="4995420" cy="2054568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38200" y="3752347"/>
            <a:ext cx="10515600" cy="177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API</a:t>
            </a:r>
            <a:r>
              <a:rPr lang="ko-KR" altLang="en-US" dirty="0" smtClean="0"/>
              <a:t>로 간단하게 </a:t>
            </a:r>
            <a:r>
              <a:rPr lang="en-US" altLang="ko-KR" dirty="0" err="1" smtClean="0"/>
              <a:t>Keystore</a:t>
            </a:r>
            <a:r>
              <a:rPr lang="en-US" altLang="ko-KR" dirty="0" smtClean="0"/>
              <a:t> Login </a:t>
            </a:r>
            <a:r>
              <a:rPr lang="ko-KR" altLang="en-US" dirty="0" smtClean="0"/>
              <a:t>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224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API</a:t>
            </a:r>
            <a:r>
              <a:rPr lang="ko-KR" altLang="en-US" dirty="0" smtClean="0"/>
              <a:t>로 돌리기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019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현재 구현되어있는 모든 기능들을 다시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재구성 </a:t>
            </a:r>
            <a:r>
              <a:rPr lang="ko-KR" altLang="en-US" dirty="0" err="1" smtClean="0"/>
              <a:t>해야함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이때까지 공부한 </a:t>
            </a:r>
            <a:r>
              <a:rPr lang="ko-KR" altLang="en-US" dirty="0" err="1" smtClean="0"/>
              <a:t>튜토리얼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ko-KR" altLang="en-US" dirty="0" smtClean="0"/>
              <a:t> 진행 과정과 상이한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시간 소요 예상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3261197"/>
            <a:ext cx="10515600" cy="17701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일반적인 </a:t>
            </a:r>
            <a:r>
              <a:rPr lang="en-US" altLang="ko-KR" dirty="0" smtClean="0"/>
              <a:t>Node JS </a:t>
            </a:r>
            <a:r>
              <a:rPr lang="ko-KR" altLang="en-US" dirty="0" smtClean="0"/>
              <a:t>개발과 다른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문제 발생시 </a:t>
            </a:r>
            <a:r>
              <a:rPr lang="en-US" altLang="ko-KR" dirty="0" smtClean="0"/>
              <a:t>Reference </a:t>
            </a:r>
            <a:r>
              <a:rPr lang="ko-KR" altLang="en-US" dirty="0" smtClean="0"/>
              <a:t>찾기 어려움</a:t>
            </a:r>
            <a:r>
              <a:rPr lang="en-US" altLang="ko-KR" dirty="0" smtClean="0"/>
              <a:t>.	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err="1"/>
          </a:p>
          <a:p>
            <a:pPr marL="0" indent="0">
              <a:buNone/>
            </a:pPr>
            <a:r>
              <a:rPr lang="en-US" altLang="ko-KR" dirty="0" smtClean="0"/>
              <a:t>=&gt; Bundling </a:t>
            </a:r>
            <a:r>
              <a:rPr lang="ko-KR" altLang="en-US" dirty="0" smtClean="0"/>
              <a:t>과정을 제거할 </a:t>
            </a:r>
            <a:r>
              <a:rPr lang="ko-KR" altLang="en-US" dirty="0" err="1" smtClean="0"/>
              <a:t>메리트가</a:t>
            </a:r>
            <a:r>
              <a:rPr lang="ko-KR" altLang="en-US" dirty="0" smtClean="0"/>
              <a:t> 없다고 판단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64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원점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019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결국 기존처럼 </a:t>
            </a:r>
            <a:r>
              <a:rPr lang="en-US" altLang="ko-KR" dirty="0" smtClean="0"/>
              <a:t>Bundling</a:t>
            </a:r>
            <a:r>
              <a:rPr lang="ko-KR" altLang="en-US" dirty="0" smtClean="0"/>
              <a:t>을 하는 방안으로 돌아왔으나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소득이 없는 것은 아님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=&gt; Express JS</a:t>
            </a:r>
            <a:r>
              <a:rPr lang="ko-KR" altLang="en-US" dirty="0" smtClean="0"/>
              <a:t>의 활용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081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Nginx – Node JS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200" y="4050871"/>
            <a:ext cx="10515600" cy="1770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Nginx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Reverse Proxy Server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보안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정보 은닉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성능 </a:t>
            </a:r>
            <a:r>
              <a:rPr lang="en-US" altLang="ko-KR" dirty="0" smtClean="0"/>
              <a:t>: </a:t>
            </a:r>
            <a:r>
              <a:rPr lang="en-US" altLang="ko-KR" dirty="0" smtClean="0"/>
              <a:t>Load Balancing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7172" name="Picture 4" descr="https://velog.velcdn.com/images%2Fchoi0701%2Fpost%2F2452cd2e-5bb7-4edc-91ff-f634c443ed0e%2Fima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72" y="2089520"/>
            <a:ext cx="2090548" cy="117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ost-thumbnai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62" r="34160"/>
          <a:stretch/>
        </p:blipFill>
        <p:spPr bwMode="auto">
          <a:xfrm>
            <a:off x="10389094" y="1898657"/>
            <a:ext cx="1333715" cy="186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965123" y="2552136"/>
            <a:ext cx="997045" cy="639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Index.html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pic>
        <p:nvPicPr>
          <p:cNvPr id="8" name="Picture 8" descr="WEB Server - NGINX HTTP 설정 - CentOS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08" y="1733627"/>
            <a:ext cx="2730843" cy="18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오른쪽 화살표 8"/>
          <p:cNvSpPr/>
          <p:nvPr/>
        </p:nvSpPr>
        <p:spPr>
          <a:xfrm>
            <a:off x="313392" y="2286423"/>
            <a:ext cx="1666016" cy="744686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Port : 8080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왼쪽 화살표 9"/>
          <p:cNvSpPr/>
          <p:nvPr/>
        </p:nvSpPr>
        <p:spPr>
          <a:xfrm>
            <a:off x="9589348" y="2323865"/>
            <a:ext cx="638890" cy="707244"/>
          </a:xfrm>
          <a:prstGeom prst="leftArrow">
            <a:avLst>
              <a:gd name="adj1" fmla="val 49145"/>
              <a:gd name="adj2" fmla="val 50000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63885" y="1681533"/>
            <a:ext cx="914400" cy="5957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Port 3000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63885" y="2423978"/>
            <a:ext cx="914400" cy="5957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Port 3001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63885" y="3166423"/>
            <a:ext cx="914400" cy="5957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Port 3002</a:t>
            </a:r>
            <a:endParaRPr lang="ko-KR" altLang="en-US" dirty="0"/>
          </a:p>
        </p:txBody>
      </p:sp>
      <p:cxnSp>
        <p:nvCxnSpPr>
          <p:cNvPr id="17" name="직선 화살표 연결선 16"/>
          <p:cNvCxnSpPr>
            <a:stCxn id="7172" idx="1"/>
            <a:endCxn id="13" idx="3"/>
          </p:cNvCxnSpPr>
          <p:nvPr/>
        </p:nvCxnSpPr>
        <p:spPr>
          <a:xfrm flipH="1" flipV="1">
            <a:off x="6978285" y="1979401"/>
            <a:ext cx="440087" cy="69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172" idx="1"/>
            <a:endCxn id="15" idx="3"/>
          </p:cNvCxnSpPr>
          <p:nvPr/>
        </p:nvCxnSpPr>
        <p:spPr>
          <a:xfrm flipH="1">
            <a:off x="6978285" y="2677487"/>
            <a:ext cx="440087" cy="44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172" idx="1"/>
            <a:endCxn id="16" idx="3"/>
          </p:cNvCxnSpPr>
          <p:nvPr/>
        </p:nvCxnSpPr>
        <p:spPr>
          <a:xfrm flipH="1">
            <a:off x="6978285" y="2677487"/>
            <a:ext cx="440087" cy="786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8" idx="3"/>
            <a:endCxn id="13" idx="1"/>
          </p:cNvCxnSpPr>
          <p:nvPr/>
        </p:nvCxnSpPr>
        <p:spPr>
          <a:xfrm flipV="1">
            <a:off x="4710251" y="1979401"/>
            <a:ext cx="1353634" cy="664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8" idx="3"/>
            <a:endCxn id="15" idx="1"/>
          </p:cNvCxnSpPr>
          <p:nvPr/>
        </p:nvCxnSpPr>
        <p:spPr>
          <a:xfrm>
            <a:off x="4710251" y="2643908"/>
            <a:ext cx="1353634" cy="7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8" idx="3"/>
            <a:endCxn id="16" idx="1"/>
          </p:cNvCxnSpPr>
          <p:nvPr/>
        </p:nvCxnSpPr>
        <p:spPr>
          <a:xfrm>
            <a:off x="4710251" y="2643908"/>
            <a:ext cx="1353634" cy="820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80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525795"/>
            <a:ext cx="10515600" cy="2651167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코드 수정 시 마다 </a:t>
            </a:r>
            <a:r>
              <a:rPr lang="en-US" altLang="ko-KR" sz="2400" dirty="0" smtClean="0"/>
              <a:t>Node JS </a:t>
            </a:r>
            <a:r>
              <a:rPr lang="ko-KR" altLang="en-US" sz="2400" dirty="0" smtClean="0"/>
              <a:t>의 </a:t>
            </a:r>
            <a:r>
              <a:rPr lang="en-US" altLang="ko-KR" sz="2400" dirty="0" err="1" smtClean="0"/>
              <a:t>Webpack</a:t>
            </a:r>
            <a:r>
              <a:rPr lang="ko-KR" altLang="en-US" sz="2400" dirty="0" smtClean="0"/>
              <a:t> 패키지를 이용하여 </a:t>
            </a:r>
            <a:r>
              <a:rPr lang="en-US" altLang="ko-KR" sz="2400" dirty="0" smtClean="0"/>
              <a:t>Bundling.</a:t>
            </a:r>
          </a:p>
          <a:p>
            <a:r>
              <a:rPr lang="en-US" altLang="ko-KR" sz="2000" dirty="0" smtClean="0"/>
              <a:t>Bundling : </a:t>
            </a:r>
            <a:r>
              <a:rPr lang="ko-KR" altLang="en-US" sz="2000" dirty="0" smtClean="0"/>
              <a:t>모듈화 되어있는 </a:t>
            </a:r>
            <a:r>
              <a:rPr lang="en-US" altLang="ko-KR" sz="2000" dirty="0" smtClean="0"/>
              <a:t>JS </a:t>
            </a:r>
            <a:r>
              <a:rPr lang="ko-KR" altLang="en-US" sz="2000" dirty="0" smtClean="0"/>
              <a:t>파일들을 묶어줌</a:t>
            </a:r>
            <a:r>
              <a:rPr lang="en-US" altLang="ko-KR" sz="2000" dirty="0" smtClean="0"/>
              <a:t>. 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JS, CSS </a:t>
            </a:r>
            <a:r>
              <a:rPr lang="ko-KR" altLang="en-US" sz="1800" dirty="0" smtClean="0"/>
              <a:t>등 같은 타입의 파일들을 묶어서 요청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응답하여 네트워크 코스트를 줄임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대부분의 </a:t>
            </a:r>
            <a:r>
              <a:rPr lang="en-US" altLang="ko-KR" sz="1800" dirty="0" err="1" smtClean="0"/>
              <a:t>Npm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패키지들은 </a:t>
            </a:r>
            <a:r>
              <a:rPr lang="ko-KR" altLang="en-US" sz="1800" dirty="0" err="1" smtClean="0"/>
              <a:t>번들링</a:t>
            </a:r>
            <a:r>
              <a:rPr lang="ko-KR" altLang="en-US" sz="1800" dirty="0" smtClean="0"/>
              <a:t> 없이 사용할 수 없음</a:t>
            </a:r>
            <a:endParaRPr lang="en-US" altLang="ko-KR" sz="1800" dirty="0" smtClean="0"/>
          </a:p>
          <a:p>
            <a:pPr lvl="2"/>
            <a:r>
              <a:rPr lang="en-US" altLang="ko-KR" sz="1400" dirty="0" smtClean="0">
                <a:hlinkClick r:id="rId2"/>
              </a:rPr>
              <a:t>https://blog.logrocket.com/building-without-bundling/</a:t>
            </a:r>
            <a:r>
              <a:rPr lang="en-US" altLang="ko-KR" sz="1400" dirty="0" smtClean="0"/>
              <a:t> Roadblock: </a:t>
            </a: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참조</a:t>
            </a:r>
            <a:endParaRPr lang="en-US" altLang="ko-KR" sz="2000" dirty="0" smtClean="0"/>
          </a:p>
          <a:p>
            <a:r>
              <a:rPr lang="en-US" altLang="ko-KR" sz="2000" dirty="0" smtClean="0"/>
              <a:t>Nginx</a:t>
            </a:r>
            <a:r>
              <a:rPr lang="ko-KR" altLang="en-US" sz="2000" dirty="0" smtClean="0"/>
              <a:t>가 </a:t>
            </a:r>
            <a:r>
              <a:rPr lang="en-US" altLang="ko-KR" sz="2000" dirty="0" smtClean="0"/>
              <a:t>build </a:t>
            </a:r>
            <a:r>
              <a:rPr lang="ko-KR" altLang="en-US" sz="2000" dirty="0" smtClean="0"/>
              <a:t>결과물인 </a:t>
            </a:r>
            <a:r>
              <a:rPr lang="en-US" altLang="ko-KR" sz="2000" dirty="0" smtClean="0"/>
              <a:t>index.html</a:t>
            </a:r>
            <a:r>
              <a:rPr lang="ko-KR" altLang="en-US" sz="2000" dirty="0" smtClean="0"/>
              <a:t>을 보는 구조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  <p:grpSp>
        <p:nvGrpSpPr>
          <p:cNvPr id="13" name="그룹 12"/>
          <p:cNvGrpSpPr/>
          <p:nvPr/>
        </p:nvGrpSpPr>
        <p:grpSpPr>
          <a:xfrm>
            <a:off x="313392" y="1563640"/>
            <a:ext cx="11878608" cy="1962155"/>
            <a:chOff x="313392" y="1690688"/>
            <a:chExt cx="11878608" cy="1962155"/>
          </a:xfrm>
        </p:grpSpPr>
        <p:grpSp>
          <p:nvGrpSpPr>
            <p:cNvPr id="14" name="그룹 13"/>
            <p:cNvGrpSpPr/>
            <p:nvPr/>
          </p:nvGrpSpPr>
          <p:grpSpPr>
            <a:xfrm>
              <a:off x="313392" y="1690688"/>
              <a:ext cx="11878608" cy="1962155"/>
              <a:chOff x="137222" y="1499414"/>
              <a:chExt cx="11878608" cy="1962155"/>
            </a:xfrm>
          </p:grpSpPr>
          <p:pic>
            <p:nvPicPr>
              <p:cNvPr id="16" name="Picture 6" descr="post-thumbnail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4033" y="1499414"/>
                <a:ext cx="4671797" cy="19621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직사각형 16"/>
              <p:cNvSpPr/>
              <p:nvPr/>
            </p:nvSpPr>
            <p:spPr>
              <a:xfrm>
                <a:off x="5387546" y="2023291"/>
                <a:ext cx="1742303" cy="914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Index.html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Picture 8" descr="WEB Server - NGINX HTTP 설정 - CentOS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3238" y="1542353"/>
                <a:ext cx="2730843" cy="18205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오른쪽 화살표 18"/>
              <p:cNvSpPr/>
              <p:nvPr/>
            </p:nvSpPr>
            <p:spPr>
              <a:xfrm>
                <a:off x="137222" y="2095149"/>
                <a:ext cx="1666016" cy="744686"/>
              </a:xfrm>
              <a:prstGeom prst="rightArrow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Port : 8080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왼쪽 화살표 19"/>
              <p:cNvSpPr/>
              <p:nvPr/>
            </p:nvSpPr>
            <p:spPr>
              <a:xfrm>
                <a:off x="7344033" y="2095149"/>
                <a:ext cx="1579691" cy="744686"/>
              </a:xfrm>
              <a:prstGeom prst="leftArrow">
                <a:avLst>
                  <a:gd name="adj1" fmla="val 49145"/>
                  <a:gd name="adj2" fmla="val 50000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B</a:t>
                </a:r>
                <a:r>
                  <a:rPr lang="en-US" altLang="ko-KR" dirty="0" smtClean="0">
                    <a:solidFill>
                      <a:schemeClr val="tx1"/>
                    </a:solidFill>
                  </a:rPr>
                  <a:t>uild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오른쪽 화살표 14"/>
            <p:cNvSpPr/>
            <p:nvPr/>
          </p:nvSpPr>
          <p:spPr>
            <a:xfrm>
              <a:off x="4601681" y="2286423"/>
              <a:ext cx="747851" cy="744686"/>
            </a:xfrm>
            <a:prstGeom prst="rightArrow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7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기존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851358"/>
            <a:ext cx="10515600" cy="1787610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개발</a:t>
            </a:r>
            <a:r>
              <a:rPr lang="en-US" altLang="ko-KR" sz="2400" dirty="0" smtClean="0"/>
              <a:t>/</a:t>
            </a:r>
            <a:r>
              <a:rPr lang="ko-KR" altLang="en-US" sz="2400" dirty="0" smtClean="0"/>
              <a:t>디버깅 시마다 콘솔에서 </a:t>
            </a:r>
            <a:r>
              <a:rPr lang="en-US" altLang="ko-KR" sz="2400" dirty="0" smtClean="0"/>
              <a:t>build</a:t>
            </a:r>
            <a:r>
              <a:rPr lang="ko-KR" altLang="en-US" sz="2400" dirty="0" smtClean="0"/>
              <a:t>해주어야 한다는 번거로움이 있음</a:t>
            </a:r>
            <a:r>
              <a:rPr lang="en-US" altLang="ko-KR" sz="2400" dirty="0" smtClean="0"/>
              <a:t>.</a:t>
            </a:r>
          </a:p>
          <a:p>
            <a:r>
              <a:rPr lang="en-US" altLang="ko-KR" sz="2400" dirty="0" smtClean="0"/>
              <a:t>Build</a:t>
            </a:r>
            <a:r>
              <a:rPr lang="ko-KR" altLang="en-US" sz="2400" dirty="0" smtClean="0"/>
              <a:t>시마다 약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초 정도 소요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000" dirty="0" smtClean="0"/>
              <a:t>watch </a:t>
            </a:r>
            <a:r>
              <a:rPr lang="ko-KR" altLang="en-US" sz="2000" dirty="0" smtClean="0"/>
              <a:t>옵션으로 </a:t>
            </a:r>
            <a:r>
              <a:rPr lang="en-US" altLang="ko-KR" sz="2000" dirty="0" smtClean="0"/>
              <a:t>auto build</a:t>
            </a:r>
            <a:r>
              <a:rPr lang="ko-KR" altLang="en-US" sz="2000" dirty="0" smtClean="0"/>
              <a:t>가 가능하긴 하나 소요 시간은 </a:t>
            </a:r>
            <a:r>
              <a:rPr lang="ko-KR" altLang="en-US" sz="2000" dirty="0" err="1" smtClean="0"/>
              <a:t>비슷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 smtClean="0"/>
              <a:t>=&gt; </a:t>
            </a:r>
            <a:r>
              <a:rPr lang="ko-KR" altLang="en-US" sz="2400" dirty="0" smtClean="0"/>
              <a:t>개발 단계에서는 </a:t>
            </a:r>
            <a:r>
              <a:rPr lang="en-US" altLang="ko-KR" sz="2400" dirty="0" smtClean="0"/>
              <a:t>Bundling </a:t>
            </a:r>
            <a:r>
              <a:rPr lang="ko-KR" altLang="en-US" sz="2400" dirty="0" smtClean="0"/>
              <a:t>과정 없앨 수 있을까</a:t>
            </a:r>
            <a:r>
              <a:rPr lang="en-US" altLang="ko-KR" sz="2400" dirty="0"/>
              <a:t>?</a:t>
            </a:r>
            <a:endParaRPr lang="en-US" altLang="ko-KR" sz="2400" dirty="0" smtClean="0"/>
          </a:p>
          <a:p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pic>
        <p:nvPicPr>
          <p:cNvPr id="1030" name="Picture 6" descr="post-thumbna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92" y="1499414"/>
            <a:ext cx="4671797" cy="196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94" y="861714"/>
            <a:ext cx="5664928" cy="38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8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19259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 smtClean="0"/>
              <a:t>Bundling </a:t>
            </a:r>
            <a:r>
              <a:rPr lang="ko-KR" altLang="en-US" sz="6600" dirty="0" smtClean="0"/>
              <a:t>제거하기</a:t>
            </a:r>
            <a:endParaRPr lang="ko-KR" altLang="en-US" sz="6600" dirty="0"/>
          </a:p>
        </p:txBody>
      </p:sp>
      <p:sp>
        <p:nvSpPr>
          <p:cNvPr id="6" name="부제목 2"/>
          <p:cNvSpPr txBox="1">
            <a:spLocks/>
          </p:cNvSpPr>
          <p:nvPr/>
        </p:nvSpPr>
        <p:spPr>
          <a:xfrm>
            <a:off x="1524000" y="455762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1</a:t>
            </a:r>
            <a:r>
              <a:rPr lang="ko-KR" altLang="en-US" dirty="0" smtClean="0"/>
              <a:t>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Package</a:t>
            </a:r>
            <a:r>
              <a:rPr lang="ko-KR" altLang="en-US" dirty="0" smtClean="0"/>
              <a:t> 사용 </a:t>
            </a:r>
            <a:r>
              <a:rPr lang="en-US" altLang="ko-KR" dirty="0" smtClean="0"/>
              <a:t>X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Package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로 사용하기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59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Bundling</a:t>
            </a:r>
            <a:r>
              <a:rPr lang="ko-KR" altLang="en-US" dirty="0"/>
              <a:t> </a:t>
            </a:r>
            <a:r>
              <a:rPr lang="ko-KR" altLang="en-US" dirty="0" smtClean="0"/>
              <a:t>없이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파일에 접근하면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6872"/>
          </a:xfrm>
        </p:spPr>
        <p:txBody>
          <a:bodyPr/>
          <a:lstStyle/>
          <a:p>
            <a:r>
              <a:rPr lang="ko-KR" altLang="en-US" dirty="0" smtClean="0"/>
              <a:t>상기했던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Package</a:t>
            </a:r>
            <a:r>
              <a:rPr lang="ko-KR" altLang="en-US" dirty="0" smtClean="0"/>
              <a:t>들에 의한 에러 발생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77" y="2372497"/>
            <a:ext cx="4600575" cy="590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77" y="2919369"/>
            <a:ext cx="4810125" cy="742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577" y="3571704"/>
            <a:ext cx="4695825" cy="504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577" y="4076529"/>
            <a:ext cx="4610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12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 Bundling</a:t>
            </a:r>
            <a:r>
              <a:rPr lang="ko-KR" altLang="en-US" dirty="0"/>
              <a:t> </a:t>
            </a:r>
            <a:r>
              <a:rPr lang="ko-KR" altLang="en-US" dirty="0" smtClean="0"/>
              <a:t>없이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파일에 접근하면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6872"/>
          </a:xfrm>
        </p:spPr>
        <p:txBody>
          <a:bodyPr/>
          <a:lstStyle/>
          <a:p>
            <a:r>
              <a:rPr lang="ko-KR" altLang="en-US" dirty="0" smtClean="0"/>
              <a:t>상기했던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Package</a:t>
            </a:r>
            <a:r>
              <a:rPr lang="ko-KR" altLang="en-US" dirty="0" smtClean="0"/>
              <a:t>들에 의한 에러 발생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577" y="2372497"/>
            <a:ext cx="4600575" cy="5905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77" y="2919369"/>
            <a:ext cx="4810125" cy="742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577" y="3571704"/>
            <a:ext cx="4695825" cy="5048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577" y="4076529"/>
            <a:ext cx="46101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9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 txBox="1">
            <a:spLocks/>
          </p:cNvSpPr>
          <p:nvPr/>
        </p:nvSpPr>
        <p:spPr>
          <a:xfrm>
            <a:off x="1524000" y="245697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 smtClean="0"/>
              <a:t>Error</a:t>
            </a:r>
            <a:r>
              <a:rPr lang="ko-KR" altLang="en-US" sz="3600" dirty="0" smtClean="0"/>
              <a:t>를 제거할 방법</a:t>
            </a:r>
            <a:endParaRPr lang="en-US" altLang="ko-KR" sz="3600" dirty="0" smtClean="0"/>
          </a:p>
          <a:p>
            <a:pPr lvl="1"/>
            <a:r>
              <a:rPr lang="en-US" altLang="ko-KR" sz="3200" dirty="0" smtClean="0"/>
              <a:t>1</a:t>
            </a:r>
            <a:r>
              <a:rPr lang="ko-KR" altLang="en-US" sz="3200" dirty="0" smtClean="0"/>
              <a:t>안 </a:t>
            </a:r>
            <a:r>
              <a:rPr lang="en-US" altLang="ko-KR" sz="3200" dirty="0" smtClean="0"/>
              <a:t>– </a:t>
            </a:r>
            <a:r>
              <a:rPr lang="en-US" altLang="ko-KR" sz="3200" dirty="0" err="1" smtClean="0"/>
              <a:t>npm</a:t>
            </a:r>
            <a:r>
              <a:rPr lang="en-US" altLang="ko-KR" sz="3200" dirty="0" smtClean="0"/>
              <a:t> Package</a:t>
            </a:r>
            <a:r>
              <a:rPr lang="ko-KR" altLang="en-US" sz="3200" dirty="0" smtClean="0"/>
              <a:t> 사용 </a:t>
            </a:r>
            <a:r>
              <a:rPr lang="en-US" altLang="ko-KR" sz="3200" dirty="0" smtClean="0"/>
              <a:t>X</a:t>
            </a:r>
          </a:p>
          <a:p>
            <a:pPr lvl="1"/>
            <a:r>
              <a:rPr lang="en-US" altLang="ko-KR" sz="3200" dirty="0" smtClean="0"/>
              <a:t>2</a:t>
            </a:r>
            <a:r>
              <a:rPr lang="ko-KR" altLang="en-US" sz="3200" dirty="0" smtClean="0"/>
              <a:t>안 </a:t>
            </a:r>
            <a:r>
              <a:rPr lang="en-US" altLang="ko-KR" sz="3200" dirty="0" smtClean="0"/>
              <a:t>– </a:t>
            </a:r>
            <a:r>
              <a:rPr lang="en-US" altLang="ko-KR" sz="3200" dirty="0" err="1" smtClean="0"/>
              <a:t>npm</a:t>
            </a:r>
            <a:r>
              <a:rPr lang="en-US" altLang="ko-KR" sz="3200" dirty="0" smtClean="0"/>
              <a:t> Package</a:t>
            </a:r>
            <a:r>
              <a:rPr lang="ko-KR" altLang="en-US" sz="3200" dirty="0" smtClean="0"/>
              <a:t>를 </a:t>
            </a:r>
            <a:r>
              <a:rPr lang="en-US" altLang="ko-KR" sz="3200" dirty="0" smtClean="0"/>
              <a:t>API</a:t>
            </a:r>
            <a:r>
              <a:rPr lang="ko-KR" altLang="en-US" sz="3200" dirty="0" smtClean="0"/>
              <a:t>로 사용하기</a:t>
            </a:r>
            <a:endParaRPr lang="en-US" altLang="ko-KR" sz="3200" dirty="0" smtClean="0"/>
          </a:p>
          <a:p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0. Bundling</a:t>
            </a:r>
            <a:r>
              <a:rPr lang="ko-KR" altLang="en-US" smtClean="0"/>
              <a:t> 없이 </a:t>
            </a:r>
            <a:r>
              <a:rPr lang="en-US" altLang="ko-KR" smtClean="0"/>
              <a:t>html</a:t>
            </a:r>
            <a:r>
              <a:rPr lang="ko-KR" altLang="en-US" smtClean="0"/>
              <a:t>파일에 접근하면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42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Package </a:t>
            </a:r>
            <a:r>
              <a:rPr lang="ko-KR" altLang="en-US" dirty="0" smtClean="0"/>
              <a:t>사용하지 않기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12197"/>
            <a:ext cx="10515600" cy="178761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Npm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간단한 커맨드로 필요한 모듈 패키지를 다운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Node JS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확장성을</a:t>
            </a:r>
            <a:r>
              <a:rPr lang="ko-KR" altLang="en-US" dirty="0" smtClean="0"/>
              <a:t> 담당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Klaytn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BApp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개발에 필요한 </a:t>
            </a:r>
            <a:r>
              <a:rPr lang="en-US" altLang="ko-KR" dirty="0" smtClean="0"/>
              <a:t>caver-</a:t>
            </a:r>
            <a:r>
              <a:rPr lang="en-US" altLang="ko-KR" dirty="0" err="1" smtClean="0"/>
              <a:t>js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모듈이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Package</a:t>
            </a:r>
            <a:r>
              <a:rPr lang="ko-KR" altLang="en-US" dirty="0" smtClean="0"/>
              <a:t>임</a:t>
            </a:r>
            <a:endParaRPr lang="en-US" altLang="ko-KR" dirty="0" smtClean="0"/>
          </a:p>
          <a:p>
            <a:endParaRPr lang="en-US" altLang="ko-KR" sz="2400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55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Package </a:t>
            </a:r>
            <a:r>
              <a:rPr lang="ko-KR" altLang="en-US" dirty="0" smtClean="0"/>
              <a:t>사용하지 않기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865" y="1690688"/>
            <a:ext cx="1503391" cy="43569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706" y="1780886"/>
            <a:ext cx="3685223" cy="3904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오른쪽 화살표 7"/>
          <p:cNvSpPr/>
          <p:nvPr/>
        </p:nvSpPr>
        <p:spPr>
          <a:xfrm>
            <a:off x="4439808" y="3214238"/>
            <a:ext cx="1882346" cy="1037968"/>
          </a:xfrm>
          <a:prstGeom prst="rightArrow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8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373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NFT Market 서버 세팅</vt:lpstr>
      <vt:lpstr>기존 방식</vt:lpstr>
      <vt:lpstr>기존 방식</vt:lpstr>
      <vt:lpstr>Bundling 제거하기</vt:lpstr>
      <vt:lpstr>0. Bundling 없이 html파일에 접근하면</vt:lpstr>
      <vt:lpstr>0. Bundling 없이 html파일에 접근하면</vt:lpstr>
      <vt:lpstr>PowerPoint 프레젠테이션</vt:lpstr>
      <vt:lpstr>1. Npm Package 사용하지 않기</vt:lpstr>
      <vt:lpstr>1. Npm Package 사용하지 않기</vt:lpstr>
      <vt:lpstr>1. Npm Package 사용하지 않기</vt:lpstr>
      <vt:lpstr>2. API로 돌리기</vt:lpstr>
      <vt:lpstr>2. API로 돌리기</vt:lpstr>
      <vt:lpstr>원점</vt:lpstr>
      <vt:lpstr>Nginx – Node JS 구조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Market 서버 세팅</dc:title>
  <dc:creator>soundgram</dc:creator>
  <cp:lastModifiedBy>soundgram</cp:lastModifiedBy>
  <cp:revision>13</cp:revision>
  <dcterms:created xsi:type="dcterms:W3CDTF">2022-04-26T00:18:56Z</dcterms:created>
  <dcterms:modified xsi:type="dcterms:W3CDTF">2022-04-26T02:53:42Z</dcterms:modified>
</cp:coreProperties>
</file>