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M/OfxdHwCqQGz0f/GqUCTswyC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a5cf8b2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2a5cf8b29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a5cf8b29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2a5cf8b29a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a5cf8b29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2a5cf8b29a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5cf8b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a5cf8b2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a5cf8b2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a5cf8b29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29.jpg"/><Relationship Id="rId6" Type="http://schemas.openxmlformats.org/officeDocument/2006/relationships/image" Target="../media/image28.jpg"/><Relationship Id="rId7" Type="http://schemas.openxmlformats.org/officeDocument/2006/relationships/image" Target="../media/image27.jpg"/><Relationship Id="rId8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32.jp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4.jpg"/><Relationship Id="rId5" Type="http://schemas.openxmlformats.org/officeDocument/2006/relationships/image" Target="../media/image29.jpg"/><Relationship Id="rId6" Type="http://schemas.openxmlformats.org/officeDocument/2006/relationships/image" Target="../media/image28.jpg"/><Relationship Id="rId7" Type="http://schemas.openxmlformats.org/officeDocument/2006/relationships/image" Target="../media/image27.jp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886465"/>
            <a:ext cx="9144000" cy="1236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NFT App 시나리오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135394"/>
            <a:ext cx="9144000" cy="809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2017124011 고유진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a5cf8b29a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보유 NFT 목록</a:t>
            </a:r>
            <a:endParaRPr/>
          </a:p>
        </p:txBody>
      </p:sp>
      <p:pic>
        <p:nvPicPr>
          <p:cNvPr id="367" name="Google Shape;367;g12a5cf8b29a_0_140"/>
          <p:cNvPicPr preferRelativeResize="0"/>
          <p:nvPr/>
        </p:nvPicPr>
        <p:blipFill rotWithShape="1">
          <a:blip r:embed="rId3">
            <a:alphaModFix/>
          </a:blip>
          <a:srcRect b="117" l="-290" r="290" t="2331"/>
          <a:stretch/>
        </p:blipFill>
        <p:spPr>
          <a:xfrm>
            <a:off x="292090" y="1842642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2a5cf8b29a_0_140"/>
          <p:cNvSpPr/>
          <p:nvPr/>
        </p:nvSpPr>
        <p:spPr>
          <a:xfrm>
            <a:off x="1869988" y="1908545"/>
            <a:ext cx="362400" cy="225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12a5cf8b29a_0_140"/>
          <p:cNvSpPr txBox="1"/>
          <p:nvPr/>
        </p:nvSpPr>
        <p:spPr>
          <a:xfrm>
            <a:off x="2237868" y="1427568"/>
            <a:ext cx="152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목록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0" name="Google Shape;370;g12a5cf8b29a_0_140"/>
          <p:cNvCxnSpPr>
            <a:stCxn id="369" idx="1"/>
            <a:endCxn id="368" idx="0"/>
          </p:cNvCxnSpPr>
          <p:nvPr/>
        </p:nvCxnSpPr>
        <p:spPr>
          <a:xfrm flipH="1">
            <a:off x="2051268" y="1566018"/>
            <a:ext cx="186600" cy="342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g12a5cf8b29a_0_140"/>
          <p:cNvCxnSpPr/>
          <p:nvPr/>
        </p:nvCxnSpPr>
        <p:spPr>
          <a:xfrm>
            <a:off x="5320617" y="385841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g12a5cf8b29a_0_140"/>
          <p:cNvSpPr/>
          <p:nvPr/>
        </p:nvSpPr>
        <p:spPr>
          <a:xfrm>
            <a:off x="7756316" y="376535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3" name="Google Shape;373;g12a5cf8b29a_0_140"/>
          <p:cNvCxnSpPr/>
          <p:nvPr/>
        </p:nvCxnSpPr>
        <p:spPr>
          <a:xfrm rot="10800000">
            <a:off x="5320621" y="418994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4" name="Google Shape;374;g12a5cf8b29a_0_140"/>
          <p:cNvSpPr txBox="1"/>
          <p:nvPr/>
        </p:nvSpPr>
        <p:spPr>
          <a:xfrm>
            <a:off x="5306922" y="3603715"/>
            <a:ext cx="239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NFT 목록/정보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12a5cf8b29a_0_140"/>
          <p:cNvSpPr/>
          <p:nvPr/>
        </p:nvSpPr>
        <p:spPr>
          <a:xfrm>
            <a:off x="5131550" y="3457626"/>
            <a:ext cx="107100" cy="219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6" name="Google Shape;376;g12a5cf8b29a_0_140"/>
          <p:cNvGrpSpPr/>
          <p:nvPr/>
        </p:nvGrpSpPr>
        <p:grpSpPr>
          <a:xfrm>
            <a:off x="4657472" y="1846113"/>
            <a:ext cx="1070920" cy="1440219"/>
            <a:chOff x="1713470" y="2982097"/>
            <a:chExt cx="1070920" cy="1440219"/>
          </a:xfrm>
        </p:grpSpPr>
        <p:pic>
          <p:nvPicPr>
            <p:cNvPr id="377" name="Google Shape;377;g12a5cf8b29a_0_140"/>
            <p:cNvPicPr preferRelativeResize="0"/>
            <p:nvPr/>
          </p:nvPicPr>
          <p:blipFill rotWithShape="1">
            <a:blip r:embed="rId4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78" name="Google Shape;378;g12a5cf8b29a_0_140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379" name="Google Shape;379;g12a5cf8b29a_0_140"/>
          <p:cNvGrpSpPr/>
          <p:nvPr/>
        </p:nvGrpSpPr>
        <p:grpSpPr>
          <a:xfrm>
            <a:off x="7339914" y="1846113"/>
            <a:ext cx="955500" cy="1440219"/>
            <a:chOff x="4440195" y="2982097"/>
            <a:chExt cx="955500" cy="1440219"/>
          </a:xfrm>
        </p:grpSpPr>
        <p:sp>
          <p:nvSpPr>
            <p:cNvPr id="380" name="Google Shape;380;g12a5cf8b29a_0_140"/>
            <p:cNvSpPr/>
            <p:nvPr/>
          </p:nvSpPr>
          <p:spPr>
            <a:xfrm>
              <a:off x="4440195" y="2982097"/>
              <a:ext cx="955500" cy="9885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g12a5cf8b29a_0_140"/>
            <p:cNvSpPr txBox="1"/>
            <p:nvPr/>
          </p:nvSpPr>
          <p:spPr>
            <a:xfrm>
              <a:off x="4675776" y="4053016"/>
              <a:ext cx="48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382" name="Google Shape;382;g12a5cf8b29a_0_140"/>
          <p:cNvGrpSpPr/>
          <p:nvPr/>
        </p:nvGrpSpPr>
        <p:grpSpPr>
          <a:xfrm>
            <a:off x="9907027" y="1842642"/>
            <a:ext cx="1072800" cy="1440219"/>
            <a:chOff x="6646086" y="2982097"/>
            <a:chExt cx="1072800" cy="1440219"/>
          </a:xfrm>
        </p:grpSpPr>
        <p:sp>
          <p:nvSpPr>
            <p:cNvPr id="383" name="Google Shape;383;g12a5cf8b29a_0_140"/>
            <p:cNvSpPr txBox="1"/>
            <p:nvPr/>
          </p:nvSpPr>
          <p:spPr>
            <a:xfrm>
              <a:off x="6646086" y="4053016"/>
              <a:ext cx="10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384" name="Google Shape;384;g12a5cf8b29a_0_1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85" name="Google Shape;385;g12a5cf8b29a_0_140"/>
          <p:cNvSpPr txBox="1"/>
          <p:nvPr/>
        </p:nvSpPr>
        <p:spPr>
          <a:xfrm>
            <a:off x="5724504" y="398240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6" name="Google Shape;386;g12a5cf8b29a_0_140"/>
          <p:cNvGrpSpPr/>
          <p:nvPr/>
        </p:nvGrpSpPr>
        <p:grpSpPr>
          <a:xfrm>
            <a:off x="1283380" y="2042162"/>
            <a:ext cx="2024816" cy="4828440"/>
            <a:chOff x="1283380" y="2042162"/>
            <a:chExt cx="2024816" cy="4828440"/>
          </a:xfrm>
        </p:grpSpPr>
        <p:pic>
          <p:nvPicPr>
            <p:cNvPr id="387" name="Google Shape;387;g12a5cf8b29a_0_140"/>
            <p:cNvPicPr preferRelativeResize="0"/>
            <p:nvPr/>
          </p:nvPicPr>
          <p:blipFill rotWithShape="1">
            <a:blip r:embed="rId3">
              <a:alphaModFix/>
            </a:blip>
            <a:srcRect b="117" l="-290" r="290" t="2331"/>
            <a:stretch/>
          </p:blipFill>
          <p:spPr>
            <a:xfrm>
              <a:off x="1283380" y="2042162"/>
              <a:ext cx="2024816" cy="482844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88" name="Google Shape;388;g12a5cf8b29a_0_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62164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g12a5cf8b29a_0_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03777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g12a5cf8b29a_0_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55986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g12a5cf8b29a_0_1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62164" y="3729151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2" name="Google Shape;392;g12a5cf8b29a_0_140"/>
          <p:cNvCxnSpPr/>
          <p:nvPr/>
        </p:nvCxnSpPr>
        <p:spPr>
          <a:xfrm>
            <a:off x="5320617" y="504260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3" name="Google Shape;393;g12a5cf8b29a_0_140"/>
          <p:cNvSpPr/>
          <p:nvPr/>
        </p:nvSpPr>
        <p:spPr>
          <a:xfrm>
            <a:off x="7756316" y="4949546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4" name="Google Shape;394;g12a5cf8b29a_0_140"/>
          <p:cNvCxnSpPr/>
          <p:nvPr/>
        </p:nvCxnSpPr>
        <p:spPr>
          <a:xfrm rot="10800000">
            <a:off x="5320621" y="5374137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5" name="Google Shape;395;g12a5cf8b29a_0_140"/>
          <p:cNvSpPr txBox="1"/>
          <p:nvPr/>
        </p:nvSpPr>
        <p:spPr>
          <a:xfrm>
            <a:off x="5996214" y="4787908"/>
            <a:ext cx="10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정보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12a5cf8b29a_0_140"/>
          <p:cNvSpPr txBox="1"/>
          <p:nvPr/>
        </p:nvSpPr>
        <p:spPr>
          <a:xfrm>
            <a:off x="5724504" y="5166595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Wallet 연결</a:t>
            </a:r>
            <a:endParaRPr/>
          </a:p>
        </p:txBody>
      </p:sp>
      <p:cxnSp>
        <p:nvCxnSpPr>
          <p:cNvPr id="402" name="Google Shape;402;p8"/>
          <p:cNvCxnSpPr/>
          <p:nvPr/>
        </p:nvCxnSpPr>
        <p:spPr>
          <a:xfrm>
            <a:off x="5191244" y="3458036"/>
            <a:ext cx="49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8"/>
          <p:cNvSpPr/>
          <p:nvPr/>
        </p:nvSpPr>
        <p:spPr>
          <a:xfrm>
            <a:off x="7625151" y="3982085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8"/>
          <p:cNvSpPr txBox="1"/>
          <p:nvPr/>
        </p:nvSpPr>
        <p:spPr>
          <a:xfrm>
            <a:off x="5143086" y="3203341"/>
            <a:ext cx="24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연결 버튼 클릭하여 지갑 주소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5002175" y="3134179"/>
            <a:ext cx="122700" cy="150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6" name="Google Shape;406;p8"/>
          <p:cNvGrpSpPr/>
          <p:nvPr/>
        </p:nvGrpSpPr>
        <p:grpSpPr>
          <a:xfrm>
            <a:off x="4528099" y="1522668"/>
            <a:ext cx="1070919" cy="1440251"/>
            <a:chOff x="1713470" y="2982097"/>
            <a:chExt cx="1070919" cy="1440251"/>
          </a:xfrm>
        </p:grpSpPr>
        <p:pic>
          <p:nvPicPr>
            <p:cNvPr id="407" name="Google Shape;407;p8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08" name="Google Shape;408;p8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409" name="Google Shape;409;p8"/>
          <p:cNvGrpSpPr/>
          <p:nvPr/>
        </p:nvGrpSpPr>
        <p:grpSpPr>
          <a:xfrm>
            <a:off x="7210541" y="1522668"/>
            <a:ext cx="955590" cy="1440251"/>
            <a:chOff x="4440195" y="2982097"/>
            <a:chExt cx="955590" cy="1440251"/>
          </a:xfrm>
        </p:grpSpPr>
        <p:sp>
          <p:nvSpPr>
            <p:cNvPr id="410" name="Google Shape;410;p8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8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pic>
        <p:nvPicPr>
          <p:cNvPr id="412" name="Google Shape;412;p8"/>
          <p:cNvPicPr preferRelativeResize="0"/>
          <p:nvPr/>
        </p:nvPicPr>
        <p:blipFill rotWithShape="1">
          <a:blip r:embed="rId4">
            <a:alphaModFix/>
          </a:blip>
          <a:srcRect b="120" l="-294" r="294" t="2327"/>
          <a:stretch/>
        </p:blipFill>
        <p:spPr>
          <a:xfrm>
            <a:off x="620885" y="1690688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8"/>
          <p:cNvSpPr/>
          <p:nvPr/>
        </p:nvSpPr>
        <p:spPr>
          <a:xfrm>
            <a:off x="670783" y="1684980"/>
            <a:ext cx="287866" cy="29095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8"/>
          <p:cNvSpPr txBox="1"/>
          <p:nvPr/>
        </p:nvSpPr>
        <p:spPr>
          <a:xfrm>
            <a:off x="1008057" y="1407981"/>
            <a:ext cx="15281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5" name="Google Shape;415;p8"/>
          <p:cNvCxnSpPr>
            <a:stCxn id="414" idx="1"/>
            <a:endCxn id="413" idx="0"/>
          </p:cNvCxnSpPr>
          <p:nvPr/>
        </p:nvCxnSpPr>
        <p:spPr>
          <a:xfrm flipH="1">
            <a:off x="814857" y="1546481"/>
            <a:ext cx="193200" cy="13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클립 - 해시넷" id="416" name="Google Shape;416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8"/>
          <p:cNvSpPr/>
          <p:nvPr/>
        </p:nvSpPr>
        <p:spPr>
          <a:xfrm>
            <a:off x="10215168" y="3347006"/>
            <a:ext cx="109800" cy="57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p8"/>
          <p:cNvCxnSpPr/>
          <p:nvPr/>
        </p:nvCxnSpPr>
        <p:spPr>
          <a:xfrm rot="10800000">
            <a:off x="5196256" y="3797152"/>
            <a:ext cx="485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8"/>
          <p:cNvSpPr txBox="1"/>
          <p:nvPr/>
        </p:nvSpPr>
        <p:spPr>
          <a:xfrm>
            <a:off x="5863728" y="3550931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p8"/>
          <p:cNvCxnSpPr/>
          <p:nvPr/>
        </p:nvCxnSpPr>
        <p:spPr>
          <a:xfrm>
            <a:off x="5191253" y="414718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8"/>
          <p:cNvCxnSpPr/>
          <p:nvPr/>
        </p:nvCxnSpPr>
        <p:spPr>
          <a:xfrm rot="10800000">
            <a:off x="5177985" y="4395451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22" name="Google Shape;422;p8"/>
          <p:cNvSpPr txBox="1"/>
          <p:nvPr/>
        </p:nvSpPr>
        <p:spPr>
          <a:xfrm>
            <a:off x="5689589" y="3922407"/>
            <a:ext cx="133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DB에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3" name="Google Shape;423;p8"/>
          <p:cNvGrpSpPr/>
          <p:nvPr/>
        </p:nvGrpSpPr>
        <p:grpSpPr>
          <a:xfrm>
            <a:off x="2060189" y="1352841"/>
            <a:ext cx="2030738" cy="5337822"/>
            <a:chOff x="1085998" y="1147584"/>
            <a:chExt cx="2030738" cy="5337822"/>
          </a:xfrm>
        </p:grpSpPr>
        <p:grpSp>
          <p:nvGrpSpPr>
            <p:cNvPr id="424" name="Google Shape;424;p8"/>
            <p:cNvGrpSpPr/>
            <p:nvPr/>
          </p:nvGrpSpPr>
          <p:grpSpPr>
            <a:xfrm>
              <a:off x="1085998" y="1147584"/>
              <a:ext cx="2030738" cy="5337822"/>
              <a:chOff x="3040495" y="1782171"/>
              <a:chExt cx="2030738" cy="5337822"/>
            </a:xfrm>
          </p:grpSpPr>
          <p:pic>
            <p:nvPicPr>
              <p:cNvPr id="425" name="Google Shape;425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6485" y="1782171"/>
                <a:ext cx="2024748" cy="49493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" name="Google Shape;426;p8"/>
              <p:cNvPicPr preferRelativeResize="0"/>
              <p:nvPr/>
            </p:nvPicPr>
            <p:blipFill rotWithShape="1">
              <a:blip r:embed="rId6">
                <a:alphaModFix/>
              </a:blip>
              <a:srcRect b="24088" l="0" r="60191" t="72147"/>
              <a:stretch/>
            </p:blipFill>
            <p:spPr>
              <a:xfrm>
                <a:off x="3460502" y="3282893"/>
                <a:ext cx="806026" cy="186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7" name="Google Shape;427;p8"/>
              <p:cNvPicPr preferRelativeResize="0"/>
              <p:nvPr/>
            </p:nvPicPr>
            <p:blipFill rotWithShape="1">
              <a:blip r:embed="rId6">
                <a:alphaModFix/>
              </a:blip>
              <a:srcRect b="24088" l="0" r="60191" t="72147"/>
              <a:stretch/>
            </p:blipFill>
            <p:spPr>
              <a:xfrm>
                <a:off x="3501799" y="3518751"/>
                <a:ext cx="806026" cy="186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" name="Google Shape;428;p8"/>
              <p:cNvPicPr preferRelativeResize="0"/>
              <p:nvPr/>
            </p:nvPicPr>
            <p:blipFill rotWithShape="1">
              <a:blip r:embed="rId6">
                <a:alphaModFix/>
              </a:blip>
              <a:srcRect b="24088" l="0" r="60191" t="72147"/>
              <a:stretch/>
            </p:blipFill>
            <p:spPr>
              <a:xfrm>
                <a:off x="3481541" y="3796500"/>
                <a:ext cx="806026" cy="1862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1064"/>
              <a:stretch/>
            </p:blipFill>
            <p:spPr>
              <a:xfrm>
                <a:off x="3046484" y="4697974"/>
                <a:ext cx="2024748" cy="2422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" name="Google Shape;430;p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90287"/>
              <a:stretch/>
            </p:blipFill>
            <p:spPr>
              <a:xfrm>
                <a:off x="3040495" y="4248856"/>
                <a:ext cx="2024748" cy="4807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" name="Google Shape;431;p8"/>
              <p:cNvSpPr txBox="1"/>
              <p:nvPr/>
            </p:nvSpPr>
            <p:spPr>
              <a:xfrm>
                <a:off x="3072493" y="4337021"/>
                <a:ext cx="624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Klip Wallet</a:t>
                </a:r>
                <a:endParaRPr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2" name="Google Shape;432;p8"/>
            <p:cNvSpPr/>
            <p:nvPr/>
          </p:nvSpPr>
          <p:spPr>
            <a:xfrm>
              <a:off x="1754865" y="3692348"/>
              <a:ext cx="956700" cy="220200"/>
            </a:xfrm>
            <a:prstGeom prst="rect">
              <a:avLst/>
            </a:prstGeom>
            <a:solidFill>
              <a:srgbClr val="6C1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연결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p8"/>
          <p:cNvSpPr txBox="1"/>
          <p:nvPr/>
        </p:nvSpPr>
        <p:spPr>
          <a:xfrm>
            <a:off x="5279224" y="4157260"/>
            <a:ext cx="215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정보에서 지갑주소 확인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4" name="Google Shape;434;p8"/>
          <p:cNvGrpSpPr/>
          <p:nvPr/>
        </p:nvGrpSpPr>
        <p:grpSpPr>
          <a:xfrm>
            <a:off x="9626992" y="1519197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435" name="Google Shape;435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8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a5cf8b29a_0_1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Wallet 연결</a:t>
            </a:r>
            <a:endParaRPr/>
          </a:p>
        </p:txBody>
      </p:sp>
      <p:cxnSp>
        <p:nvCxnSpPr>
          <p:cNvPr id="442" name="Google Shape;442;g12a5cf8b29a_0_189"/>
          <p:cNvCxnSpPr/>
          <p:nvPr/>
        </p:nvCxnSpPr>
        <p:spPr>
          <a:xfrm>
            <a:off x="5191244" y="3534236"/>
            <a:ext cx="49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3" name="Google Shape;443;g12a5cf8b29a_0_189"/>
          <p:cNvSpPr/>
          <p:nvPr/>
        </p:nvSpPr>
        <p:spPr>
          <a:xfrm>
            <a:off x="7625151" y="4058285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12a5cf8b29a_0_189"/>
          <p:cNvSpPr txBox="1"/>
          <p:nvPr/>
        </p:nvSpPr>
        <p:spPr>
          <a:xfrm>
            <a:off x="5143086" y="3279541"/>
            <a:ext cx="24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연결 버튼 클릭하여 지갑 주소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12a5cf8b29a_0_189"/>
          <p:cNvSpPr/>
          <p:nvPr/>
        </p:nvSpPr>
        <p:spPr>
          <a:xfrm>
            <a:off x="5002175" y="3134179"/>
            <a:ext cx="122700" cy="151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6" name="Google Shape;446;g12a5cf8b29a_0_189"/>
          <p:cNvGrpSpPr/>
          <p:nvPr/>
        </p:nvGrpSpPr>
        <p:grpSpPr>
          <a:xfrm>
            <a:off x="4528099" y="1522668"/>
            <a:ext cx="1070920" cy="1440219"/>
            <a:chOff x="1713470" y="2982097"/>
            <a:chExt cx="1070920" cy="1440219"/>
          </a:xfrm>
        </p:grpSpPr>
        <p:pic>
          <p:nvPicPr>
            <p:cNvPr id="447" name="Google Shape;447;g12a5cf8b29a_0_189"/>
            <p:cNvPicPr preferRelativeResize="0"/>
            <p:nvPr/>
          </p:nvPicPr>
          <p:blipFill rotWithShape="1">
            <a:blip r:embed="rId3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48" name="Google Shape;448;g12a5cf8b29a_0_189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449" name="Google Shape;449;g12a5cf8b29a_0_189"/>
          <p:cNvGrpSpPr/>
          <p:nvPr/>
        </p:nvGrpSpPr>
        <p:grpSpPr>
          <a:xfrm>
            <a:off x="7210541" y="1522668"/>
            <a:ext cx="955500" cy="1440219"/>
            <a:chOff x="4440195" y="2982097"/>
            <a:chExt cx="955500" cy="1440219"/>
          </a:xfrm>
        </p:grpSpPr>
        <p:sp>
          <p:nvSpPr>
            <p:cNvPr id="450" name="Google Shape;450;g12a5cf8b29a_0_189"/>
            <p:cNvSpPr/>
            <p:nvPr/>
          </p:nvSpPr>
          <p:spPr>
            <a:xfrm>
              <a:off x="4440195" y="2982097"/>
              <a:ext cx="955500" cy="9885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g12a5cf8b29a_0_189"/>
            <p:cNvSpPr txBox="1"/>
            <p:nvPr/>
          </p:nvSpPr>
          <p:spPr>
            <a:xfrm>
              <a:off x="4675776" y="4053016"/>
              <a:ext cx="48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pic>
        <p:nvPicPr>
          <p:cNvPr id="452" name="Google Shape;452;g12a5cf8b29a_0_189"/>
          <p:cNvPicPr preferRelativeResize="0"/>
          <p:nvPr/>
        </p:nvPicPr>
        <p:blipFill rotWithShape="1">
          <a:blip r:embed="rId4">
            <a:alphaModFix/>
          </a:blip>
          <a:srcRect b="117" l="-290" r="290" t="2331"/>
          <a:stretch/>
        </p:blipFill>
        <p:spPr>
          <a:xfrm>
            <a:off x="620885" y="1690688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2a5cf8b29a_0_189"/>
          <p:cNvSpPr/>
          <p:nvPr/>
        </p:nvSpPr>
        <p:spPr>
          <a:xfrm>
            <a:off x="670783" y="1684980"/>
            <a:ext cx="288000" cy="291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12a5cf8b29a_0_189"/>
          <p:cNvSpPr txBox="1"/>
          <p:nvPr/>
        </p:nvSpPr>
        <p:spPr>
          <a:xfrm>
            <a:off x="1008057" y="1407981"/>
            <a:ext cx="152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5" name="Google Shape;455;g12a5cf8b29a_0_189"/>
          <p:cNvCxnSpPr>
            <a:stCxn id="454" idx="1"/>
            <a:endCxn id="453" idx="0"/>
          </p:cNvCxnSpPr>
          <p:nvPr/>
        </p:nvCxnSpPr>
        <p:spPr>
          <a:xfrm flipH="1">
            <a:off x="814857" y="1546431"/>
            <a:ext cx="193200" cy="13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https://lh5.googleusercontent.com/U0Ru16rkKSRHzf_7u-lNc7pTdmD4AcJLahA-fFHgfzgZYNUmNsowlDmt_RxHCDC4uYShIyFJtdWIOuCl1BTS4GyO06lCen6Rw6kILMQ0CDxhyIspyX_QsvPt8LTaXJZrr_BHVg0lpro" id="456" name="Google Shape;456;g12a5cf8b29a_0_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1229" y="1248450"/>
            <a:ext cx="2598481" cy="5337822"/>
          </a:xfrm>
          <a:prstGeom prst="rect">
            <a:avLst/>
          </a:prstGeom>
          <a:noFill/>
          <a:ln>
            <a:noFill/>
          </a:ln>
        </p:spPr>
      </p:pic>
      <p:sp>
        <p:nvSpPr>
          <p:cNvPr descr="클립 - 해시넷" id="457" name="Google Shape;457;g12a5cf8b29a_0_18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12a5cf8b29a_0_189"/>
          <p:cNvSpPr/>
          <p:nvPr/>
        </p:nvSpPr>
        <p:spPr>
          <a:xfrm>
            <a:off x="10215168" y="3423206"/>
            <a:ext cx="109800" cy="57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9" name="Google Shape;459;g12a5cf8b29a_0_189"/>
          <p:cNvCxnSpPr/>
          <p:nvPr/>
        </p:nvCxnSpPr>
        <p:spPr>
          <a:xfrm rot="10800000">
            <a:off x="5196256" y="3873352"/>
            <a:ext cx="485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g12a5cf8b29a_0_189"/>
          <p:cNvSpPr txBox="1"/>
          <p:nvPr/>
        </p:nvSpPr>
        <p:spPr>
          <a:xfrm>
            <a:off x="5863728" y="3627131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1" name="Google Shape;461;g12a5cf8b29a_0_189"/>
          <p:cNvCxnSpPr/>
          <p:nvPr/>
        </p:nvCxnSpPr>
        <p:spPr>
          <a:xfrm>
            <a:off x="5191253" y="422338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g12a5cf8b29a_0_189"/>
          <p:cNvCxnSpPr/>
          <p:nvPr/>
        </p:nvCxnSpPr>
        <p:spPr>
          <a:xfrm rot="10800000">
            <a:off x="5177985" y="4471651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g12a5cf8b29a_0_189"/>
          <p:cNvSpPr txBox="1"/>
          <p:nvPr/>
        </p:nvSpPr>
        <p:spPr>
          <a:xfrm>
            <a:off x="5689589" y="3998607"/>
            <a:ext cx="133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DB에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12a5cf8b29a_0_189"/>
          <p:cNvSpPr txBox="1"/>
          <p:nvPr/>
        </p:nvSpPr>
        <p:spPr>
          <a:xfrm>
            <a:off x="5279224" y="4233460"/>
            <a:ext cx="215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정보에서 지갑주소 확인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5" name="Google Shape;465;g12a5cf8b29a_0_189"/>
          <p:cNvGrpSpPr/>
          <p:nvPr/>
        </p:nvGrpSpPr>
        <p:grpSpPr>
          <a:xfrm>
            <a:off x="9626992" y="1519197"/>
            <a:ext cx="1299000" cy="1440219"/>
            <a:chOff x="9626992" y="1519197"/>
            <a:chExt cx="1299000" cy="1440219"/>
          </a:xfrm>
        </p:grpSpPr>
        <p:pic>
          <p:nvPicPr>
            <p:cNvPr descr="내 손안의 디지털 지갑, Klip | 카카오" id="466" name="Google Shape;466;g12a5cf8b29a_0_1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g12a5cf8b29a_0_189"/>
            <p:cNvSpPr txBox="1"/>
            <p:nvPr/>
          </p:nvSpPr>
          <p:spPr>
            <a:xfrm>
              <a:off x="9626992" y="2590116"/>
              <a:ext cx="129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a5cf8b29a_0_2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Wallet 연결</a:t>
            </a:r>
            <a:endParaRPr/>
          </a:p>
        </p:txBody>
      </p:sp>
      <p:cxnSp>
        <p:nvCxnSpPr>
          <p:cNvPr id="473" name="Google Shape;473;g12a5cf8b29a_0_247"/>
          <p:cNvCxnSpPr/>
          <p:nvPr/>
        </p:nvCxnSpPr>
        <p:spPr>
          <a:xfrm>
            <a:off x="5191244" y="3458036"/>
            <a:ext cx="49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g12a5cf8b29a_0_247"/>
          <p:cNvSpPr/>
          <p:nvPr/>
        </p:nvSpPr>
        <p:spPr>
          <a:xfrm>
            <a:off x="7625151" y="3982085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12a5cf8b29a_0_247"/>
          <p:cNvSpPr txBox="1"/>
          <p:nvPr/>
        </p:nvSpPr>
        <p:spPr>
          <a:xfrm>
            <a:off x="5143086" y="3203341"/>
            <a:ext cx="24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연결 버튼 클릭하여 지갑 주소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12a5cf8b29a_0_247"/>
          <p:cNvSpPr/>
          <p:nvPr/>
        </p:nvSpPr>
        <p:spPr>
          <a:xfrm>
            <a:off x="5002175" y="3134179"/>
            <a:ext cx="122700" cy="14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7" name="Google Shape;477;g12a5cf8b29a_0_247"/>
          <p:cNvGrpSpPr/>
          <p:nvPr/>
        </p:nvGrpSpPr>
        <p:grpSpPr>
          <a:xfrm>
            <a:off x="4528099" y="1522668"/>
            <a:ext cx="1070920" cy="1440219"/>
            <a:chOff x="1713470" y="2982097"/>
            <a:chExt cx="1070920" cy="1440219"/>
          </a:xfrm>
        </p:grpSpPr>
        <p:pic>
          <p:nvPicPr>
            <p:cNvPr id="478" name="Google Shape;478;g12a5cf8b29a_0_247"/>
            <p:cNvPicPr preferRelativeResize="0"/>
            <p:nvPr/>
          </p:nvPicPr>
          <p:blipFill rotWithShape="1">
            <a:blip r:embed="rId3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79" name="Google Shape;479;g12a5cf8b29a_0_247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480" name="Google Shape;480;g12a5cf8b29a_0_247"/>
          <p:cNvGrpSpPr/>
          <p:nvPr/>
        </p:nvGrpSpPr>
        <p:grpSpPr>
          <a:xfrm>
            <a:off x="7210541" y="1522668"/>
            <a:ext cx="955500" cy="1440219"/>
            <a:chOff x="4440195" y="2982097"/>
            <a:chExt cx="955500" cy="1440219"/>
          </a:xfrm>
        </p:grpSpPr>
        <p:sp>
          <p:nvSpPr>
            <p:cNvPr id="481" name="Google Shape;481;g12a5cf8b29a_0_247"/>
            <p:cNvSpPr/>
            <p:nvPr/>
          </p:nvSpPr>
          <p:spPr>
            <a:xfrm>
              <a:off x="4440195" y="2982097"/>
              <a:ext cx="955500" cy="9885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g12a5cf8b29a_0_247"/>
            <p:cNvSpPr txBox="1"/>
            <p:nvPr/>
          </p:nvSpPr>
          <p:spPr>
            <a:xfrm>
              <a:off x="4675776" y="4053016"/>
              <a:ext cx="48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pic>
        <p:nvPicPr>
          <p:cNvPr id="483" name="Google Shape;483;g12a5cf8b29a_0_247"/>
          <p:cNvPicPr preferRelativeResize="0"/>
          <p:nvPr/>
        </p:nvPicPr>
        <p:blipFill rotWithShape="1">
          <a:blip r:embed="rId4">
            <a:alphaModFix/>
          </a:blip>
          <a:srcRect b="117" l="-290" r="290" t="2331"/>
          <a:stretch/>
        </p:blipFill>
        <p:spPr>
          <a:xfrm>
            <a:off x="620885" y="1690688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2a5cf8b29a_0_247"/>
          <p:cNvSpPr/>
          <p:nvPr/>
        </p:nvSpPr>
        <p:spPr>
          <a:xfrm>
            <a:off x="670783" y="1684980"/>
            <a:ext cx="288000" cy="291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g12a5cf8b29a_0_247"/>
          <p:cNvSpPr txBox="1"/>
          <p:nvPr/>
        </p:nvSpPr>
        <p:spPr>
          <a:xfrm>
            <a:off x="1008057" y="1407981"/>
            <a:ext cx="152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6" name="Google Shape;486;g12a5cf8b29a_0_247"/>
          <p:cNvCxnSpPr>
            <a:stCxn id="485" idx="1"/>
            <a:endCxn id="484" idx="0"/>
          </p:cNvCxnSpPr>
          <p:nvPr/>
        </p:nvCxnSpPr>
        <p:spPr>
          <a:xfrm flipH="1">
            <a:off x="814857" y="1546431"/>
            <a:ext cx="193200" cy="13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7" name="Google Shape;487;g12a5cf8b29a_0_247"/>
          <p:cNvGrpSpPr/>
          <p:nvPr/>
        </p:nvGrpSpPr>
        <p:grpSpPr>
          <a:xfrm>
            <a:off x="2420523" y="1313375"/>
            <a:ext cx="2030738" cy="5337822"/>
            <a:chOff x="3040495" y="1782171"/>
            <a:chExt cx="2030738" cy="5337822"/>
          </a:xfrm>
        </p:grpSpPr>
        <p:pic>
          <p:nvPicPr>
            <p:cNvPr id="488" name="Google Shape;488;g12a5cf8b29a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6485" y="1782171"/>
              <a:ext cx="2024748" cy="494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g12a5cf8b29a_0_247"/>
            <p:cNvPicPr preferRelativeResize="0"/>
            <p:nvPr/>
          </p:nvPicPr>
          <p:blipFill rotWithShape="1">
            <a:blip r:embed="rId6">
              <a:alphaModFix/>
            </a:blip>
            <a:srcRect b="24088" l="0" r="60191" t="72147"/>
            <a:stretch/>
          </p:blipFill>
          <p:spPr>
            <a:xfrm>
              <a:off x="3460502" y="3282893"/>
              <a:ext cx="806026" cy="18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g12a5cf8b29a_0_247"/>
            <p:cNvPicPr preferRelativeResize="0"/>
            <p:nvPr/>
          </p:nvPicPr>
          <p:blipFill rotWithShape="1">
            <a:blip r:embed="rId6">
              <a:alphaModFix/>
            </a:blip>
            <a:srcRect b="24088" l="0" r="60191" t="72147"/>
            <a:stretch/>
          </p:blipFill>
          <p:spPr>
            <a:xfrm>
              <a:off x="3501799" y="3518751"/>
              <a:ext cx="806026" cy="18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g12a5cf8b29a_0_247"/>
            <p:cNvPicPr preferRelativeResize="0"/>
            <p:nvPr/>
          </p:nvPicPr>
          <p:blipFill rotWithShape="1">
            <a:blip r:embed="rId6">
              <a:alphaModFix/>
            </a:blip>
            <a:srcRect b="24088" l="0" r="60191" t="72147"/>
            <a:stretch/>
          </p:blipFill>
          <p:spPr>
            <a:xfrm>
              <a:off x="3481541" y="3796500"/>
              <a:ext cx="806026" cy="18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g12a5cf8b29a_0_247"/>
            <p:cNvPicPr preferRelativeResize="0"/>
            <p:nvPr/>
          </p:nvPicPr>
          <p:blipFill rotWithShape="1">
            <a:blip r:embed="rId5">
              <a:alphaModFix/>
            </a:blip>
            <a:srcRect b="0" l="0" r="0" t="51064"/>
            <a:stretch/>
          </p:blipFill>
          <p:spPr>
            <a:xfrm>
              <a:off x="3046484" y="4697974"/>
              <a:ext cx="2024748" cy="242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g12a5cf8b29a_0_247"/>
            <p:cNvPicPr preferRelativeResize="0"/>
            <p:nvPr/>
          </p:nvPicPr>
          <p:blipFill rotWithShape="1">
            <a:blip r:embed="rId7">
              <a:alphaModFix/>
            </a:blip>
            <a:srcRect b="0" l="0" r="0" t="90287"/>
            <a:stretch/>
          </p:blipFill>
          <p:spPr>
            <a:xfrm>
              <a:off x="3040495" y="4248856"/>
              <a:ext cx="2024748" cy="480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g12a5cf8b29a_0_247"/>
            <p:cNvSpPr txBox="1"/>
            <p:nvPr/>
          </p:nvSpPr>
          <p:spPr>
            <a:xfrm>
              <a:off x="3072493" y="4337021"/>
              <a:ext cx="1252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Wallet  0x1234abcd...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descr="클립 - 해시넷" id="495" name="Google Shape;495;g12a5cf8b29a_0_24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12a5cf8b29a_0_247"/>
          <p:cNvSpPr/>
          <p:nvPr/>
        </p:nvSpPr>
        <p:spPr>
          <a:xfrm>
            <a:off x="10215168" y="3347006"/>
            <a:ext cx="109800" cy="57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7" name="Google Shape;497;g12a5cf8b29a_0_247"/>
          <p:cNvCxnSpPr/>
          <p:nvPr/>
        </p:nvCxnSpPr>
        <p:spPr>
          <a:xfrm rot="10800000">
            <a:off x="5196256" y="3797152"/>
            <a:ext cx="485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g12a5cf8b29a_0_247"/>
          <p:cNvSpPr txBox="1"/>
          <p:nvPr/>
        </p:nvSpPr>
        <p:spPr>
          <a:xfrm>
            <a:off x="5863728" y="3550931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9" name="Google Shape;499;g12a5cf8b29a_0_247"/>
          <p:cNvCxnSpPr/>
          <p:nvPr/>
        </p:nvCxnSpPr>
        <p:spPr>
          <a:xfrm>
            <a:off x="5191253" y="414718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g12a5cf8b29a_0_247"/>
          <p:cNvCxnSpPr/>
          <p:nvPr/>
        </p:nvCxnSpPr>
        <p:spPr>
          <a:xfrm rot="10800000">
            <a:off x="5177985" y="4395451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g12a5cf8b29a_0_247"/>
          <p:cNvSpPr txBox="1"/>
          <p:nvPr/>
        </p:nvSpPr>
        <p:spPr>
          <a:xfrm>
            <a:off x="5689589" y="3922407"/>
            <a:ext cx="133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DB에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12a5cf8b29a_0_247"/>
          <p:cNvSpPr txBox="1"/>
          <p:nvPr/>
        </p:nvSpPr>
        <p:spPr>
          <a:xfrm>
            <a:off x="5279224" y="4157260"/>
            <a:ext cx="215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정보에서 지갑주소 확인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3" name="Google Shape;503;g12a5cf8b29a_0_247"/>
          <p:cNvGrpSpPr/>
          <p:nvPr/>
        </p:nvGrpSpPr>
        <p:grpSpPr>
          <a:xfrm>
            <a:off x="9626992" y="1519197"/>
            <a:ext cx="1299000" cy="1440219"/>
            <a:chOff x="9626992" y="1519197"/>
            <a:chExt cx="1299000" cy="1440219"/>
          </a:xfrm>
        </p:grpSpPr>
        <p:pic>
          <p:nvPicPr>
            <p:cNvPr descr="내 손안의 디지털 지갑, Klip | 카카오" id="504" name="Google Shape;504;g12a5cf8b29a_0_2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g12a5cf8b29a_0_247"/>
            <p:cNvSpPr txBox="1"/>
            <p:nvPr/>
          </p:nvSpPr>
          <p:spPr>
            <a:xfrm>
              <a:off x="9626992" y="2590116"/>
              <a:ext cx="129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사운드그램 NFT팀 방향성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모바일 환경에 특화된 KLIP을 서비스 메인 지갑으로 한다.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/>
              <a:t>Kaikas 지갑은 우선 고려하지 않는다.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NFT Mart 페이지는 모바일(App)-PC(Web) 모두 사용한다.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/>
              <a:t>App의 NFT 관련 UI 개발 (php/Javascript)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 Klip A2A sdk는 nodejs 필요 없음</a:t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NFT 발행은 사운드그램 App에서만 가능하다. (모바일 환경)</a:t>
            </a:r>
            <a:endParaRPr/>
          </a:p>
          <a:p>
            <a:pPr indent="-4000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사운드그램 App은 사용자의 로그인을 전제로 한다. (기존 앱은 로그인 없이도 사용 가능)</a:t>
            </a:r>
            <a:endParaRPr sz="1800"/>
          </a:p>
          <a:p>
            <a:pPr indent="-4000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사용자 계정 로그인 시 해당 계정의 wallet 주소가 가진 NFT 목록을 DB에 갱신하여 자사 앱 외부에서의 NFT 이동을 추적한다.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Contract method 및 mapping 정의 필요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6"/>
            <a:ext cx="10515600" cy="1152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앱 실행시</a:t>
            </a: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2392067" y="1846113"/>
            <a:ext cx="1070919" cy="1440251"/>
            <a:chOff x="1713470" y="2982097"/>
            <a:chExt cx="1070919" cy="1440251"/>
          </a:xfrm>
        </p:grpSpPr>
        <p:pic>
          <p:nvPicPr>
            <p:cNvPr id="98" name="Google Shape;98;p3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9" name="Google Shape;99;p3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5074509" y="1846113"/>
            <a:ext cx="955590" cy="1440251"/>
            <a:chOff x="4440195" y="2982097"/>
            <a:chExt cx="955590" cy="1440251"/>
          </a:xfrm>
        </p:grpSpPr>
        <p:sp>
          <p:nvSpPr>
            <p:cNvPr id="101" name="Google Shape;101;p3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7641622" y="1842642"/>
            <a:ext cx="1072730" cy="1440251"/>
            <a:chOff x="6646086" y="2982097"/>
            <a:chExt cx="1072730" cy="1440251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05" name="Google Shape;10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6" name="Google Shape;106;p3"/>
          <p:cNvSpPr/>
          <p:nvPr/>
        </p:nvSpPr>
        <p:spPr>
          <a:xfrm>
            <a:off x="2866125" y="3475827"/>
            <a:ext cx="121800" cy="166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490911" y="3475834"/>
            <a:ext cx="122786" cy="5194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3055212" y="3583461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/>
          <p:nvPr/>
        </p:nvCxnSpPr>
        <p:spPr>
          <a:xfrm rot="10800000">
            <a:off x="3055212" y="3954049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5679990" y="4369437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 rot="10800000">
            <a:off x="5679990" y="4703805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3"/>
          <p:cNvSpPr txBox="1"/>
          <p:nvPr/>
        </p:nvSpPr>
        <p:spPr>
          <a:xfrm>
            <a:off x="3945458" y="336966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490911" y="4184704"/>
            <a:ext cx="122786" cy="71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3055212" y="4270671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3"/>
          <p:cNvCxnSpPr/>
          <p:nvPr/>
        </p:nvCxnSpPr>
        <p:spPr>
          <a:xfrm rot="10800000">
            <a:off x="3055212" y="4838512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3"/>
          <p:cNvSpPr txBox="1"/>
          <p:nvPr/>
        </p:nvSpPr>
        <p:spPr>
          <a:xfrm>
            <a:off x="3804539" y="3723395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8116594" y="4287604"/>
            <a:ext cx="122786" cy="490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691822" y="4041383"/>
            <a:ext cx="11544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Wallet 연결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869974" y="4123216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Wallet이 보유한 NFT 목록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 flipH="1">
            <a:off x="3055212" y="4369437"/>
            <a:ext cx="2369405" cy="1785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3"/>
          <p:cNvSpPr txBox="1"/>
          <p:nvPr/>
        </p:nvSpPr>
        <p:spPr>
          <a:xfrm>
            <a:off x="5869974" y="4462159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235432" y="4592291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보유 목록에서 조회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보유 앨범 목록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>
            <a:off x="5320617" y="374977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5861849" y="3514963"/>
            <a:ext cx="134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앨범 목록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756316" y="3651710"/>
            <a:ext cx="122700" cy="51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rot="10800000">
            <a:off x="5320622" y="412992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4"/>
          <p:cNvSpPr txBox="1"/>
          <p:nvPr/>
        </p:nvSpPr>
        <p:spPr>
          <a:xfrm>
            <a:off x="5983382" y="3899271"/>
            <a:ext cx="104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앨범 목록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4657472" y="1846113"/>
            <a:ext cx="1070919" cy="1440251"/>
            <a:chOff x="1713470" y="2982097"/>
            <a:chExt cx="1070919" cy="1440251"/>
          </a:xfrm>
        </p:grpSpPr>
        <p:pic>
          <p:nvPicPr>
            <p:cNvPr id="134" name="Google Shape;134;p4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5" name="Google Shape;135;p4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7339914" y="1846113"/>
            <a:ext cx="955590" cy="1440251"/>
            <a:chOff x="4440195" y="2982097"/>
            <a:chExt cx="955590" cy="1440251"/>
          </a:xfrm>
        </p:grpSpPr>
        <p:sp>
          <p:nvSpPr>
            <p:cNvPr id="137" name="Google Shape;137;p4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9907027" y="1842642"/>
            <a:ext cx="1072730" cy="1440251"/>
            <a:chOff x="6646086" y="2982097"/>
            <a:chExt cx="1072730" cy="1440251"/>
          </a:xfrm>
        </p:grpSpPr>
        <p:sp>
          <p:nvSpPr>
            <p:cNvPr id="140" name="Google Shape;140;p4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42" name="Google Shape;142;p4"/>
          <p:cNvSpPr/>
          <p:nvPr/>
        </p:nvSpPr>
        <p:spPr>
          <a:xfrm>
            <a:off x="5131550" y="3475829"/>
            <a:ext cx="122700" cy="93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5">
            <a:alphaModFix/>
          </a:blip>
          <a:srcRect b="120" l="-294" r="294" t="2327"/>
          <a:stretch/>
        </p:blipFill>
        <p:spPr>
          <a:xfrm>
            <a:off x="1232240" y="1842642"/>
            <a:ext cx="2024816" cy="4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5"/>
          <p:cNvGrpSpPr/>
          <p:nvPr/>
        </p:nvGrpSpPr>
        <p:grpSpPr>
          <a:xfrm>
            <a:off x="292090" y="1842642"/>
            <a:ext cx="4242914" cy="4828440"/>
            <a:chOff x="292090" y="1842642"/>
            <a:chExt cx="4242914" cy="4828440"/>
          </a:xfrm>
        </p:grpSpPr>
        <p:pic>
          <p:nvPicPr>
            <p:cNvPr id="149" name="Google Shape;149;p5"/>
            <p:cNvPicPr preferRelativeResize="0"/>
            <p:nvPr/>
          </p:nvPicPr>
          <p:blipFill rotWithShape="1">
            <a:blip r:embed="rId3">
              <a:alphaModFix/>
            </a:blip>
            <a:srcRect b="120" l="-294" r="294" t="2327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5"/>
            <p:cNvPicPr preferRelativeResize="0"/>
            <p:nvPr/>
          </p:nvPicPr>
          <p:blipFill rotWithShape="1">
            <a:blip r:embed="rId4">
              <a:alphaModFix/>
            </a:blip>
            <a:srcRect b="64190" l="-295" r="54492" t="21829"/>
            <a:stretch/>
          </p:blipFill>
          <p:spPr>
            <a:xfrm>
              <a:off x="1319998" y="3475833"/>
              <a:ext cx="2379080" cy="177514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1" name="Google Shape;151;p5"/>
            <p:cNvSpPr/>
            <p:nvPr/>
          </p:nvSpPr>
          <p:spPr>
            <a:xfrm>
              <a:off x="2301700" y="4934197"/>
              <a:ext cx="705111" cy="24740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32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3006811" y="5545529"/>
              <a:ext cx="15281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목록 버튼 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3" name="Google Shape;153;p5"/>
            <p:cNvCxnSpPr>
              <a:stCxn id="152" idx="1"/>
              <a:endCxn id="151" idx="2"/>
            </p:cNvCxnSpPr>
            <p:nvPr/>
          </p:nvCxnSpPr>
          <p:spPr>
            <a:xfrm rot="10800000">
              <a:off x="2654311" y="5181529"/>
              <a:ext cx="352500" cy="5025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54" name="Google Shape;154;p5"/>
          <p:cNvCxnSpPr/>
          <p:nvPr/>
        </p:nvCxnSpPr>
        <p:spPr>
          <a:xfrm>
            <a:off x="4258234" y="382638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5"/>
          <p:cNvSpPr/>
          <p:nvPr/>
        </p:nvSpPr>
        <p:spPr>
          <a:xfrm>
            <a:off x="6693933" y="373332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5"/>
          <p:cNvCxnSpPr/>
          <p:nvPr/>
        </p:nvCxnSpPr>
        <p:spPr>
          <a:xfrm rot="10800000">
            <a:off x="4258238" y="415791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5"/>
          <p:cNvSpPr txBox="1"/>
          <p:nvPr/>
        </p:nvSpPr>
        <p:spPr>
          <a:xfrm>
            <a:off x="4123511" y="3571685"/>
            <a:ext cx="263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chipdisk 목록 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069150" y="3463846"/>
            <a:ext cx="125100" cy="94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</a:t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3595089" y="1846113"/>
            <a:ext cx="1070919" cy="1440251"/>
            <a:chOff x="1713470" y="2982097"/>
            <a:chExt cx="1070919" cy="1440251"/>
          </a:xfrm>
        </p:grpSpPr>
        <p:pic>
          <p:nvPicPr>
            <p:cNvPr id="161" name="Google Shape;161;p5"/>
            <p:cNvPicPr preferRelativeResize="0"/>
            <p:nvPr/>
          </p:nvPicPr>
          <p:blipFill rotWithShape="1">
            <a:blip r:embed="rId5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2" name="Google Shape;162;p5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6277531" y="1846113"/>
            <a:ext cx="955590" cy="1440251"/>
            <a:chOff x="4440195" y="2982097"/>
            <a:chExt cx="955590" cy="1440251"/>
          </a:xfrm>
        </p:grpSpPr>
        <p:sp>
          <p:nvSpPr>
            <p:cNvPr id="164" name="Google Shape;164;p5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10817435" y="1842642"/>
            <a:ext cx="1072730" cy="1440251"/>
            <a:chOff x="6646086" y="2982097"/>
            <a:chExt cx="1072730" cy="1440251"/>
          </a:xfrm>
        </p:grpSpPr>
        <p:sp>
          <p:nvSpPr>
            <p:cNvPr id="167" name="Google Shape;167;p5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68" name="Google Shape;168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69" name="Google Shape;169;p5"/>
          <p:cNvSpPr txBox="1"/>
          <p:nvPr/>
        </p:nvSpPr>
        <p:spPr>
          <a:xfrm>
            <a:off x="4662120" y="395037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 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170" name="Google Shape;17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8396756" y="2907759"/>
            <a:ext cx="1299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12a5cf8b29a_0_0"/>
          <p:cNvCxnSpPr/>
          <p:nvPr/>
        </p:nvCxnSpPr>
        <p:spPr>
          <a:xfrm>
            <a:off x="4258234" y="382638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g12a5cf8b29a_0_0"/>
          <p:cNvSpPr/>
          <p:nvPr/>
        </p:nvSpPr>
        <p:spPr>
          <a:xfrm>
            <a:off x="6693933" y="373332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g12a5cf8b29a_0_0"/>
          <p:cNvCxnSpPr/>
          <p:nvPr/>
        </p:nvCxnSpPr>
        <p:spPr>
          <a:xfrm rot="10800000">
            <a:off x="4258238" y="415791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g12a5cf8b29a_0_0"/>
          <p:cNvSpPr txBox="1"/>
          <p:nvPr/>
        </p:nvSpPr>
        <p:spPr>
          <a:xfrm>
            <a:off x="4123511" y="3571685"/>
            <a:ext cx="263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chipdisk 목록 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12a5cf8b29a_0_0"/>
          <p:cNvSpPr/>
          <p:nvPr/>
        </p:nvSpPr>
        <p:spPr>
          <a:xfrm>
            <a:off x="4069150" y="3463846"/>
            <a:ext cx="125100" cy="95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12a5cf8b29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</a:t>
            </a:r>
            <a:endParaRPr/>
          </a:p>
        </p:txBody>
      </p:sp>
      <p:grpSp>
        <p:nvGrpSpPr>
          <p:cNvPr id="182" name="Google Shape;182;g12a5cf8b29a_0_0"/>
          <p:cNvGrpSpPr/>
          <p:nvPr/>
        </p:nvGrpSpPr>
        <p:grpSpPr>
          <a:xfrm>
            <a:off x="3595089" y="1846113"/>
            <a:ext cx="1070920" cy="1440219"/>
            <a:chOff x="1713470" y="2982097"/>
            <a:chExt cx="1070920" cy="1440219"/>
          </a:xfrm>
        </p:grpSpPr>
        <p:pic>
          <p:nvPicPr>
            <p:cNvPr id="183" name="Google Shape;183;g12a5cf8b29a_0_0"/>
            <p:cNvPicPr preferRelativeResize="0"/>
            <p:nvPr/>
          </p:nvPicPr>
          <p:blipFill rotWithShape="1">
            <a:blip r:embed="rId3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4" name="Google Shape;184;g12a5cf8b29a_0_0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85" name="Google Shape;185;g12a5cf8b29a_0_0"/>
          <p:cNvGrpSpPr/>
          <p:nvPr/>
        </p:nvGrpSpPr>
        <p:grpSpPr>
          <a:xfrm>
            <a:off x="6277531" y="1846113"/>
            <a:ext cx="955500" cy="1440219"/>
            <a:chOff x="4440195" y="2982097"/>
            <a:chExt cx="955500" cy="1440219"/>
          </a:xfrm>
        </p:grpSpPr>
        <p:sp>
          <p:nvSpPr>
            <p:cNvPr id="186" name="Google Shape;186;g12a5cf8b29a_0_0"/>
            <p:cNvSpPr/>
            <p:nvPr/>
          </p:nvSpPr>
          <p:spPr>
            <a:xfrm>
              <a:off x="4440195" y="2982097"/>
              <a:ext cx="955500" cy="9885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12a5cf8b29a_0_0"/>
            <p:cNvSpPr txBox="1"/>
            <p:nvPr/>
          </p:nvSpPr>
          <p:spPr>
            <a:xfrm>
              <a:off x="4675776" y="4053016"/>
              <a:ext cx="48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88" name="Google Shape;188;g12a5cf8b29a_0_0"/>
          <p:cNvGrpSpPr/>
          <p:nvPr/>
        </p:nvGrpSpPr>
        <p:grpSpPr>
          <a:xfrm>
            <a:off x="10817435" y="1842642"/>
            <a:ext cx="1072800" cy="1440219"/>
            <a:chOff x="6646086" y="2982097"/>
            <a:chExt cx="1072800" cy="1440219"/>
          </a:xfrm>
        </p:grpSpPr>
        <p:sp>
          <p:nvSpPr>
            <p:cNvPr id="189" name="Google Shape;189;g12a5cf8b29a_0_0"/>
            <p:cNvSpPr txBox="1"/>
            <p:nvPr/>
          </p:nvSpPr>
          <p:spPr>
            <a:xfrm>
              <a:off x="6646086" y="4053016"/>
              <a:ext cx="10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90" name="Google Shape;190;g12a5cf8b29a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91" name="Google Shape;191;g12a5cf8b29a_0_0"/>
          <p:cNvGrpSpPr/>
          <p:nvPr/>
        </p:nvGrpSpPr>
        <p:grpSpPr>
          <a:xfrm>
            <a:off x="828869" y="1846113"/>
            <a:ext cx="2025562" cy="4828440"/>
            <a:chOff x="291344" y="1842642"/>
            <a:chExt cx="2025562" cy="4828440"/>
          </a:xfrm>
        </p:grpSpPr>
        <p:pic>
          <p:nvPicPr>
            <p:cNvPr id="192" name="Google Shape;192;g12a5cf8b29a_0_0"/>
            <p:cNvPicPr preferRelativeResize="0"/>
            <p:nvPr/>
          </p:nvPicPr>
          <p:blipFill rotWithShape="1">
            <a:blip r:embed="rId5">
              <a:alphaModFix/>
            </a:blip>
            <a:srcRect b="117" l="-290" r="290" t="2331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g12a5cf8b29a_0_0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4" y="2825578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12a5cf8b29a_0_0"/>
            <p:cNvSpPr/>
            <p:nvPr/>
          </p:nvSpPr>
          <p:spPr>
            <a:xfrm>
              <a:off x="985906" y="2913561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g12a5cf8b29a_0_0"/>
            <p:cNvSpPr/>
            <p:nvPr/>
          </p:nvSpPr>
          <p:spPr>
            <a:xfrm>
              <a:off x="1787611" y="2891294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6" name="Google Shape;196;g12a5cf8b29a_0_0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4181053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g12a5cf8b29a_0_0"/>
            <p:cNvSpPr/>
            <p:nvPr/>
          </p:nvSpPr>
          <p:spPr>
            <a:xfrm>
              <a:off x="985907" y="4269036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g12a5cf8b29a_0_0"/>
            <p:cNvSpPr/>
            <p:nvPr/>
          </p:nvSpPr>
          <p:spPr>
            <a:xfrm>
              <a:off x="1787612" y="4246769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9" name="Google Shape;199;g12a5cf8b29a_0_0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3501080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g12a5cf8b29a_0_0"/>
            <p:cNvSpPr/>
            <p:nvPr/>
          </p:nvSpPr>
          <p:spPr>
            <a:xfrm>
              <a:off x="985907" y="3589063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g12a5cf8b29a_0_0"/>
            <p:cNvSpPr/>
            <p:nvPr/>
          </p:nvSpPr>
          <p:spPr>
            <a:xfrm>
              <a:off x="1787612" y="3566796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2" name="Google Shape;202;g12a5cf8b29a_0_0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4821767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g12a5cf8b29a_0_0"/>
            <p:cNvSpPr/>
            <p:nvPr/>
          </p:nvSpPr>
          <p:spPr>
            <a:xfrm>
              <a:off x="985907" y="4909750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12a5cf8b29a_0_0"/>
            <p:cNvSpPr/>
            <p:nvPr/>
          </p:nvSpPr>
          <p:spPr>
            <a:xfrm>
              <a:off x="1787612" y="4887483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" name="Google Shape;205;g12a5cf8b29a_0_0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5481164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g12a5cf8b29a_0_0"/>
            <p:cNvSpPr/>
            <p:nvPr/>
          </p:nvSpPr>
          <p:spPr>
            <a:xfrm>
              <a:off x="985907" y="5569147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12a5cf8b29a_0_0"/>
            <p:cNvSpPr/>
            <p:nvPr/>
          </p:nvSpPr>
          <p:spPr>
            <a:xfrm>
              <a:off x="1787612" y="5546880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12a5cf8b29a_0_0"/>
          <p:cNvSpPr txBox="1"/>
          <p:nvPr/>
        </p:nvSpPr>
        <p:spPr>
          <a:xfrm>
            <a:off x="4662120" y="395037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 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209" name="Google Shape;209;g12a5cf8b29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2a5cf8b29a_0_0"/>
          <p:cNvSpPr txBox="1"/>
          <p:nvPr/>
        </p:nvSpPr>
        <p:spPr>
          <a:xfrm>
            <a:off x="8396756" y="2907759"/>
            <a:ext cx="129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4073100" y="3359877"/>
            <a:ext cx="110100" cy="26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4371413" y="4236632"/>
            <a:ext cx="220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 버튼 클릭하여 NFT 발행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 - NFT 발행</a:t>
            </a:r>
            <a:endParaRPr/>
          </a:p>
        </p:txBody>
      </p:sp>
      <p:grpSp>
        <p:nvGrpSpPr>
          <p:cNvPr id="218" name="Google Shape;218;p6"/>
          <p:cNvGrpSpPr/>
          <p:nvPr/>
        </p:nvGrpSpPr>
        <p:grpSpPr>
          <a:xfrm>
            <a:off x="3595089" y="1846113"/>
            <a:ext cx="1070919" cy="1440251"/>
            <a:chOff x="1713470" y="2982097"/>
            <a:chExt cx="1070919" cy="1440251"/>
          </a:xfrm>
        </p:grpSpPr>
        <p:pic>
          <p:nvPicPr>
            <p:cNvPr id="219" name="Google Shape;219;p6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20" name="Google Shape;220;p6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6277531" y="1846113"/>
            <a:ext cx="955590" cy="1440251"/>
            <a:chOff x="4440195" y="2982097"/>
            <a:chExt cx="955590" cy="1440251"/>
          </a:xfrm>
        </p:grpSpPr>
        <p:sp>
          <p:nvSpPr>
            <p:cNvPr id="222" name="Google Shape;222;p6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10817435" y="1842642"/>
            <a:ext cx="1072730" cy="1440251"/>
            <a:chOff x="6646086" y="2982097"/>
            <a:chExt cx="1072730" cy="1440251"/>
          </a:xfrm>
        </p:grpSpPr>
        <p:sp>
          <p:nvSpPr>
            <p:cNvPr id="225" name="Google Shape;225;p6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226" name="Google Shape;22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27" name="Google Shape;227;p6"/>
          <p:cNvGrpSpPr/>
          <p:nvPr/>
        </p:nvGrpSpPr>
        <p:grpSpPr>
          <a:xfrm>
            <a:off x="828869" y="1846113"/>
            <a:ext cx="2025562" cy="4828440"/>
            <a:chOff x="291344" y="1842642"/>
            <a:chExt cx="2025562" cy="4828440"/>
          </a:xfrm>
        </p:grpSpPr>
        <p:pic>
          <p:nvPicPr>
            <p:cNvPr id="228" name="Google Shape;228;p6"/>
            <p:cNvPicPr preferRelativeResize="0"/>
            <p:nvPr/>
          </p:nvPicPr>
          <p:blipFill rotWithShape="1">
            <a:blip r:embed="rId5">
              <a:alphaModFix/>
            </a:blip>
            <a:srcRect b="120" l="-294" r="294" t="2327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4" y="2825578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6"/>
            <p:cNvSpPr/>
            <p:nvPr/>
          </p:nvSpPr>
          <p:spPr>
            <a:xfrm>
              <a:off x="985906" y="2913561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787611" y="2891294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2" name="Google Shape;232;p6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4181053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6"/>
            <p:cNvSpPr/>
            <p:nvPr/>
          </p:nvSpPr>
          <p:spPr>
            <a:xfrm>
              <a:off x="985907" y="4269036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787612" y="4246769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5" name="Google Shape;235;p6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3501080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6"/>
            <p:cNvSpPr/>
            <p:nvPr/>
          </p:nvSpPr>
          <p:spPr>
            <a:xfrm>
              <a:off x="985907" y="3589063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787612" y="3566796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8" name="Google Shape;238;p6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4821767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6"/>
            <p:cNvSpPr/>
            <p:nvPr/>
          </p:nvSpPr>
          <p:spPr>
            <a:xfrm>
              <a:off x="985907" y="4909750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787612" y="4887483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1" name="Google Shape;241;p6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5481164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6"/>
            <p:cNvSpPr/>
            <p:nvPr/>
          </p:nvSpPr>
          <p:spPr>
            <a:xfrm>
              <a:off x="985907" y="5569147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787612" y="5546880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44" name="Google Shape;244;p6"/>
          <p:cNvCxnSpPr/>
          <p:nvPr/>
        </p:nvCxnSpPr>
        <p:spPr>
          <a:xfrm>
            <a:off x="4258233" y="445206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6"/>
          <p:cNvSpPr/>
          <p:nvPr/>
        </p:nvSpPr>
        <p:spPr>
          <a:xfrm>
            <a:off x="6693933" y="4365273"/>
            <a:ext cx="122700" cy="13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6" name="Google Shape;246;p6"/>
          <p:cNvCxnSpPr/>
          <p:nvPr/>
        </p:nvCxnSpPr>
        <p:spPr>
          <a:xfrm>
            <a:off x="6924675" y="4910873"/>
            <a:ext cx="423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6"/>
          <p:cNvSpPr/>
          <p:nvPr/>
        </p:nvSpPr>
        <p:spPr>
          <a:xfrm>
            <a:off x="11231014" y="4832269"/>
            <a:ext cx="1227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p6"/>
          <p:cNvCxnSpPr/>
          <p:nvPr/>
        </p:nvCxnSpPr>
        <p:spPr>
          <a:xfrm rot="10800000">
            <a:off x="6915219" y="5143099"/>
            <a:ext cx="424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6"/>
          <p:cNvSpPr txBox="1"/>
          <p:nvPr/>
        </p:nvSpPr>
        <p:spPr>
          <a:xfrm>
            <a:off x="9320231" y="4656178"/>
            <a:ext cx="131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함수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9317025" y="4935557"/>
            <a:ext cx="132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발행된 토큰 id 반납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p6"/>
          <p:cNvCxnSpPr/>
          <p:nvPr/>
        </p:nvCxnSpPr>
        <p:spPr>
          <a:xfrm rot="10800000">
            <a:off x="4255540" y="563092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6"/>
          <p:cNvSpPr txBox="1"/>
          <p:nvPr/>
        </p:nvSpPr>
        <p:spPr>
          <a:xfrm>
            <a:off x="4445955" y="5365076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성공 여부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253" name="Google Shape;2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"/>
          <p:cNvSpPr txBox="1"/>
          <p:nvPr/>
        </p:nvSpPr>
        <p:spPr>
          <a:xfrm>
            <a:off x="8396756" y="2907759"/>
            <a:ext cx="1299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5" name="Google Shape;255;p6"/>
          <p:cNvCxnSpPr/>
          <p:nvPr/>
        </p:nvCxnSpPr>
        <p:spPr>
          <a:xfrm>
            <a:off x="6951442" y="4503658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6"/>
          <p:cNvSpPr/>
          <p:nvPr/>
        </p:nvSpPr>
        <p:spPr>
          <a:xfrm>
            <a:off x="9025145" y="4449000"/>
            <a:ext cx="150000" cy="31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7" name="Google Shape;257;p6"/>
          <p:cNvCxnSpPr/>
          <p:nvPr/>
        </p:nvCxnSpPr>
        <p:spPr>
          <a:xfrm rot="10800000">
            <a:off x="6951374" y="4739204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6"/>
          <p:cNvSpPr txBox="1"/>
          <p:nvPr/>
        </p:nvSpPr>
        <p:spPr>
          <a:xfrm>
            <a:off x="7273182" y="4248963"/>
            <a:ext cx="147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권한 요청 및 서명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7775403" y="4503558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6693933" y="3478632"/>
            <a:ext cx="122700" cy="3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1" name="Google Shape;261;p6"/>
          <p:cNvCxnSpPr/>
          <p:nvPr/>
        </p:nvCxnSpPr>
        <p:spPr>
          <a:xfrm>
            <a:off x="4254833" y="3505652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6"/>
          <p:cNvCxnSpPr/>
          <p:nvPr/>
        </p:nvCxnSpPr>
        <p:spPr>
          <a:xfrm rot="10800000">
            <a:off x="4252140" y="376866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6"/>
          <p:cNvSpPr txBox="1"/>
          <p:nvPr/>
        </p:nvSpPr>
        <p:spPr>
          <a:xfrm>
            <a:off x="4393816" y="3549615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p6"/>
          <p:cNvGrpSpPr/>
          <p:nvPr/>
        </p:nvGrpSpPr>
        <p:grpSpPr>
          <a:xfrm>
            <a:off x="466725" y="2990850"/>
            <a:ext cx="2886075" cy="1922371"/>
            <a:chOff x="466725" y="2990850"/>
            <a:chExt cx="2886075" cy="1922371"/>
          </a:xfrm>
        </p:grpSpPr>
        <p:sp>
          <p:nvSpPr>
            <p:cNvPr id="265" name="Google Shape;265;p6"/>
            <p:cNvSpPr/>
            <p:nvPr/>
          </p:nvSpPr>
          <p:spPr>
            <a:xfrm>
              <a:off x="466725" y="2990850"/>
              <a:ext cx="2886075" cy="1922371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발행하시겠습니까?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앨범명 : 박창근 Best 20 ~~~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Nfckey : abcde-12345-abc123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09035" y="4392895"/>
              <a:ext cx="939789" cy="368369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발행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046629" y="4394150"/>
              <a:ext cx="939789" cy="368369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8" name="Google Shape;268;p6"/>
          <p:cNvGrpSpPr/>
          <p:nvPr/>
        </p:nvGrpSpPr>
        <p:grpSpPr>
          <a:xfrm>
            <a:off x="823256" y="4401556"/>
            <a:ext cx="2177383" cy="369624"/>
            <a:chOff x="809035" y="4392895"/>
            <a:chExt cx="2177383" cy="369624"/>
          </a:xfrm>
        </p:grpSpPr>
        <p:sp>
          <p:nvSpPr>
            <p:cNvPr id="269" name="Google Shape;269;p6"/>
            <p:cNvSpPr/>
            <p:nvPr/>
          </p:nvSpPr>
          <p:spPr>
            <a:xfrm>
              <a:off x="809035" y="4392895"/>
              <a:ext cx="939789" cy="368369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046629" y="4394150"/>
              <a:ext cx="939789" cy="368369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a5cf8b29a_0_54"/>
          <p:cNvSpPr/>
          <p:nvPr/>
        </p:nvSpPr>
        <p:spPr>
          <a:xfrm>
            <a:off x="4073100" y="3359875"/>
            <a:ext cx="110100" cy="282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12a5cf8b29a_0_54"/>
          <p:cNvSpPr txBox="1"/>
          <p:nvPr/>
        </p:nvSpPr>
        <p:spPr>
          <a:xfrm>
            <a:off x="4371413" y="4465232"/>
            <a:ext cx="220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 버튼 클릭하여 NFT 발행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12a5cf8b29a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 - NFT 발행</a:t>
            </a:r>
            <a:endParaRPr/>
          </a:p>
        </p:txBody>
      </p:sp>
      <p:grpSp>
        <p:nvGrpSpPr>
          <p:cNvPr id="278" name="Google Shape;278;g12a5cf8b29a_0_54"/>
          <p:cNvGrpSpPr/>
          <p:nvPr/>
        </p:nvGrpSpPr>
        <p:grpSpPr>
          <a:xfrm>
            <a:off x="3595089" y="1846113"/>
            <a:ext cx="1070920" cy="1440219"/>
            <a:chOff x="1713470" y="2982097"/>
            <a:chExt cx="1070920" cy="1440219"/>
          </a:xfrm>
        </p:grpSpPr>
        <p:pic>
          <p:nvPicPr>
            <p:cNvPr id="279" name="Google Shape;279;g12a5cf8b29a_0_54"/>
            <p:cNvPicPr preferRelativeResize="0"/>
            <p:nvPr/>
          </p:nvPicPr>
          <p:blipFill rotWithShape="1">
            <a:blip r:embed="rId3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80" name="Google Shape;280;g12a5cf8b29a_0_54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281" name="Google Shape;281;g12a5cf8b29a_0_54"/>
          <p:cNvGrpSpPr/>
          <p:nvPr/>
        </p:nvGrpSpPr>
        <p:grpSpPr>
          <a:xfrm>
            <a:off x="6277531" y="1846113"/>
            <a:ext cx="955500" cy="1440219"/>
            <a:chOff x="4440195" y="2982097"/>
            <a:chExt cx="955500" cy="1440219"/>
          </a:xfrm>
        </p:grpSpPr>
        <p:sp>
          <p:nvSpPr>
            <p:cNvPr id="282" name="Google Shape;282;g12a5cf8b29a_0_54"/>
            <p:cNvSpPr/>
            <p:nvPr/>
          </p:nvSpPr>
          <p:spPr>
            <a:xfrm>
              <a:off x="4440195" y="2982097"/>
              <a:ext cx="955500" cy="988500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12a5cf8b29a_0_54"/>
            <p:cNvSpPr txBox="1"/>
            <p:nvPr/>
          </p:nvSpPr>
          <p:spPr>
            <a:xfrm>
              <a:off x="4675776" y="4053016"/>
              <a:ext cx="48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284" name="Google Shape;284;g12a5cf8b29a_0_54"/>
          <p:cNvGrpSpPr/>
          <p:nvPr/>
        </p:nvGrpSpPr>
        <p:grpSpPr>
          <a:xfrm>
            <a:off x="10817435" y="1842642"/>
            <a:ext cx="1072800" cy="1440219"/>
            <a:chOff x="6646086" y="2982097"/>
            <a:chExt cx="1072800" cy="1440219"/>
          </a:xfrm>
        </p:grpSpPr>
        <p:sp>
          <p:nvSpPr>
            <p:cNvPr id="285" name="Google Shape;285;g12a5cf8b29a_0_54"/>
            <p:cNvSpPr txBox="1"/>
            <p:nvPr/>
          </p:nvSpPr>
          <p:spPr>
            <a:xfrm>
              <a:off x="6646086" y="4053016"/>
              <a:ext cx="10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286" name="Google Shape;286;g12a5cf8b29a_0_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87" name="Google Shape;287;g12a5cf8b29a_0_54"/>
          <p:cNvGrpSpPr/>
          <p:nvPr/>
        </p:nvGrpSpPr>
        <p:grpSpPr>
          <a:xfrm>
            <a:off x="828869" y="1846113"/>
            <a:ext cx="2025562" cy="4828440"/>
            <a:chOff x="291344" y="1842642"/>
            <a:chExt cx="2025562" cy="4828440"/>
          </a:xfrm>
        </p:grpSpPr>
        <p:pic>
          <p:nvPicPr>
            <p:cNvPr id="288" name="Google Shape;288;g12a5cf8b29a_0_54"/>
            <p:cNvPicPr preferRelativeResize="0"/>
            <p:nvPr/>
          </p:nvPicPr>
          <p:blipFill rotWithShape="1">
            <a:blip r:embed="rId5">
              <a:alphaModFix/>
            </a:blip>
            <a:srcRect b="117" l="-290" r="290" t="2331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g12a5cf8b29a_0_54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4" y="2825578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g12a5cf8b29a_0_54"/>
            <p:cNvSpPr/>
            <p:nvPr/>
          </p:nvSpPr>
          <p:spPr>
            <a:xfrm>
              <a:off x="985906" y="2913561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g12a5cf8b29a_0_54"/>
            <p:cNvSpPr/>
            <p:nvPr/>
          </p:nvSpPr>
          <p:spPr>
            <a:xfrm>
              <a:off x="1787611" y="2891294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2" name="Google Shape;292;g12a5cf8b29a_0_54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4181053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g12a5cf8b29a_0_54"/>
            <p:cNvSpPr/>
            <p:nvPr/>
          </p:nvSpPr>
          <p:spPr>
            <a:xfrm>
              <a:off x="985907" y="4269036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g12a5cf8b29a_0_54"/>
            <p:cNvSpPr/>
            <p:nvPr/>
          </p:nvSpPr>
          <p:spPr>
            <a:xfrm>
              <a:off x="1787612" y="4246769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5" name="Google Shape;295;g12a5cf8b29a_0_54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3501080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g12a5cf8b29a_0_54"/>
            <p:cNvSpPr/>
            <p:nvPr/>
          </p:nvSpPr>
          <p:spPr>
            <a:xfrm>
              <a:off x="985907" y="3589063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g12a5cf8b29a_0_54"/>
            <p:cNvSpPr/>
            <p:nvPr/>
          </p:nvSpPr>
          <p:spPr>
            <a:xfrm>
              <a:off x="1787612" y="3566796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8" name="Google Shape;298;g12a5cf8b29a_0_54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4821767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g12a5cf8b29a_0_54"/>
            <p:cNvSpPr/>
            <p:nvPr/>
          </p:nvSpPr>
          <p:spPr>
            <a:xfrm>
              <a:off x="985907" y="4909750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g12a5cf8b29a_0_54"/>
            <p:cNvSpPr/>
            <p:nvPr/>
          </p:nvSpPr>
          <p:spPr>
            <a:xfrm>
              <a:off x="1787612" y="4887483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01" name="Google Shape;301;g12a5cf8b29a_0_54"/>
            <p:cNvPicPr preferRelativeResize="0"/>
            <p:nvPr/>
          </p:nvPicPr>
          <p:blipFill rotWithShape="1">
            <a:blip r:embed="rId6">
              <a:alphaModFix/>
            </a:blip>
            <a:srcRect b="64165" l="-290" r="290" t="22186"/>
            <a:stretch/>
          </p:blipFill>
          <p:spPr>
            <a:xfrm>
              <a:off x="291345" y="5481164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g12a5cf8b29a_0_54"/>
            <p:cNvSpPr/>
            <p:nvPr/>
          </p:nvSpPr>
          <p:spPr>
            <a:xfrm>
              <a:off x="985907" y="5569147"/>
              <a:ext cx="678000" cy="54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3" name="Google Shape;303;g12a5cf8b29a_0_54"/>
            <p:cNvSpPr/>
            <p:nvPr/>
          </p:nvSpPr>
          <p:spPr>
            <a:xfrm>
              <a:off x="1787612" y="5546880"/>
              <a:ext cx="494400" cy="544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04" name="Google Shape;304;g12a5cf8b29a_0_54"/>
          <p:cNvCxnSpPr/>
          <p:nvPr/>
        </p:nvCxnSpPr>
        <p:spPr>
          <a:xfrm>
            <a:off x="4258233" y="468066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g12a5cf8b29a_0_54"/>
          <p:cNvSpPr/>
          <p:nvPr/>
        </p:nvSpPr>
        <p:spPr>
          <a:xfrm>
            <a:off x="6693933" y="4593873"/>
            <a:ext cx="122700" cy="13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g12a5cf8b29a_0_54"/>
          <p:cNvCxnSpPr/>
          <p:nvPr/>
        </p:nvCxnSpPr>
        <p:spPr>
          <a:xfrm>
            <a:off x="6924675" y="5291873"/>
            <a:ext cx="423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g12a5cf8b29a_0_54"/>
          <p:cNvSpPr/>
          <p:nvPr/>
        </p:nvSpPr>
        <p:spPr>
          <a:xfrm>
            <a:off x="11231014" y="5365669"/>
            <a:ext cx="1227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12a5cf8b29a_0_54"/>
          <p:cNvCxnSpPr/>
          <p:nvPr/>
        </p:nvCxnSpPr>
        <p:spPr>
          <a:xfrm rot="10800000">
            <a:off x="6915219" y="5524099"/>
            <a:ext cx="424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9" name="Google Shape;309;g12a5cf8b29a_0_54"/>
          <p:cNvSpPr txBox="1"/>
          <p:nvPr/>
        </p:nvSpPr>
        <p:spPr>
          <a:xfrm>
            <a:off x="9320231" y="5037178"/>
            <a:ext cx="131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함수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2a5cf8b29a_0_54"/>
          <p:cNvSpPr txBox="1"/>
          <p:nvPr/>
        </p:nvSpPr>
        <p:spPr>
          <a:xfrm>
            <a:off x="9317025" y="5316557"/>
            <a:ext cx="132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발행된 토큰 id 반납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g12a5cf8b29a_0_54"/>
          <p:cNvCxnSpPr/>
          <p:nvPr/>
        </p:nvCxnSpPr>
        <p:spPr>
          <a:xfrm rot="10800000">
            <a:off x="4255540" y="585952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g12a5cf8b29a_0_54"/>
          <p:cNvSpPr txBox="1"/>
          <p:nvPr/>
        </p:nvSpPr>
        <p:spPr>
          <a:xfrm>
            <a:off x="4445955" y="5593676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성공 여부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313" name="Google Shape;313;g12a5cf8b29a_0_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2a5cf8b29a_0_54"/>
          <p:cNvSpPr txBox="1"/>
          <p:nvPr/>
        </p:nvSpPr>
        <p:spPr>
          <a:xfrm>
            <a:off x="8396756" y="2907759"/>
            <a:ext cx="129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g12a5cf8b29a_0_54"/>
          <p:cNvCxnSpPr/>
          <p:nvPr/>
        </p:nvCxnSpPr>
        <p:spPr>
          <a:xfrm>
            <a:off x="6951442" y="4732258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g12a5cf8b29a_0_54"/>
          <p:cNvSpPr/>
          <p:nvPr/>
        </p:nvSpPr>
        <p:spPr>
          <a:xfrm>
            <a:off x="9025145" y="4677600"/>
            <a:ext cx="150000" cy="31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7" name="Google Shape;317;g12a5cf8b29a_0_54"/>
          <p:cNvCxnSpPr/>
          <p:nvPr/>
        </p:nvCxnSpPr>
        <p:spPr>
          <a:xfrm rot="10800000">
            <a:off x="6951374" y="4967804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g12a5cf8b29a_0_54"/>
          <p:cNvSpPr txBox="1"/>
          <p:nvPr/>
        </p:nvSpPr>
        <p:spPr>
          <a:xfrm>
            <a:off x="7273182" y="4477563"/>
            <a:ext cx="147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권한 요청 및 서명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12a5cf8b29a_0_54"/>
          <p:cNvSpPr txBox="1"/>
          <p:nvPr/>
        </p:nvSpPr>
        <p:spPr>
          <a:xfrm>
            <a:off x="7775403" y="4732158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12a5cf8b29a_0_54"/>
          <p:cNvSpPr/>
          <p:nvPr/>
        </p:nvSpPr>
        <p:spPr>
          <a:xfrm>
            <a:off x="6693933" y="3707232"/>
            <a:ext cx="122700" cy="3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1" name="Google Shape;321;g12a5cf8b29a_0_54"/>
          <p:cNvCxnSpPr/>
          <p:nvPr/>
        </p:nvCxnSpPr>
        <p:spPr>
          <a:xfrm>
            <a:off x="4254833" y="3734252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g12a5cf8b29a_0_54"/>
          <p:cNvCxnSpPr/>
          <p:nvPr/>
        </p:nvCxnSpPr>
        <p:spPr>
          <a:xfrm rot="10800000">
            <a:off x="4252140" y="399726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g12a5cf8b29a_0_54"/>
          <p:cNvSpPr txBox="1"/>
          <p:nvPr/>
        </p:nvSpPr>
        <p:spPr>
          <a:xfrm>
            <a:off x="4393817" y="3502595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wallet 연결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12a5cf8b29a_0_54"/>
          <p:cNvSpPr txBox="1"/>
          <p:nvPr/>
        </p:nvSpPr>
        <p:spPr>
          <a:xfrm>
            <a:off x="4393816" y="3778215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5" name="Google Shape;325;g12a5cf8b29a_0_54"/>
          <p:cNvGrpSpPr/>
          <p:nvPr/>
        </p:nvGrpSpPr>
        <p:grpSpPr>
          <a:xfrm>
            <a:off x="466725" y="2990850"/>
            <a:ext cx="2886000" cy="1922400"/>
            <a:chOff x="466725" y="2990850"/>
            <a:chExt cx="2886000" cy="1922400"/>
          </a:xfrm>
        </p:grpSpPr>
        <p:sp>
          <p:nvSpPr>
            <p:cNvPr id="326" name="Google Shape;326;g12a5cf8b29a_0_54"/>
            <p:cNvSpPr/>
            <p:nvPr/>
          </p:nvSpPr>
          <p:spPr>
            <a:xfrm>
              <a:off x="466725" y="2990850"/>
              <a:ext cx="2886000" cy="1922400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발행하시겠습니까?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앨범명 : 박창근 Best 20 ~~~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Nfckey : abcde-12345-abc123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g12a5cf8b29a_0_54"/>
            <p:cNvSpPr/>
            <p:nvPr/>
          </p:nvSpPr>
          <p:spPr>
            <a:xfrm>
              <a:off x="809035" y="4392895"/>
              <a:ext cx="939900" cy="368400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발행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g12a5cf8b29a_0_54"/>
            <p:cNvSpPr/>
            <p:nvPr/>
          </p:nvSpPr>
          <p:spPr>
            <a:xfrm>
              <a:off x="2046629" y="4394150"/>
              <a:ext cx="939900" cy="368400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9" name="Google Shape;329;g12a5cf8b29a_0_54"/>
          <p:cNvGrpSpPr/>
          <p:nvPr/>
        </p:nvGrpSpPr>
        <p:grpSpPr>
          <a:xfrm>
            <a:off x="480946" y="2999511"/>
            <a:ext cx="2886000" cy="1922400"/>
            <a:chOff x="466725" y="2990850"/>
            <a:chExt cx="2886000" cy="1922400"/>
          </a:xfrm>
        </p:grpSpPr>
        <p:sp>
          <p:nvSpPr>
            <p:cNvPr id="330" name="Google Shape;330;g12a5cf8b29a_0_54"/>
            <p:cNvSpPr/>
            <p:nvPr/>
          </p:nvSpPr>
          <p:spPr>
            <a:xfrm>
              <a:off x="466725" y="2990850"/>
              <a:ext cx="2886000" cy="1922400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 성공.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목록으로 이동하시겠습니까?</a:t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g12a5cf8b29a_0_54"/>
            <p:cNvSpPr/>
            <p:nvPr/>
          </p:nvSpPr>
          <p:spPr>
            <a:xfrm>
              <a:off x="809035" y="4392895"/>
              <a:ext cx="939900" cy="368400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g12a5cf8b29a_0_54"/>
            <p:cNvSpPr/>
            <p:nvPr/>
          </p:nvSpPr>
          <p:spPr>
            <a:xfrm>
              <a:off x="2046629" y="4394150"/>
              <a:ext cx="939900" cy="368400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보유 NFT 목록</a:t>
            </a:r>
            <a:endParaRPr/>
          </a:p>
        </p:txBody>
      </p:sp>
      <p:pic>
        <p:nvPicPr>
          <p:cNvPr id="338" name="Google Shape;338;p7"/>
          <p:cNvPicPr preferRelativeResize="0"/>
          <p:nvPr/>
        </p:nvPicPr>
        <p:blipFill rotWithShape="1">
          <a:blip r:embed="rId3">
            <a:alphaModFix/>
          </a:blip>
          <a:srcRect b="120" l="-294" r="294" t="2327"/>
          <a:stretch/>
        </p:blipFill>
        <p:spPr>
          <a:xfrm>
            <a:off x="292090" y="1842642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7"/>
          <p:cNvSpPr/>
          <p:nvPr/>
        </p:nvSpPr>
        <p:spPr>
          <a:xfrm>
            <a:off x="1869988" y="1908545"/>
            <a:ext cx="362445" cy="2250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237868" y="1427568"/>
            <a:ext cx="15281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목록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1" name="Google Shape;341;p7"/>
          <p:cNvCxnSpPr>
            <a:stCxn id="340" idx="1"/>
            <a:endCxn id="339" idx="0"/>
          </p:cNvCxnSpPr>
          <p:nvPr/>
        </p:nvCxnSpPr>
        <p:spPr>
          <a:xfrm flipH="1">
            <a:off x="2051268" y="1566068"/>
            <a:ext cx="186600" cy="342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7"/>
          <p:cNvCxnSpPr/>
          <p:nvPr/>
        </p:nvCxnSpPr>
        <p:spPr>
          <a:xfrm>
            <a:off x="5320617" y="385841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p7"/>
          <p:cNvSpPr/>
          <p:nvPr/>
        </p:nvSpPr>
        <p:spPr>
          <a:xfrm>
            <a:off x="7756316" y="376535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4" name="Google Shape;344;p7"/>
          <p:cNvCxnSpPr/>
          <p:nvPr/>
        </p:nvCxnSpPr>
        <p:spPr>
          <a:xfrm rot="10800000">
            <a:off x="5320621" y="418994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7"/>
          <p:cNvSpPr txBox="1"/>
          <p:nvPr/>
        </p:nvSpPr>
        <p:spPr>
          <a:xfrm>
            <a:off x="5306922" y="3603715"/>
            <a:ext cx="239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NFT 목록/정보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5131550" y="3457626"/>
            <a:ext cx="107100" cy="219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7" name="Google Shape;347;p7"/>
          <p:cNvGrpSpPr/>
          <p:nvPr/>
        </p:nvGrpSpPr>
        <p:grpSpPr>
          <a:xfrm>
            <a:off x="4657472" y="1846113"/>
            <a:ext cx="1070919" cy="1440251"/>
            <a:chOff x="1713470" y="2982097"/>
            <a:chExt cx="1070919" cy="1440251"/>
          </a:xfrm>
        </p:grpSpPr>
        <p:pic>
          <p:nvPicPr>
            <p:cNvPr id="348" name="Google Shape;348;p7"/>
            <p:cNvPicPr preferRelativeResize="0"/>
            <p:nvPr/>
          </p:nvPicPr>
          <p:blipFill rotWithShape="1">
            <a:blip r:embed="rId4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9" name="Google Shape;349;p7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7339914" y="1846113"/>
            <a:ext cx="955590" cy="1440251"/>
            <a:chOff x="4440195" y="2982097"/>
            <a:chExt cx="955590" cy="1440251"/>
          </a:xfrm>
        </p:grpSpPr>
        <p:sp>
          <p:nvSpPr>
            <p:cNvPr id="351" name="Google Shape;351;p7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7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>
            <a:off x="9907027" y="1842642"/>
            <a:ext cx="1072730" cy="1440251"/>
            <a:chOff x="6646086" y="2982097"/>
            <a:chExt cx="1072730" cy="1440251"/>
          </a:xfrm>
        </p:grpSpPr>
        <p:sp>
          <p:nvSpPr>
            <p:cNvPr id="354" name="Google Shape;354;p7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355" name="Google Shape;35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56" name="Google Shape;356;p7"/>
          <p:cNvSpPr txBox="1"/>
          <p:nvPr/>
        </p:nvSpPr>
        <p:spPr>
          <a:xfrm>
            <a:off x="5724504" y="398240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7" name="Google Shape;357;p7"/>
          <p:cNvCxnSpPr/>
          <p:nvPr/>
        </p:nvCxnSpPr>
        <p:spPr>
          <a:xfrm>
            <a:off x="5320617" y="504260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7"/>
          <p:cNvSpPr/>
          <p:nvPr/>
        </p:nvSpPr>
        <p:spPr>
          <a:xfrm>
            <a:off x="7756316" y="4949546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9" name="Google Shape;359;p7"/>
          <p:cNvCxnSpPr/>
          <p:nvPr/>
        </p:nvCxnSpPr>
        <p:spPr>
          <a:xfrm rot="10800000">
            <a:off x="5320621" y="5374137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7"/>
          <p:cNvSpPr txBox="1"/>
          <p:nvPr/>
        </p:nvSpPr>
        <p:spPr>
          <a:xfrm>
            <a:off x="5996214" y="4787908"/>
            <a:ext cx="10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정보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7"/>
          <p:cNvSpPr txBox="1"/>
          <p:nvPr/>
        </p:nvSpPr>
        <p:spPr>
          <a:xfrm>
            <a:off x="5724504" y="5166595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2022-05-16T06:05:12Z</dcterms:created>
  <dc:creator>soundgram</dc:creator>
</cp:coreProperties>
</file>