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4RhEDbXT93lF7H4ggHPD0Kf+6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32.jpg"/><Relationship Id="rId9" Type="http://schemas.openxmlformats.org/officeDocument/2006/relationships/image" Target="../media/image16.png"/><Relationship Id="rId5" Type="http://schemas.openxmlformats.org/officeDocument/2006/relationships/image" Target="../media/image34.jpg"/><Relationship Id="rId6" Type="http://schemas.openxmlformats.org/officeDocument/2006/relationships/image" Target="../media/image39.jpg"/><Relationship Id="rId7" Type="http://schemas.openxmlformats.org/officeDocument/2006/relationships/image" Target="../media/image40.jpg"/><Relationship Id="rId8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6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4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7.png"/><Relationship Id="rId4" Type="http://schemas.openxmlformats.org/officeDocument/2006/relationships/image" Target="../media/image16.png"/><Relationship Id="rId5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7.png"/><Relationship Id="rId4" Type="http://schemas.openxmlformats.org/officeDocument/2006/relationships/image" Target="../media/image16.png"/><Relationship Id="rId5" Type="http://schemas.openxmlformats.org/officeDocument/2006/relationships/image" Target="../media/image8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7.png"/><Relationship Id="rId4" Type="http://schemas.openxmlformats.org/officeDocument/2006/relationships/image" Target="../media/image16.png"/><Relationship Id="rId5" Type="http://schemas.openxmlformats.org/officeDocument/2006/relationships/image" Target="../media/image7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7.png"/><Relationship Id="rId4" Type="http://schemas.openxmlformats.org/officeDocument/2006/relationships/image" Target="../media/image16.png"/><Relationship Id="rId5" Type="http://schemas.openxmlformats.org/officeDocument/2006/relationships/image" Target="../media/image7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7.png"/><Relationship Id="rId4" Type="http://schemas.openxmlformats.org/officeDocument/2006/relationships/image" Target="../media/image16.png"/><Relationship Id="rId5" Type="http://schemas.openxmlformats.org/officeDocument/2006/relationships/image" Target="../media/image8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7.png"/><Relationship Id="rId4" Type="http://schemas.openxmlformats.org/officeDocument/2006/relationships/image" Target="../media/image16.png"/><Relationship Id="rId5" Type="http://schemas.openxmlformats.org/officeDocument/2006/relationships/image" Target="../media/image8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2.jp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12.jpg"/><Relationship Id="rId7" Type="http://schemas.openxmlformats.org/officeDocument/2006/relationships/image" Target="../media/image7.jp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2.jpg"/><Relationship Id="rId5" Type="http://schemas.openxmlformats.org/officeDocument/2006/relationships/image" Target="../media/image8.jpg"/><Relationship Id="rId6" Type="http://schemas.openxmlformats.org/officeDocument/2006/relationships/image" Target="../media/image7.jp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5" Type="http://schemas.openxmlformats.org/officeDocument/2006/relationships/image" Target="../media/image12.jpg"/><Relationship Id="rId6" Type="http://schemas.openxmlformats.org/officeDocument/2006/relationships/image" Target="../media/image3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9" Type="http://schemas.openxmlformats.org/officeDocument/2006/relationships/image" Target="../media/image16.png"/><Relationship Id="rId5" Type="http://schemas.openxmlformats.org/officeDocument/2006/relationships/image" Target="../media/image32.jpg"/><Relationship Id="rId6" Type="http://schemas.openxmlformats.org/officeDocument/2006/relationships/image" Target="../media/image34.jpg"/><Relationship Id="rId7" Type="http://schemas.openxmlformats.org/officeDocument/2006/relationships/image" Target="../media/image39.jpg"/><Relationship Id="rId8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253067" y="1886465"/>
            <a:ext cx="9685866" cy="1236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Soundgram NFT 시나리오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135394"/>
            <a:ext cx="9144000" cy="809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2017124011 고유진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Wallet 연결 해제</a:t>
            </a:r>
            <a:endParaRPr/>
          </a:p>
        </p:txBody>
      </p:sp>
      <p:sp>
        <p:nvSpPr>
          <p:cNvPr id="346" name="Google Shape;346;p10"/>
          <p:cNvSpPr/>
          <p:nvPr/>
        </p:nvSpPr>
        <p:spPr>
          <a:xfrm>
            <a:off x="7625151" y="3392555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5572691" y="3279541"/>
            <a:ext cx="1606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연결 해제 버튼 클릭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5002175" y="3134178"/>
            <a:ext cx="111300" cy="95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9" name="Google Shape;349;p10"/>
          <p:cNvGrpSpPr/>
          <p:nvPr/>
        </p:nvGrpSpPr>
        <p:grpSpPr>
          <a:xfrm>
            <a:off x="7210541" y="1522668"/>
            <a:ext cx="955590" cy="1440251"/>
            <a:chOff x="4440195" y="2982097"/>
            <a:chExt cx="955590" cy="1440251"/>
          </a:xfrm>
        </p:grpSpPr>
        <p:sp>
          <p:nvSpPr>
            <p:cNvPr id="350" name="Google Shape;350;p10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p10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pic>
        <p:nvPicPr>
          <p:cNvPr id="352" name="Google Shape;352;p10"/>
          <p:cNvPicPr preferRelativeResize="0"/>
          <p:nvPr/>
        </p:nvPicPr>
        <p:blipFill rotWithShape="1">
          <a:blip r:embed="rId3">
            <a:alphaModFix/>
          </a:blip>
          <a:srcRect b="120" l="-294" r="294" t="2327"/>
          <a:stretch/>
        </p:blipFill>
        <p:spPr>
          <a:xfrm>
            <a:off x="620885" y="1690688"/>
            <a:ext cx="2024816" cy="4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0"/>
          <p:cNvSpPr/>
          <p:nvPr/>
        </p:nvSpPr>
        <p:spPr>
          <a:xfrm>
            <a:off x="670783" y="1684980"/>
            <a:ext cx="287866" cy="29095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1008057" y="1407981"/>
            <a:ext cx="15281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 버튼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5" name="Google Shape;355;p10"/>
          <p:cNvCxnSpPr>
            <a:stCxn id="354" idx="1"/>
            <a:endCxn id="353" idx="0"/>
          </p:cNvCxnSpPr>
          <p:nvPr/>
        </p:nvCxnSpPr>
        <p:spPr>
          <a:xfrm flipH="1">
            <a:off x="814857" y="1546481"/>
            <a:ext cx="193200" cy="13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56" name="Google Shape;356;p10"/>
          <p:cNvGrpSpPr/>
          <p:nvPr/>
        </p:nvGrpSpPr>
        <p:grpSpPr>
          <a:xfrm>
            <a:off x="1418114" y="1313366"/>
            <a:ext cx="2030737" cy="5337822"/>
            <a:chOff x="1085998" y="1147584"/>
            <a:chExt cx="2030737" cy="5337822"/>
          </a:xfrm>
        </p:grpSpPr>
        <p:grpSp>
          <p:nvGrpSpPr>
            <p:cNvPr id="357" name="Google Shape;357;p10"/>
            <p:cNvGrpSpPr/>
            <p:nvPr/>
          </p:nvGrpSpPr>
          <p:grpSpPr>
            <a:xfrm>
              <a:off x="1085998" y="1147584"/>
              <a:ext cx="2030737" cy="5337822"/>
              <a:chOff x="3040495" y="1782171"/>
              <a:chExt cx="2030737" cy="5337822"/>
            </a:xfrm>
          </p:grpSpPr>
          <p:pic>
            <p:nvPicPr>
              <p:cNvPr id="358" name="Google Shape;358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046485" y="1782171"/>
                <a:ext cx="2024747" cy="4949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Google Shape;359;p10"/>
              <p:cNvPicPr preferRelativeResize="0"/>
              <p:nvPr/>
            </p:nvPicPr>
            <p:blipFill rotWithShape="1">
              <a:blip r:embed="rId5">
                <a:alphaModFix/>
              </a:blip>
              <a:srcRect b="24089" l="0" r="60191" t="72147"/>
              <a:stretch/>
            </p:blipFill>
            <p:spPr>
              <a:xfrm>
                <a:off x="3460502" y="3282893"/>
                <a:ext cx="806026" cy="186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360;p10"/>
              <p:cNvPicPr preferRelativeResize="0"/>
              <p:nvPr/>
            </p:nvPicPr>
            <p:blipFill rotWithShape="1">
              <a:blip r:embed="rId5">
                <a:alphaModFix/>
              </a:blip>
              <a:srcRect b="24089" l="0" r="60191" t="72147"/>
              <a:stretch/>
            </p:blipFill>
            <p:spPr>
              <a:xfrm>
                <a:off x="3501799" y="3518751"/>
                <a:ext cx="806026" cy="186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10"/>
              <p:cNvPicPr preferRelativeResize="0"/>
              <p:nvPr/>
            </p:nvPicPr>
            <p:blipFill rotWithShape="1">
              <a:blip r:embed="rId5">
                <a:alphaModFix/>
              </a:blip>
              <a:srcRect b="24089" l="0" r="60191" t="72147"/>
              <a:stretch/>
            </p:blipFill>
            <p:spPr>
              <a:xfrm>
                <a:off x="3481541" y="3796500"/>
                <a:ext cx="806026" cy="186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Google Shape;362;p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51064"/>
              <a:stretch/>
            </p:blipFill>
            <p:spPr>
              <a:xfrm>
                <a:off x="3046484" y="4697974"/>
                <a:ext cx="2024747" cy="24220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Google Shape;363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90287"/>
              <a:stretch/>
            </p:blipFill>
            <p:spPr>
              <a:xfrm>
                <a:off x="3040495" y="4248856"/>
                <a:ext cx="2024747" cy="4807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" name="Google Shape;364;p10"/>
              <p:cNvSpPr txBox="1"/>
              <p:nvPr/>
            </p:nvSpPr>
            <p:spPr>
              <a:xfrm>
                <a:off x="3072493" y="4337021"/>
                <a:ext cx="623889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Klip Wallet</a:t>
                </a:r>
                <a:endParaRPr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5" name="Google Shape;365;p10"/>
            <p:cNvSpPr/>
            <p:nvPr/>
          </p:nvSpPr>
          <p:spPr>
            <a:xfrm>
              <a:off x="1754865" y="3692348"/>
              <a:ext cx="956710" cy="220225"/>
            </a:xfrm>
            <a:prstGeom prst="rect">
              <a:avLst/>
            </a:prstGeom>
            <a:solidFill>
              <a:srgbClr val="6C1F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연결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https://lh5.googleusercontent.com/U0Ru16rkKSRHzf_7u-lNc7pTdmD4AcJLahA-fFHgfzgZYNUmNsowlDmt_RxHCDC4uYShIyFJtdWIOuCl1BTS4GyO06lCen6Rw6kILMQ0CDxhyIspyX_QsvPt8LTaXJZrr_BHVg0lpro" id="366" name="Google Shape;36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6667" y="1327400"/>
            <a:ext cx="2598481" cy="5337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10"/>
          <p:cNvGrpSpPr/>
          <p:nvPr/>
        </p:nvGrpSpPr>
        <p:grpSpPr>
          <a:xfrm>
            <a:off x="1403598" y="1327400"/>
            <a:ext cx="2030737" cy="5337822"/>
            <a:chOff x="3040495" y="1782171"/>
            <a:chExt cx="2030737" cy="5337822"/>
          </a:xfrm>
        </p:grpSpPr>
        <p:pic>
          <p:nvPicPr>
            <p:cNvPr id="368" name="Google Shape;36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46485" y="1782171"/>
              <a:ext cx="2024747" cy="4949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10"/>
            <p:cNvPicPr preferRelativeResize="0"/>
            <p:nvPr/>
          </p:nvPicPr>
          <p:blipFill rotWithShape="1">
            <a:blip r:embed="rId5">
              <a:alphaModFix/>
            </a:blip>
            <a:srcRect b="24089" l="0" r="60191" t="72147"/>
            <a:stretch/>
          </p:blipFill>
          <p:spPr>
            <a:xfrm>
              <a:off x="3460502" y="3282893"/>
              <a:ext cx="806026" cy="1862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10"/>
            <p:cNvPicPr preferRelativeResize="0"/>
            <p:nvPr/>
          </p:nvPicPr>
          <p:blipFill rotWithShape="1">
            <a:blip r:embed="rId5">
              <a:alphaModFix/>
            </a:blip>
            <a:srcRect b="24089" l="0" r="60191" t="72147"/>
            <a:stretch/>
          </p:blipFill>
          <p:spPr>
            <a:xfrm>
              <a:off x="3501799" y="3518751"/>
              <a:ext cx="806026" cy="1862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0"/>
            <p:cNvPicPr preferRelativeResize="0"/>
            <p:nvPr/>
          </p:nvPicPr>
          <p:blipFill rotWithShape="1">
            <a:blip r:embed="rId5">
              <a:alphaModFix/>
            </a:blip>
            <a:srcRect b="24089" l="0" r="60191" t="72147"/>
            <a:stretch/>
          </p:blipFill>
          <p:spPr>
            <a:xfrm>
              <a:off x="3481541" y="3796500"/>
              <a:ext cx="806026" cy="1862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0"/>
            <p:cNvPicPr preferRelativeResize="0"/>
            <p:nvPr/>
          </p:nvPicPr>
          <p:blipFill rotWithShape="1">
            <a:blip r:embed="rId4">
              <a:alphaModFix/>
            </a:blip>
            <a:srcRect b="0" l="0" r="0" t="51064"/>
            <a:stretch/>
          </p:blipFill>
          <p:spPr>
            <a:xfrm>
              <a:off x="3046484" y="4697974"/>
              <a:ext cx="2024747" cy="242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0"/>
            <p:cNvPicPr preferRelativeResize="0"/>
            <p:nvPr/>
          </p:nvPicPr>
          <p:blipFill rotWithShape="1">
            <a:blip r:embed="rId6">
              <a:alphaModFix/>
            </a:blip>
            <a:srcRect b="0" l="0" r="0" t="90287"/>
            <a:stretch/>
          </p:blipFill>
          <p:spPr>
            <a:xfrm>
              <a:off x="3040495" y="4248856"/>
              <a:ext cx="2024747" cy="480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10"/>
            <p:cNvSpPr txBox="1"/>
            <p:nvPr/>
          </p:nvSpPr>
          <p:spPr>
            <a:xfrm>
              <a:off x="3072493" y="4337021"/>
              <a:ext cx="125226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Wallet  0x1234abcd...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5" name="Google Shape;375;p10"/>
          <p:cNvGrpSpPr/>
          <p:nvPr/>
        </p:nvGrpSpPr>
        <p:grpSpPr>
          <a:xfrm>
            <a:off x="4528099" y="1522668"/>
            <a:ext cx="1070920" cy="1440219"/>
            <a:chOff x="1713470" y="2982097"/>
            <a:chExt cx="1070920" cy="1440219"/>
          </a:xfrm>
        </p:grpSpPr>
        <p:pic>
          <p:nvPicPr>
            <p:cNvPr id="376" name="Google Shape;376;p10"/>
            <p:cNvPicPr preferRelativeResize="0"/>
            <p:nvPr/>
          </p:nvPicPr>
          <p:blipFill rotWithShape="1">
            <a:blip r:embed="rId8">
              <a:alphaModFix/>
            </a:blip>
            <a:srcRect b="44024" l="32372" r="29456" t="41561"/>
            <a:stretch/>
          </p:blipFill>
          <p:spPr>
            <a:xfrm>
              <a:off x="1713470" y="2982097"/>
              <a:ext cx="1070920" cy="98854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77" name="Google Shape;377;p10"/>
            <p:cNvSpPr txBox="1"/>
            <p:nvPr/>
          </p:nvSpPr>
          <p:spPr>
            <a:xfrm>
              <a:off x="1942595" y="4053016"/>
              <a:ext cx="612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sp>
        <p:nvSpPr>
          <p:cNvPr descr="클립 - 해시넷" id="378" name="Google Shape;378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9" name="Google Shape;379;p10"/>
          <p:cNvCxnSpPr/>
          <p:nvPr/>
        </p:nvCxnSpPr>
        <p:spPr>
          <a:xfrm>
            <a:off x="5191253" y="3557658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80" name="Google Shape;380;p10"/>
          <p:cNvGrpSpPr/>
          <p:nvPr/>
        </p:nvGrpSpPr>
        <p:grpSpPr>
          <a:xfrm>
            <a:off x="9626992" y="1519197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381" name="Google Shape;381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10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"/>
          <p:cNvSpPr txBox="1"/>
          <p:nvPr>
            <p:ph type="title"/>
          </p:nvPr>
        </p:nvSpPr>
        <p:spPr>
          <a:xfrm>
            <a:off x="838200" y="26003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Soundgram NFT Mart Scenario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 txBox="1"/>
          <p:nvPr>
            <p:ph type="title"/>
          </p:nvPr>
        </p:nvSpPr>
        <p:spPr>
          <a:xfrm>
            <a:off x="313264" y="213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NFT Actions </a:t>
            </a:r>
            <a:r>
              <a:rPr lang="en-US" sz="1200"/>
              <a:t>–구매(전송), 판매 등록, 등록 취소</a:t>
            </a:r>
            <a:endParaRPr/>
          </a:p>
        </p:txBody>
      </p:sp>
      <p:pic>
        <p:nvPicPr>
          <p:cNvPr id="393" name="Google Shape;3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31" y="1437718"/>
            <a:ext cx="4643937" cy="29379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12"/>
          <p:cNvSpPr/>
          <p:nvPr/>
        </p:nvSpPr>
        <p:spPr>
          <a:xfrm>
            <a:off x="3513667" y="2429933"/>
            <a:ext cx="1117600" cy="168486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5" name="Google Shape;395;p12"/>
          <p:cNvCxnSpPr/>
          <p:nvPr/>
        </p:nvCxnSpPr>
        <p:spPr>
          <a:xfrm flipH="1" rot="10800000">
            <a:off x="4631268" y="1327650"/>
            <a:ext cx="2523066" cy="11022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p12"/>
          <p:cNvCxnSpPr/>
          <p:nvPr/>
        </p:nvCxnSpPr>
        <p:spPr>
          <a:xfrm flipH="1" rot="10800000">
            <a:off x="3513666" y="1327652"/>
            <a:ext cx="1117600" cy="11022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7" name="Google Shape;397;p12"/>
          <p:cNvCxnSpPr/>
          <p:nvPr/>
        </p:nvCxnSpPr>
        <p:spPr>
          <a:xfrm rot="10800000">
            <a:off x="3513667" y="4114801"/>
            <a:ext cx="1117599" cy="122592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8" name="Google Shape;398;p12"/>
          <p:cNvCxnSpPr/>
          <p:nvPr/>
        </p:nvCxnSpPr>
        <p:spPr>
          <a:xfrm>
            <a:off x="4631267" y="4114800"/>
            <a:ext cx="2523067" cy="122592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99" name="Google Shape;399;p12"/>
          <p:cNvGrpSpPr/>
          <p:nvPr/>
        </p:nvGrpSpPr>
        <p:grpSpPr>
          <a:xfrm>
            <a:off x="4631267" y="1327652"/>
            <a:ext cx="2523067" cy="4013071"/>
            <a:chOff x="2091266" y="1168399"/>
            <a:chExt cx="2523067" cy="4013071"/>
          </a:xfrm>
        </p:grpSpPr>
        <p:pic>
          <p:nvPicPr>
            <p:cNvPr id="400" name="Google Shape;400;p12"/>
            <p:cNvPicPr preferRelativeResize="0"/>
            <p:nvPr/>
          </p:nvPicPr>
          <p:blipFill rotWithShape="1">
            <a:blip r:embed="rId3">
              <a:alphaModFix/>
            </a:blip>
            <a:srcRect b="8591" l="73838" r="3008" t="33196"/>
            <a:stretch/>
          </p:blipFill>
          <p:spPr>
            <a:xfrm>
              <a:off x="2091266" y="1168399"/>
              <a:ext cx="2523067" cy="4013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01" name="Google Shape;401;p12"/>
            <p:cNvSpPr/>
            <p:nvPr/>
          </p:nvSpPr>
          <p:spPr>
            <a:xfrm>
              <a:off x="3158067" y="4741333"/>
              <a:ext cx="745066" cy="364067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2" name="Google Shape;402;p12"/>
          <p:cNvSpPr/>
          <p:nvPr/>
        </p:nvSpPr>
        <p:spPr>
          <a:xfrm>
            <a:off x="7277071" y="2349499"/>
            <a:ext cx="1672199" cy="18457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user_id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nfckey_id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3" name="Google Shape;403;p12"/>
          <p:cNvGrpSpPr/>
          <p:nvPr/>
        </p:nvGrpSpPr>
        <p:grpSpPr>
          <a:xfrm>
            <a:off x="9072007" y="1999768"/>
            <a:ext cx="2849060" cy="2491902"/>
            <a:chOff x="4440195" y="2982097"/>
            <a:chExt cx="955590" cy="988542"/>
          </a:xfrm>
        </p:grpSpPr>
        <p:sp>
          <p:nvSpPr>
            <p:cNvPr id="404" name="Google Shape;404;p12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12"/>
            <p:cNvSpPr txBox="1"/>
            <p:nvPr/>
          </p:nvSpPr>
          <p:spPr>
            <a:xfrm>
              <a:off x="4617118" y="3425247"/>
              <a:ext cx="601744" cy="256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DB/SVR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"/>
          <p:cNvSpPr txBox="1"/>
          <p:nvPr>
            <p:ph type="title"/>
          </p:nvPr>
        </p:nvSpPr>
        <p:spPr>
          <a:xfrm>
            <a:off x="313264" y="213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NFT Actions </a:t>
            </a:r>
            <a:r>
              <a:rPr lang="en-US" sz="1200"/>
              <a:t>–구매(전송), 판매 등록, 등록 취소</a:t>
            </a:r>
            <a:endParaRPr/>
          </a:p>
        </p:txBody>
      </p:sp>
      <p:grpSp>
        <p:nvGrpSpPr>
          <p:cNvPr id="411" name="Google Shape;411;p13"/>
          <p:cNvGrpSpPr/>
          <p:nvPr/>
        </p:nvGrpSpPr>
        <p:grpSpPr>
          <a:xfrm>
            <a:off x="190402" y="2026414"/>
            <a:ext cx="2849060" cy="2491902"/>
            <a:chOff x="1794936" y="1999768"/>
            <a:chExt cx="2849060" cy="2491902"/>
          </a:xfrm>
        </p:grpSpPr>
        <p:grpSp>
          <p:nvGrpSpPr>
            <p:cNvPr id="412" name="Google Shape;412;p13"/>
            <p:cNvGrpSpPr/>
            <p:nvPr/>
          </p:nvGrpSpPr>
          <p:grpSpPr>
            <a:xfrm>
              <a:off x="1794936" y="1999768"/>
              <a:ext cx="2849060" cy="2491902"/>
              <a:chOff x="4440195" y="2982097"/>
              <a:chExt cx="955590" cy="988542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4440195" y="2982097"/>
                <a:ext cx="955590" cy="988542"/>
              </a:xfrm>
              <a:prstGeom prst="can">
                <a:avLst>
                  <a:gd fmla="val 2500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4" name="Google Shape;414;p13"/>
              <p:cNvSpPr txBox="1"/>
              <p:nvPr/>
            </p:nvSpPr>
            <p:spPr>
              <a:xfrm>
                <a:off x="4617118" y="2982097"/>
                <a:ext cx="601744" cy="25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DB/SVR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15" name="Google Shape;415;p13"/>
            <p:cNvSpPr/>
            <p:nvPr/>
          </p:nvSpPr>
          <p:spPr>
            <a:xfrm>
              <a:off x="2914631" y="2983600"/>
              <a:ext cx="820652" cy="7746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Klip.</a:t>
              </a:r>
              <a:b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prepare()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13"/>
            <p:cNvSpPr txBox="1"/>
            <p:nvPr/>
          </p:nvSpPr>
          <p:spPr>
            <a:xfrm>
              <a:off x="2865042" y="3778736"/>
              <a:ext cx="70884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Klip-sdk.js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13"/>
            <p:cNvSpPr txBox="1"/>
            <p:nvPr/>
          </p:nvSpPr>
          <p:spPr>
            <a:xfrm>
              <a:off x="1922745" y="3164744"/>
              <a:ext cx="869149" cy="4308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walletAddr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tokenId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13"/>
            <p:cNvSpPr txBox="1"/>
            <p:nvPr/>
          </p:nvSpPr>
          <p:spPr>
            <a:xfrm>
              <a:off x="3767462" y="3245719"/>
              <a:ext cx="844355" cy="24622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requestKey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9" name="Google Shape;419;p13"/>
          <p:cNvSpPr/>
          <p:nvPr/>
        </p:nvSpPr>
        <p:spPr>
          <a:xfrm>
            <a:off x="3244771" y="2444712"/>
            <a:ext cx="1672199" cy="18457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requestKey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0" name="Google Shape;420;p13"/>
          <p:cNvPicPr preferRelativeResize="0"/>
          <p:nvPr/>
        </p:nvPicPr>
        <p:blipFill rotWithShape="1">
          <a:blip r:embed="rId3">
            <a:alphaModFix/>
          </a:blip>
          <a:srcRect b="120" l="-294" r="294" t="2327"/>
          <a:stretch/>
        </p:blipFill>
        <p:spPr>
          <a:xfrm>
            <a:off x="5425417" y="1208057"/>
            <a:ext cx="2024816" cy="4828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13"/>
          <p:cNvGrpSpPr/>
          <p:nvPr/>
        </p:nvGrpSpPr>
        <p:grpSpPr>
          <a:xfrm>
            <a:off x="4994787" y="2356071"/>
            <a:ext cx="2886075" cy="1922371"/>
            <a:chOff x="466725" y="2990850"/>
            <a:chExt cx="2886075" cy="1922371"/>
          </a:xfrm>
        </p:grpSpPr>
        <p:sp>
          <p:nvSpPr>
            <p:cNvPr id="422" name="Google Shape;422;p13"/>
            <p:cNvSpPr/>
            <p:nvPr/>
          </p:nvSpPr>
          <p:spPr>
            <a:xfrm>
              <a:off x="466725" y="2990850"/>
              <a:ext cx="2886075" cy="1922371"/>
            </a:xfrm>
            <a:prstGeom prst="rect">
              <a:avLst/>
            </a:prstGeom>
            <a:solidFill>
              <a:srgbClr val="EBEB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{Action} 요청.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수락하시겠습니까?</a:t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809035" y="4392895"/>
              <a:ext cx="939789" cy="368369"/>
            </a:xfrm>
            <a:prstGeom prst="rect">
              <a:avLst/>
            </a:prstGeom>
            <a:solidFill>
              <a:srgbClr val="6C1FD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046629" y="4394150"/>
              <a:ext cx="939789" cy="368369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5" name="Google Shape;425;p13"/>
          <p:cNvSpPr/>
          <p:nvPr/>
        </p:nvSpPr>
        <p:spPr>
          <a:xfrm>
            <a:off x="8063673" y="2423710"/>
            <a:ext cx="1672199" cy="18457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Klip.request()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lh5.googleusercontent.com/U0Ru16rkKSRHzf_7u-lNc7pTdmD4AcJLahA-fFHgfzgZYNUmNsowlDmt_RxHCDC4uYShIyFJtdWIOuCl1BTS4GyO06lCen6Rw6kILMQ0CDxhyIspyX_QsvPt8LTaXJZrr_BHVg0lpro" id="426" name="Google Shape;4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3224" y="1379017"/>
            <a:ext cx="1915637" cy="393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3"/>
          <p:cNvSpPr/>
          <p:nvPr/>
        </p:nvSpPr>
        <p:spPr>
          <a:xfrm>
            <a:off x="10490733" y="3905376"/>
            <a:ext cx="1297609" cy="36406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5312663" y="3758116"/>
            <a:ext cx="968274" cy="36406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"/>
          <p:cNvSpPr txBox="1"/>
          <p:nvPr>
            <p:ph type="title"/>
          </p:nvPr>
        </p:nvSpPr>
        <p:spPr>
          <a:xfrm>
            <a:off x="313264" y="213755"/>
            <a:ext cx="591820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NFT Actions </a:t>
            </a:r>
            <a:r>
              <a:rPr lang="en-US" sz="1200"/>
              <a:t>–구매(전송), 판매 등록, 등록 취소</a:t>
            </a:r>
            <a:endParaRPr/>
          </a:p>
        </p:txBody>
      </p:sp>
      <p:pic>
        <p:nvPicPr>
          <p:cNvPr descr="https://lh5.googleusercontent.com/U0Ru16rkKSRHzf_7u-lNc7pTdmD4AcJLahA-fFHgfzgZYNUmNsowlDmt_RxHCDC4uYShIyFJtdWIOuCl1BTS4GyO06lCen6Rw6kILMQ0CDxhyIspyX_QsvPt8LTaXJZrr_BHVg0lpro" id="434" name="Google Shape;4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51" y="1861617"/>
            <a:ext cx="1915637" cy="393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4"/>
          <p:cNvSpPr/>
          <p:nvPr/>
        </p:nvSpPr>
        <p:spPr>
          <a:xfrm>
            <a:off x="1169260" y="4387976"/>
            <a:ext cx="1297609" cy="36406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2931688" y="3683001"/>
            <a:ext cx="1039180" cy="5726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p14"/>
          <p:cNvGrpSpPr/>
          <p:nvPr/>
        </p:nvGrpSpPr>
        <p:grpSpPr>
          <a:xfrm>
            <a:off x="4295101" y="3380835"/>
            <a:ext cx="1072730" cy="1440251"/>
            <a:chOff x="6646086" y="2982097"/>
            <a:chExt cx="1072730" cy="1440251"/>
          </a:xfrm>
        </p:grpSpPr>
        <p:sp>
          <p:nvSpPr>
            <p:cNvPr id="438" name="Google Shape;438;p14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439" name="Google Shape;439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440" name="Google Shape;440;p14"/>
          <p:cNvGrpSpPr/>
          <p:nvPr/>
        </p:nvGrpSpPr>
        <p:grpSpPr>
          <a:xfrm>
            <a:off x="7064021" y="3465980"/>
            <a:ext cx="955590" cy="1440251"/>
            <a:chOff x="4440195" y="2982097"/>
            <a:chExt cx="955590" cy="1440251"/>
          </a:xfrm>
        </p:grpSpPr>
        <p:sp>
          <p:nvSpPr>
            <p:cNvPr id="441" name="Google Shape;441;p14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2" name="Google Shape;442;p14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sp>
        <p:nvSpPr>
          <p:cNvPr id="443" name="Google Shape;443;p14"/>
          <p:cNvSpPr/>
          <p:nvPr/>
        </p:nvSpPr>
        <p:spPr>
          <a:xfrm>
            <a:off x="5658514" y="3689022"/>
            <a:ext cx="1039180" cy="5726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Success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4" name="Google Shape;444;p14"/>
          <p:cNvCxnSpPr>
            <a:stCxn id="441" idx="4"/>
            <a:endCxn id="441" idx="1"/>
          </p:cNvCxnSpPr>
          <p:nvPr/>
        </p:nvCxnSpPr>
        <p:spPr>
          <a:xfrm rot="10800000">
            <a:off x="7541711" y="3465851"/>
            <a:ext cx="477900" cy="494400"/>
          </a:xfrm>
          <a:prstGeom prst="curvedConnector4">
            <a:avLst>
              <a:gd fmla="val -115157" name="adj1"/>
              <a:gd fmla="val 21985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5" name="Google Shape;445;p14"/>
          <p:cNvSpPr txBox="1"/>
          <p:nvPr/>
        </p:nvSpPr>
        <p:spPr>
          <a:xfrm>
            <a:off x="7638611" y="2971709"/>
            <a:ext cx="8369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5"/>
          <p:cNvGrpSpPr/>
          <p:nvPr/>
        </p:nvGrpSpPr>
        <p:grpSpPr>
          <a:xfrm>
            <a:off x="4404282" y="1270953"/>
            <a:ext cx="1254005" cy="1440251"/>
            <a:chOff x="3487328" y="2394056"/>
            <a:chExt cx="1254005" cy="1440251"/>
          </a:xfrm>
        </p:grpSpPr>
        <p:pic>
          <p:nvPicPr>
            <p:cNvPr id="451" name="Google Shape;451;p15"/>
            <p:cNvPicPr preferRelativeResize="0"/>
            <p:nvPr/>
          </p:nvPicPr>
          <p:blipFill rotWithShape="1">
            <a:blip r:embed="rId3">
              <a:alphaModFix/>
            </a:blip>
            <a:srcRect b="0" l="3842" r="3842" t="0"/>
            <a:stretch/>
          </p:blipFill>
          <p:spPr>
            <a:xfrm>
              <a:off x="3487328" y="2394056"/>
              <a:ext cx="1254005" cy="1009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Google Shape;452;p15"/>
            <p:cNvSpPr txBox="1"/>
            <p:nvPr/>
          </p:nvSpPr>
          <p:spPr>
            <a:xfrm>
              <a:off x="3771511" y="3464975"/>
              <a:ext cx="68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Mart</a:t>
              </a:r>
              <a:endParaRPr/>
            </a:p>
          </p:txBody>
        </p:sp>
      </p:grpSp>
      <p:grpSp>
        <p:nvGrpSpPr>
          <p:cNvPr id="453" name="Google Shape;453;p15"/>
          <p:cNvGrpSpPr/>
          <p:nvPr/>
        </p:nvGrpSpPr>
        <p:grpSpPr>
          <a:xfrm>
            <a:off x="7204560" y="1274424"/>
            <a:ext cx="955590" cy="1440251"/>
            <a:chOff x="4440195" y="2982097"/>
            <a:chExt cx="955590" cy="1440251"/>
          </a:xfrm>
        </p:grpSpPr>
        <p:sp>
          <p:nvSpPr>
            <p:cNvPr id="454" name="Google Shape;454;p15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15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456" name="Google Shape;456;p15"/>
          <p:cNvGrpSpPr/>
          <p:nvPr/>
        </p:nvGrpSpPr>
        <p:grpSpPr>
          <a:xfrm>
            <a:off x="9621011" y="1270953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457" name="Google Shape;45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15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9" name="Google Shape;459;p15"/>
          <p:cNvSpPr txBox="1"/>
          <p:nvPr>
            <p:ph type="title"/>
          </p:nvPr>
        </p:nvSpPr>
        <p:spPr>
          <a:xfrm>
            <a:off x="313264" y="213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NFT Actions </a:t>
            </a:r>
            <a:r>
              <a:rPr lang="en-US" sz="1200"/>
              <a:t>–구매(전송), 판매 등록, 등록 취소</a:t>
            </a:r>
            <a:endParaRPr/>
          </a:p>
        </p:txBody>
      </p:sp>
      <p:sp>
        <p:nvSpPr>
          <p:cNvPr id="460" name="Google Shape;460;p15"/>
          <p:cNvSpPr/>
          <p:nvPr/>
        </p:nvSpPr>
        <p:spPr>
          <a:xfrm>
            <a:off x="7625150" y="2774202"/>
            <a:ext cx="126000" cy="96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5"/>
          <p:cNvSpPr/>
          <p:nvPr/>
        </p:nvSpPr>
        <p:spPr>
          <a:xfrm>
            <a:off x="5002175" y="2683503"/>
            <a:ext cx="90600" cy="123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15"/>
          <p:cNvSpPr/>
          <p:nvPr/>
        </p:nvSpPr>
        <p:spPr>
          <a:xfrm>
            <a:off x="10215168" y="2961251"/>
            <a:ext cx="97232" cy="3755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3" name="Google Shape;463;p15"/>
          <p:cNvCxnSpPr/>
          <p:nvPr/>
        </p:nvCxnSpPr>
        <p:spPr>
          <a:xfrm>
            <a:off x="5191253" y="2875879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15"/>
          <p:cNvCxnSpPr/>
          <p:nvPr/>
        </p:nvCxnSpPr>
        <p:spPr>
          <a:xfrm rot="10800000">
            <a:off x="5177985" y="358183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15"/>
          <p:cNvSpPr txBox="1"/>
          <p:nvPr/>
        </p:nvSpPr>
        <p:spPr>
          <a:xfrm>
            <a:off x="5791381" y="2651098"/>
            <a:ext cx="11352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Action 실행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15"/>
          <p:cNvSpPr txBox="1"/>
          <p:nvPr/>
        </p:nvSpPr>
        <p:spPr>
          <a:xfrm>
            <a:off x="5987761" y="3343642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7" name="Google Shape;467;p15"/>
          <p:cNvCxnSpPr/>
          <p:nvPr/>
        </p:nvCxnSpPr>
        <p:spPr>
          <a:xfrm>
            <a:off x="7794560" y="3034786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15"/>
          <p:cNvSpPr txBox="1"/>
          <p:nvPr/>
        </p:nvSpPr>
        <p:spPr>
          <a:xfrm>
            <a:off x="7782348" y="2810005"/>
            <a:ext cx="23599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User_addr로 sdk의 prepare 함수 호출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9" name="Google Shape;469;p15"/>
          <p:cNvCxnSpPr/>
          <p:nvPr/>
        </p:nvCxnSpPr>
        <p:spPr>
          <a:xfrm rot="10800000">
            <a:off x="7772884" y="3294417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0" name="Google Shape;470;p15"/>
          <p:cNvSpPr txBox="1"/>
          <p:nvPr/>
        </p:nvSpPr>
        <p:spPr>
          <a:xfrm>
            <a:off x="8356634" y="3056226"/>
            <a:ext cx="11945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 key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1" name="Google Shape;471;p15"/>
          <p:cNvGrpSpPr/>
          <p:nvPr/>
        </p:nvGrpSpPr>
        <p:grpSpPr>
          <a:xfrm>
            <a:off x="1921104" y="1270953"/>
            <a:ext cx="1070919" cy="1440251"/>
            <a:chOff x="1713470" y="2982097"/>
            <a:chExt cx="1070919" cy="1440251"/>
          </a:xfrm>
        </p:grpSpPr>
        <p:pic>
          <p:nvPicPr>
            <p:cNvPr id="472" name="Google Shape;472;p15"/>
            <p:cNvPicPr preferRelativeResize="0"/>
            <p:nvPr/>
          </p:nvPicPr>
          <p:blipFill rotWithShape="1">
            <a:blip r:embed="rId5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73" name="Google Shape;473;p15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sp>
        <p:nvSpPr>
          <p:cNvPr id="474" name="Google Shape;474;p15"/>
          <p:cNvSpPr/>
          <p:nvPr/>
        </p:nvSpPr>
        <p:spPr>
          <a:xfrm>
            <a:off x="2395046" y="4258727"/>
            <a:ext cx="81900" cy="1974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15"/>
          <p:cNvSpPr/>
          <p:nvPr/>
        </p:nvSpPr>
        <p:spPr>
          <a:xfrm>
            <a:off x="7633617" y="4214124"/>
            <a:ext cx="105000" cy="50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6" name="Google Shape;476;p15"/>
          <p:cNvCxnSpPr/>
          <p:nvPr/>
        </p:nvCxnSpPr>
        <p:spPr>
          <a:xfrm>
            <a:off x="2616200" y="4315794"/>
            <a:ext cx="49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7" name="Google Shape;477;p15"/>
          <p:cNvCxnSpPr/>
          <p:nvPr/>
        </p:nvCxnSpPr>
        <p:spPr>
          <a:xfrm rot="10800000">
            <a:off x="2612369" y="4598796"/>
            <a:ext cx="490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8" name="Google Shape;478;p15"/>
          <p:cNvSpPr txBox="1"/>
          <p:nvPr/>
        </p:nvSpPr>
        <p:spPr>
          <a:xfrm>
            <a:off x="2538194" y="4091013"/>
            <a:ext cx="190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로그인시 액션 요청 상태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15"/>
          <p:cNvSpPr txBox="1"/>
          <p:nvPr/>
        </p:nvSpPr>
        <p:spPr>
          <a:xfrm>
            <a:off x="5073570" y="4372894"/>
            <a:ext cx="2781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상태와 request key  반환</a:t>
            </a:r>
            <a:endParaRPr/>
          </a:p>
        </p:txBody>
      </p:sp>
      <p:cxnSp>
        <p:nvCxnSpPr>
          <p:cNvPr id="480" name="Google Shape;480;p15"/>
          <p:cNvCxnSpPr/>
          <p:nvPr/>
        </p:nvCxnSpPr>
        <p:spPr>
          <a:xfrm>
            <a:off x="2612289" y="5061651"/>
            <a:ext cx="753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1" name="Google Shape;481;p15"/>
          <p:cNvSpPr txBox="1"/>
          <p:nvPr/>
        </p:nvSpPr>
        <p:spPr>
          <a:xfrm>
            <a:off x="2584482" y="4836870"/>
            <a:ext cx="1962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수락시 klip.request() 함수 실행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15"/>
          <p:cNvSpPr/>
          <p:nvPr/>
        </p:nvSpPr>
        <p:spPr>
          <a:xfrm>
            <a:off x="10221964" y="5005331"/>
            <a:ext cx="97200" cy="37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3" name="Google Shape;483;p15"/>
          <p:cNvCxnSpPr/>
          <p:nvPr/>
        </p:nvCxnSpPr>
        <p:spPr>
          <a:xfrm rot="10800000">
            <a:off x="2612290" y="5338595"/>
            <a:ext cx="753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4" name="Google Shape;484;p15"/>
          <p:cNvSpPr txBox="1"/>
          <p:nvPr/>
        </p:nvSpPr>
        <p:spPr>
          <a:xfrm>
            <a:off x="8488583" y="5093747"/>
            <a:ext cx="981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Contract 실행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5" name="Google Shape;485;p15"/>
          <p:cNvCxnSpPr/>
          <p:nvPr/>
        </p:nvCxnSpPr>
        <p:spPr>
          <a:xfrm>
            <a:off x="2612289" y="5604524"/>
            <a:ext cx="753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6" name="Google Shape;486;p15"/>
          <p:cNvSpPr txBox="1"/>
          <p:nvPr/>
        </p:nvSpPr>
        <p:spPr>
          <a:xfrm>
            <a:off x="2595158" y="5379743"/>
            <a:ext cx="243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Request에 대한 결과 요청 (klip.result())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7" name="Google Shape;487;p15"/>
          <p:cNvCxnSpPr/>
          <p:nvPr/>
        </p:nvCxnSpPr>
        <p:spPr>
          <a:xfrm rot="10800000">
            <a:off x="2612290" y="5881468"/>
            <a:ext cx="753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8" name="Google Shape;488;p15"/>
          <p:cNvSpPr txBox="1"/>
          <p:nvPr/>
        </p:nvSpPr>
        <p:spPr>
          <a:xfrm>
            <a:off x="8608006" y="5636620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15"/>
          <p:cNvSpPr/>
          <p:nvPr/>
        </p:nvSpPr>
        <p:spPr>
          <a:xfrm>
            <a:off x="10221964" y="5553248"/>
            <a:ext cx="97200" cy="37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16"/>
          <p:cNvGrpSpPr/>
          <p:nvPr/>
        </p:nvGrpSpPr>
        <p:grpSpPr>
          <a:xfrm>
            <a:off x="5225548" y="1753553"/>
            <a:ext cx="1254005" cy="1440251"/>
            <a:chOff x="3487328" y="2394056"/>
            <a:chExt cx="1254005" cy="1440251"/>
          </a:xfrm>
        </p:grpSpPr>
        <p:pic>
          <p:nvPicPr>
            <p:cNvPr id="495" name="Google Shape;495;p16"/>
            <p:cNvPicPr preferRelativeResize="0"/>
            <p:nvPr/>
          </p:nvPicPr>
          <p:blipFill rotWithShape="1">
            <a:blip r:embed="rId3">
              <a:alphaModFix/>
            </a:blip>
            <a:srcRect b="0" l="3842" r="3842" t="0"/>
            <a:stretch/>
          </p:blipFill>
          <p:spPr>
            <a:xfrm>
              <a:off x="3487328" y="2394056"/>
              <a:ext cx="1254005" cy="1009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16"/>
            <p:cNvSpPr txBox="1"/>
            <p:nvPr/>
          </p:nvSpPr>
          <p:spPr>
            <a:xfrm>
              <a:off x="3771511" y="3464975"/>
              <a:ext cx="68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Mart</a:t>
              </a:r>
              <a:endParaRPr/>
            </a:p>
          </p:txBody>
        </p:sp>
      </p:grpSp>
      <p:grpSp>
        <p:nvGrpSpPr>
          <p:cNvPr id="497" name="Google Shape;497;p16"/>
          <p:cNvGrpSpPr/>
          <p:nvPr/>
        </p:nvGrpSpPr>
        <p:grpSpPr>
          <a:xfrm>
            <a:off x="8025826" y="1757024"/>
            <a:ext cx="955590" cy="1440251"/>
            <a:chOff x="4440195" y="2982097"/>
            <a:chExt cx="955590" cy="1440251"/>
          </a:xfrm>
        </p:grpSpPr>
        <p:sp>
          <p:nvSpPr>
            <p:cNvPr id="498" name="Google Shape;498;p16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16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10442277" y="1753553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501" name="Google Shape;50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p16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3" name="Google Shape;503;p16"/>
          <p:cNvSpPr/>
          <p:nvPr/>
        </p:nvSpPr>
        <p:spPr>
          <a:xfrm>
            <a:off x="8446417" y="3320196"/>
            <a:ext cx="122786" cy="4860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5823425" y="3276177"/>
            <a:ext cx="111300" cy="85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5" name="Google Shape;505;p16"/>
          <p:cNvCxnSpPr/>
          <p:nvPr/>
        </p:nvCxnSpPr>
        <p:spPr>
          <a:xfrm>
            <a:off x="6012519" y="3485299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6" name="Google Shape;506;p16"/>
          <p:cNvCxnSpPr/>
          <p:nvPr/>
        </p:nvCxnSpPr>
        <p:spPr>
          <a:xfrm rot="10800000">
            <a:off x="5999246" y="3733562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7" name="Google Shape;507;p16"/>
          <p:cNvSpPr txBox="1"/>
          <p:nvPr/>
        </p:nvSpPr>
        <p:spPr>
          <a:xfrm>
            <a:off x="6154991" y="3260518"/>
            <a:ext cx="20505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등록된 최신 NFT 정보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16"/>
          <p:cNvSpPr txBox="1"/>
          <p:nvPr/>
        </p:nvSpPr>
        <p:spPr>
          <a:xfrm>
            <a:off x="6809019" y="3495371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313264" y="213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접속 시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0" name="Google Shape;51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028" y="1992517"/>
            <a:ext cx="4689655" cy="2567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17"/>
          <p:cNvGrpSpPr/>
          <p:nvPr/>
        </p:nvGrpSpPr>
        <p:grpSpPr>
          <a:xfrm>
            <a:off x="4404282" y="1270953"/>
            <a:ext cx="1254005" cy="1440251"/>
            <a:chOff x="3487328" y="2394056"/>
            <a:chExt cx="1254005" cy="1440251"/>
          </a:xfrm>
        </p:grpSpPr>
        <p:pic>
          <p:nvPicPr>
            <p:cNvPr id="516" name="Google Shape;516;p17"/>
            <p:cNvPicPr preferRelativeResize="0"/>
            <p:nvPr/>
          </p:nvPicPr>
          <p:blipFill rotWithShape="1">
            <a:blip r:embed="rId3">
              <a:alphaModFix/>
            </a:blip>
            <a:srcRect b="0" l="3842" r="3842" t="0"/>
            <a:stretch/>
          </p:blipFill>
          <p:spPr>
            <a:xfrm>
              <a:off x="3487328" y="2394056"/>
              <a:ext cx="1254005" cy="1009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17"/>
            <p:cNvSpPr txBox="1"/>
            <p:nvPr/>
          </p:nvSpPr>
          <p:spPr>
            <a:xfrm>
              <a:off x="3771511" y="3464975"/>
              <a:ext cx="68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Mart</a:t>
              </a:r>
              <a:endParaRPr/>
            </a:p>
          </p:txBody>
        </p:sp>
      </p:grpSp>
      <p:grpSp>
        <p:nvGrpSpPr>
          <p:cNvPr id="518" name="Google Shape;518;p17"/>
          <p:cNvGrpSpPr/>
          <p:nvPr/>
        </p:nvGrpSpPr>
        <p:grpSpPr>
          <a:xfrm>
            <a:off x="7204560" y="1274424"/>
            <a:ext cx="955590" cy="1440251"/>
            <a:chOff x="4440195" y="2982097"/>
            <a:chExt cx="955590" cy="1440251"/>
          </a:xfrm>
        </p:grpSpPr>
        <p:sp>
          <p:nvSpPr>
            <p:cNvPr id="519" name="Google Shape;519;p17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0" name="Google Shape;520;p17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521" name="Google Shape;521;p17"/>
          <p:cNvGrpSpPr/>
          <p:nvPr/>
        </p:nvGrpSpPr>
        <p:grpSpPr>
          <a:xfrm>
            <a:off x="9621011" y="1270953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522" name="Google Shape;52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17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4" name="Google Shape;524;p17"/>
          <p:cNvSpPr/>
          <p:nvPr/>
        </p:nvSpPr>
        <p:spPr>
          <a:xfrm>
            <a:off x="7625151" y="2879872"/>
            <a:ext cx="90600" cy="71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7"/>
          <p:cNvSpPr/>
          <p:nvPr/>
        </p:nvSpPr>
        <p:spPr>
          <a:xfrm>
            <a:off x="5002175" y="2793577"/>
            <a:ext cx="98100" cy="105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6" name="Google Shape;526;p17"/>
          <p:cNvCxnSpPr/>
          <p:nvPr/>
        </p:nvCxnSpPr>
        <p:spPr>
          <a:xfrm>
            <a:off x="5191253" y="304497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7" name="Google Shape;527;p17"/>
          <p:cNvCxnSpPr/>
          <p:nvPr/>
        </p:nvCxnSpPr>
        <p:spPr>
          <a:xfrm rot="10800000">
            <a:off x="5177985" y="3334618"/>
            <a:ext cx="2369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8" name="Google Shape;528;p17"/>
          <p:cNvSpPr txBox="1"/>
          <p:nvPr/>
        </p:nvSpPr>
        <p:spPr>
          <a:xfrm>
            <a:off x="5622267" y="2820193"/>
            <a:ext cx="1473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지갑 연결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17"/>
          <p:cNvSpPr txBox="1"/>
          <p:nvPr/>
        </p:nvSpPr>
        <p:spPr>
          <a:xfrm>
            <a:off x="5103698" y="3096427"/>
            <a:ext cx="251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사운드그램App에서 지갑 연결 해주세요.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17"/>
          <p:cNvSpPr txBox="1"/>
          <p:nvPr/>
        </p:nvSpPr>
        <p:spPr>
          <a:xfrm>
            <a:off x="313264" y="213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NFT 조회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1" name="Google Shape;531;p17"/>
          <p:cNvCxnSpPr/>
          <p:nvPr/>
        </p:nvCxnSpPr>
        <p:spPr>
          <a:xfrm rot="10800000">
            <a:off x="5177985" y="357432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2" name="Google Shape;532;p17"/>
          <p:cNvSpPr txBox="1"/>
          <p:nvPr/>
        </p:nvSpPr>
        <p:spPr>
          <a:xfrm>
            <a:off x="5701733" y="3350885"/>
            <a:ext cx="134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 NFT 정보 반환.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3" name="Google Shape;53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32" y="2015846"/>
            <a:ext cx="3903154" cy="173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18"/>
          <p:cNvGrpSpPr/>
          <p:nvPr/>
        </p:nvGrpSpPr>
        <p:grpSpPr>
          <a:xfrm>
            <a:off x="4404282" y="1270953"/>
            <a:ext cx="1254005" cy="1440251"/>
            <a:chOff x="3487328" y="2394056"/>
            <a:chExt cx="1254005" cy="1440251"/>
          </a:xfrm>
        </p:grpSpPr>
        <p:pic>
          <p:nvPicPr>
            <p:cNvPr id="539" name="Google Shape;539;p18"/>
            <p:cNvPicPr preferRelativeResize="0"/>
            <p:nvPr/>
          </p:nvPicPr>
          <p:blipFill rotWithShape="1">
            <a:blip r:embed="rId3">
              <a:alphaModFix/>
            </a:blip>
            <a:srcRect b="0" l="3842" r="3842" t="0"/>
            <a:stretch/>
          </p:blipFill>
          <p:spPr>
            <a:xfrm>
              <a:off x="3487328" y="2394056"/>
              <a:ext cx="1254005" cy="1009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18"/>
            <p:cNvSpPr txBox="1"/>
            <p:nvPr/>
          </p:nvSpPr>
          <p:spPr>
            <a:xfrm>
              <a:off x="3771511" y="3464975"/>
              <a:ext cx="68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Mart</a:t>
              </a:r>
              <a:endParaRPr/>
            </a:p>
          </p:txBody>
        </p:sp>
      </p:grpSp>
      <p:grpSp>
        <p:nvGrpSpPr>
          <p:cNvPr id="541" name="Google Shape;541;p18"/>
          <p:cNvGrpSpPr/>
          <p:nvPr/>
        </p:nvGrpSpPr>
        <p:grpSpPr>
          <a:xfrm>
            <a:off x="7204560" y="1274424"/>
            <a:ext cx="955590" cy="1440251"/>
            <a:chOff x="4440195" y="2982097"/>
            <a:chExt cx="955590" cy="1440251"/>
          </a:xfrm>
        </p:grpSpPr>
        <p:sp>
          <p:nvSpPr>
            <p:cNvPr id="542" name="Google Shape;542;p18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3" name="Google Shape;543;p18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544" name="Google Shape;544;p18"/>
          <p:cNvGrpSpPr/>
          <p:nvPr/>
        </p:nvGrpSpPr>
        <p:grpSpPr>
          <a:xfrm>
            <a:off x="9621011" y="1270953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545" name="Google Shape;54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6" name="Google Shape;546;p18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7" name="Google Shape;547;p18"/>
          <p:cNvSpPr/>
          <p:nvPr/>
        </p:nvSpPr>
        <p:spPr>
          <a:xfrm>
            <a:off x="7625151" y="3562867"/>
            <a:ext cx="90600" cy="71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5002175" y="3323629"/>
            <a:ext cx="114300" cy="116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9" name="Google Shape;549;p18"/>
          <p:cNvCxnSpPr/>
          <p:nvPr/>
        </p:nvCxnSpPr>
        <p:spPr>
          <a:xfrm>
            <a:off x="5191253" y="3615380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0" name="Google Shape;550;p18"/>
          <p:cNvSpPr txBox="1"/>
          <p:nvPr/>
        </p:nvSpPr>
        <p:spPr>
          <a:xfrm>
            <a:off x="313264" y="213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판매 등록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18"/>
          <p:cNvSpPr txBox="1"/>
          <p:nvPr/>
        </p:nvSpPr>
        <p:spPr>
          <a:xfrm>
            <a:off x="5942067" y="3369896"/>
            <a:ext cx="83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Action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2" name="Google Shape;55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551" y="2868338"/>
            <a:ext cx="3439214" cy="19576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18"/>
          <p:cNvCxnSpPr/>
          <p:nvPr/>
        </p:nvCxnSpPr>
        <p:spPr>
          <a:xfrm rot="10800000">
            <a:off x="5197197" y="4224532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4" name="Google Shape;554;p18"/>
          <p:cNvSpPr txBox="1"/>
          <p:nvPr/>
        </p:nvSpPr>
        <p:spPr>
          <a:xfrm>
            <a:off x="6006965" y="3986341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5" name="Google Shape;555;p18"/>
          <p:cNvCxnSpPr/>
          <p:nvPr/>
        </p:nvCxnSpPr>
        <p:spPr>
          <a:xfrm>
            <a:off x="7814242" y="3768875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6" name="Google Shape;556;p18"/>
          <p:cNvSpPr txBox="1"/>
          <p:nvPr/>
        </p:nvSpPr>
        <p:spPr>
          <a:xfrm>
            <a:off x="8565056" y="3523391"/>
            <a:ext cx="83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Action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7" name="Google Shape;557;p18"/>
          <p:cNvCxnSpPr/>
          <p:nvPr/>
        </p:nvCxnSpPr>
        <p:spPr>
          <a:xfrm rot="10800000">
            <a:off x="7820186" y="4140989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8" name="Google Shape;558;p18"/>
          <p:cNvSpPr txBox="1"/>
          <p:nvPr/>
        </p:nvSpPr>
        <p:spPr>
          <a:xfrm>
            <a:off x="8629954" y="3902798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10313038" y="3562867"/>
            <a:ext cx="90600" cy="71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9"/>
          <p:cNvGrpSpPr/>
          <p:nvPr/>
        </p:nvGrpSpPr>
        <p:grpSpPr>
          <a:xfrm>
            <a:off x="4404282" y="1270953"/>
            <a:ext cx="1254005" cy="1440251"/>
            <a:chOff x="3487328" y="2394056"/>
            <a:chExt cx="1254005" cy="1440251"/>
          </a:xfrm>
        </p:grpSpPr>
        <p:pic>
          <p:nvPicPr>
            <p:cNvPr id="565" name="Google Shape;565;p19"/>
            <p:cNvPicPr preferRelativeResize="0"/>
            <p:nvPr/>
          </p:nvPicPr>
          <p:blipFill rotWithShape="1">
            <a:blip r:embed="rId3">
              <a:alphaModFix/>
            </a:blip>
            <a:srcRect b="0" l="3842" r="3842" t="0"/>
            <a:stretch/>
          </p:blipFill>
          <p:spPr>
            <a:xfrm>
              <a:off x="3487328" y="2394056"/>
              <a:ext cx="1254005" cy="1009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6" name="Google Shape;566;p19"/>
            <p:cNvSpPr txBox="1"/>
            <p:nvPr/>
          </p:nvSpPr>
          <p:spPr>
            <a:xfrm>
              <a:off x="3771511" y="3464975"/>
              <a:ext cx="68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Mart</a:t>
              </a:r>
              <a:endParaRPr/>
            </a:p>
          </p:txBody>
        </p:sp>
      </p:grpSp>
      <p:grpSp>
        <p:nvGrpSpPr>
          <p:cNvPr id="567" name="Google Shape;567;p19"/>
          <p:cNvGrpSpPr/>
          <p:nvPr/>
        </p:nvGrpSpPr>
        <p:grpSpPr>
          <a:xfrm>
            <a:off x="7204560" y="1274424"/>
            <a:ext cx="955590" cy="1440251"/>
            <a:chOff x="4440195" y="2982097"/>
            <a:chExt cx="955590" cy="1440251"/>
          </a:xfrm>
        </p:grpSpPr>
        <p:sp>
          <p:nvSpPr>
            <p:cNvPr id="568" name="Google Shape;568;p19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9" name="Google Shape;569;p19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9621011" y="1270953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571" name="Google Shape;57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19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3" name="Google Shape;573;p19"/>
          <p:cNvSpPr txBox="1"/>
          <p:nvPr/>
        </p:nvSpPr>
        <p:spPr>
          <a:xfrm>
            <a:off x="313264" y="213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판매중인 NFT 목록 조회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19"/>
          <p:cNvSpPr/>
          <p:nvPr/>
        </p:nvSpPr>
        <p:spPr>
          <a:xfrm>
            <a:off x="5002175" y="2793578"/>
            <a:ext cx="98100" cy="897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5" name="Google Shape;575;p19"/>
          <p:cNvCxnSpPr/>
          <p:nvPr/>
        </p:nvCxnSpPr>
        <p:spPr>
          <a:xfrm>
            <a:off x="5191253" y="308038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6" name="Google Shape;576;p19"/>
          <p:cNvSpPr txBox="1"/>
          <p:nvPr/>
        </p:nvSpPr>
        <p:spPr>
          <a:xfrm>
            <a:off x="5333731" y="2834900"/>
            <a:ext cx="2050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등록된 모든 NFT 정보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19"/>
          <p:cNvSpPr/>
          <p:nvPr/>
        </p:nvSpPr>
        <p:spPr>
          <a:xfrm>
            <a:off x="7625151" y="2951996"/>
            <a:ext cx="78000" cy="477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8" name="Google Shape;578;p19"/>
          <p:cNvCxnSpPr/>
          <p:nvPr/>
        </p:nvCxnSpPr>
        <p:spPr>
          <a:xfrm rot="10800000">
            <a:off x="5197197" y="3359838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9" name="Google Shape;579;p19"/>
          <p:cNvSpPr txBox="1"/>
          <p:nvPr/>
        </p:nvSpPr>
        <p:spPr>
          <a:xfrm>
            <a:off x="6006965" y="3121647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0" name="Google Shape;58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809" y="2446107"/>
            <a:ext cx="3815370" cy="22490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44025" l="32373" r="29456" t="41561"/>
          <a:stretch/>
        </p:blipFill>
        <p:spPr>
          <a:xfrm>
            <a:off x="1099099" y="2274563"/>
            <a:ext cx="1070919" cy="9885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26003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Soundgram App Service Scenario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20"/>
          <p:cNvGrpSpPr/>
          <p:nvPr/>
        </p:nvGrpSpPr>
        <p:grpSpPr>
          <a:xfrm>
            <a:off x="4404282" y="1270953"/>
            <a:ext cx="1254005" cy="1440251"/>
            <a:chOff x="3487328" y="2394056"/>
            <a:chExt cx="1254005" cy="1440251"/>
          </a:xfrm>
        </p:grpSpPr>
        <p:pic>
          <p:nvPicPr>
            <p:cNvPr id="586" name="Google Shape;586;p20"/>
            <p:cNvPicPr preferRelativeResize="0"/>
            <p:nvPr/>
          </p:nvPicPr>
          <p:blipFill rotWithShape="1">
            <a:blip r:embed="rId3">
              <a:alphaModFix/>
            </a:blip>
            <a:srcRect b="0" l="3842" r="3842" t="0"/>
            <a:stretch/>
          </p:blipFill>
          <p:spPr>
            <a:xfrm>
              <a:off x="3487328" y="2394056"/>
              <a:ext cx="1254005" cy="1009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Google Shape;587;p20"/>
            <p:cNvSpPr txBox="1"/>
            <p:nvPr/>
          </p:nvSpPr>
          <p:spPr>
            <a:xfrm>
              <a:off x="3771511" y="3464975"/>
              <a:ext cx="68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Mart</a:t>
              </a:r>
              <a:endParaRPr/>
            </a:p>
          </p:txBody>
        </p:sp>
      </p:grpSp>
      <p:grpSp>
        <p:nvGrpSpPr>
          <p:cNvPr id="588" name="Google Shape;588;p20"/>
          <p:cNvGrpSpPr/>
          <p:nvPr/>
        </p:nvGrpSpPr>
        <p:grpSpPr>
          <a:xfrm>
            <a:off x="7204560" y="1274424"/>
            <a:ext cx="955590" cy="1440251"/>
            <a:chOff x="4440195" y="2982097"/>
            <a:chExt cx="955590" cy="1440251"/>
          </a:xfrm>
        </p:grpSpPr>
        <p:sp>
          <p:nvSpPr>
            <p:cNvPr id="589" name="Google Shape;589;p20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0" name="Google Shape;590;p20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591" name="Google Shape;591;p20"/>
          <p:cNvGrpSpPr/>
          <p:nvPr/>
        </p:nvGrpSpPr>
        <p:grpSpPr>
          <a:xfrm>
            <a:off x="9621011" y="1270953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592" name="Google Shape;59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20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4" name="Google Shape;594;p20"/>
          <p:cNvSpPr/>
          <p:nvPr/>
        </p:nvSpPr>
        <p:spPr>
          <a:xfrm>
            <a:off x="7625151" y="3486667"/>
            <a:ext cx="90600" cy="71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20"/>
          <p:cNvSpPr/>
          <p:nvPr/>
        </p:nvSpPr>
        <p:spPr>
          <a:xfrm>
            <a:off x="5002175" y="3323629"/>
            <a:ext cx="114300" cy="103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6" name="Google Shape;596;p20"/>
          <p:cNvCxnSpPr/>
          <p:nvPr/>
        </p:nvCxnSpPr>
        <p:spPr>
          <a:xfrm>
            <a:off x="5191253" y="3539180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7" name="Google Shape;597;p20"/>
          <p:cNvSpPr txBox="1"/>
          <p:nvPr/>
        </p:nvSpPr>
        <p:spPr>
          <a:xfrm>
            <a:off x="5942067" y="3293696"/>
            <a:ext cx="83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Action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20"/>
          <p:cNvSpPr txBox="1"/>
          <p:nvPr/>
        </p:nvSpPr>
        <p:spPr>
          <a:xfrm>
            <a:off x="313264" y="2137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구매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9" name="Google Shape;599;p20"/>
          <p:cNvCxnSpPr/>
          <p:nvPr/>
        </p:nvCxnSpPr>
        <p:spPr>
          <a:xfrm rot="10800000">
            <a:off x="5197197" y="4148332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0" name="Google Shape;600;p20"/>
          <p:cNvSpPr txBox="1"/>
          <p:nvPr/>
        </p:nvSpPr>
        <p:spPr>
          <a:xfrm>
            <a:off x="6006965" y="3910141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1" name="Google Shape;601;p20"/>
          <p:cNvCxnSpPr/>
          <p:nvPr/>
        </p:nvCxnSpPr>
        <p:spPr>
          <a:xfrm>
            <a:off x="7814242" y="3692675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2" name="Google Shape;602;p20"/>
          <p:cNvSpPr txBox="1"/>
          <p:nvPr/>
        </p:nvSpPr>
        <p:spPr>
          <a:xfrm>
            <a:off x="8565056" y="3447191"/>
            <a:ext cx="83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Action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3" name="Google Shape;603;p20"/>
          <p:cNvCxnSpPr/>
          <p:nvPr/>
        </p:nvCxnSpPr>
        <p:spPr>
          <a:xfrm rot="10800000">
            <a:off x="7820186" y="4064789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4" name="Google Shape;604;p20"/>
          <p:cNvSpPr txBox="1"/>
          <p:nvPr/>
        </p:nvSpPr>
        <p:spPr>
          <a:xfrm>
            <a:off x="8629954" y="3826598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20"/>
          <p:cNvSpPr/>
          <p:nvPr/>
        </p:nvSpPr>
        <p:spPr>
          <a:xfrm>
            <a:off x="10313038" y="3486667"/>
            <a:ext cx="90600" cy="71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6" name="Google Shape;60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809" y="2446107"/>
            <a:ext cx="3815370" cy="22490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7" name="Google Shape;607;p20"/>
          <p:cNvSpPr/>
          <p:nvPr/>
        </p:nvSpPr>
        <p:spPr>
          <a:xfrm>
            <a:off x="691634" y="3420482"/>
            <a:ext cx="832366" cy="127463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8" name="Google Shape;608;p20"/>
          <p:cNvCxnSpPr/>
          <p:nvPr/>
        </p:nvCxnSpPr>
        <p:spPr>
          <a:xfrm flipH="1" rot="10800000">
            <a:off x="676031" y="3162525"/>
            <a:ext cx="681398" cy="2664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9" name="Google Shape;609;p20"/>
          <p:cNvCxnSpPr/>
          <p:nvPr/>
        </p:nvCxnSpPr>
        <p:spPr>
          <a:xfrm rot="10800000">
            <a:off x="694305" y="4705735"/>
            <a:ext cx="663123" cy="165930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10" name="Google Shape;610;p20"/>
          <p:cNvPicPr preferRelativeResize="0"/>
          <p:nvPr/>
        </p:nvPicPr>
        <p:blipFill rotWithShape="1">
          <a:blip r:embed="rId5">
            <a:alphaModFix/>
          </a:blip>
          <a:srcRect b="0" l="8060" r="70636" t="42573"/>
          <a:stretch/>
        </p:blipFill>
        <p:spPr>
          <a:xfrm>
            <a:off x="1357429" y="3162525"/>
            <a:ext cx="2015432" cy="32025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1" name="Google Shape;611;p20"/>
          <p:cNvSpPr/>
          <p:nvPr/>
        </p:nvSpPr>
        <p:spPr>
          <a:xfrm>
            <a:off x="1407554" y="6019800"/>
            <a:ext cx="361979" cy="24391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사운드그램 NFT팀 방향성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모바일 환경에 특화된 KLIP을 서비스 메인 지갑으로 한다.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sz="1600"/>
              <a:t>Kaikas 지갑은 순차적으로 추후 적용</a:t>
            </a:r>
            <a:endParaRPr sz="16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NFT Mart 페이지는 모바일(App)-PC(Web) 모두 사용한다.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-"/>
            </a:pPr>
            <a:r>
              <a:rPr lang="en-US" sz="1600"/>
              <a:t>App의 NFT 관련 UI 개발 (php/Javascript)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 Klip A2A sdk는 nodejs 필요 없음</a:t>
            </a:r>
            <a:endParaRPr sz="16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NFT 발행은 사운드그램 App에서만 가능하다. (모바일 환경)</a:t>
            </a:r>
            <a:endParaRPr/>
          </a:p>
          <a:p>
            <a:pPr indent="-4000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사운드그램 App은 사용자의 로그인을 전제로 한다. (기존 앱은 로그인 없이도 사용 가능)</a:t>
            </a:r>
            <a:endParaRPr sz="1800"/>
          </a:p>
          <a:p>
            <a:pPr indent="-4000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사용자 계정 로그인 시 해당 계정의 wallet 주소가 가진 NFT 목록을 DB에 갱신하여 자사 앱 외부에서의 NFT 이동을 추적한다.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Contract method 및 mapping 정의 필요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6"/>
            <a:ext cx="10515600" cy="1152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앱 실행시</a:t>
            </a: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2392067" y="1846113"/>
            <a:ext cx="1070919" cy="1440251"/>
            <a:chOff x="1713470" y="2982097"/>
            <a:chExt cx="1070919" cy="1440251"/>
          </a:xfrm>
        </p:grpSpPr>
        <p:pic>
          <p:nvPicPr>
            <p:cNvPr id="104" name="Google Shape;104;p4"/>
            <p:cNvPicPr preferRelativeResize="0"/>
            <p:nvPr/>
          </p:nvPicPr>
          <p:blipFill rotWithShape="1">
            <a:blip r:embed="rId3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5" name="Google Shape;105;p4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106" name="Google Shape;106;p4"/>
          <p:cNvGrpSpPr/>
          <p:nvPr/>
        </p:nvGrpSpPr>
        <p:grpSpPr>
          <a:xfrm>
            <a:off x="5074509" y="1846113"/>
            <a:ext cx="955590" cy="1440251"/>
            <a:chOff x="4440195" y="2982097"/>
            <a:chExt cx="955590" cy="1440251"/>
          </a:xfrm>
        </p:grpSpPr>
        <p:sp>
          <p:nvSpPr>
            <p:cNvPr id="107" name="Google Shape;107;p4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7641622" y="1842642"/>
            <a:ext cx="1072730" cy="1440251"/>
            <a:chOff x="6646086" y="2982097"/>
            <a:chExt cx="1072730" cy="1440251"/>
          </a:xfrm>
        </p:grpSpPr>
        <p:sp>
          <p:nvSpPr>
            <p:cNvPr id="110" name="Google Shape;110;p4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111" name="Google Shape;11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12" name="Google Shape;112;p4"/>
          <p:cNvSpPr/>
          <p:nvPr/>
        </p:nvSpPr>
        <p:spPr>
          <a:xfrm>
            <a:off x="2866125" y="3475827"/>
            <a:ext cx="121800" cy="1625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5490911" y="3475834"/>
            <a:ext cx="122786" cy="5194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3055212" y="3583461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4"/>
          <p:cNvCxnSpPr/>
          <p:nvPr/>
        </p:nvCxnSpPr>
        <p:spPr>
          <a:xfrm rot="10800000">
            <a:off x="3055212" y="3954049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>
            <a:off x="5679990" y="4369437"/>
            <a:ext cx="236940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5679990" y="4703805"/>
            <a:ext cx="236940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4"/>
          <p:cNvSpPr txBox="1"/>
          <p:nvPr/>
        </p:nvSpPr>
        <p:spPr>
          <a:xfrm>
            <a:off x="3945458" y="336966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490911" y="4184704"/>
            <a:ext cx="122786" cy="7162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3055212" y="4270671"/>
            <a:ext cx="23694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4"/>
          <p:cNvCxnSpPr/>
          <p:nvPr/>
        </p:nvCxnSpPr>
        <p:spPr>
          <a:xfrm rot="10800000">
            <a:off x="3055212" y="4838512"/>
            <a:ext cx="236940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4"/>
          <p:cNvSpPr txBox="1"/>
          <p:nvPr/>
        </p:nvSpPr>
        <p:spPr>
          <a:xfrm>
            <a:off x="3804539" y="3723395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성공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116594" y="4287604"/>
            <a:ext cx="122786" cy="490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691822" y="4041383"/>
            <a:ext cx="115448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Wallet 연결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5869974" y="4123216"/>
            <a:ext cx="19894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Wallet이 보유한 NFT 목록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 flipH="1">
            <a:off x="3055212" y="4369437"/>
            <a:ext cx="2369405" cy="1785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4"/>
          <p:cNvSpPr txBox="1"/>
          <p:nvPr/>
        </p:nvSpPr>
        <p:spPr>
          <a:xfrm>
            <a:off x="5869974" y="4462159"/>
            <a:ext cx="19894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235432" y="4592291"/>
            <a:ext cx="19894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보유 목록에서 조회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보유 앨범 목록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>
            <a:off x="5320617" y="382597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 txBox="1"/>
          <p:nvPr/>
        </p:nvSpPr>
        <p:spPr>
          <a:xfrm>
            <a:off x="5861849" y="3591163"/>
            <a:ext cx="1345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 앨범 목록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7756316" y="3727910"/>
            <a:ext cx="122700" cy="51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5320622" y="4206125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5"/>
          <p:cNvSpPr txBox="1"/>
          <p:nvPr/>
        </p:nvSpPr>
        <p:spPr>
          <a:xfrm>
            <a:off x="5983382" y="3975471"/>
            <a:ext cx="104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앨범 목록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4657472" y="1846113"/>
            <a:ext cx="1070919" cy="1440251"/>
            <a:chOff x="1713470" y="2982097"/>
            <a:chExt cx="1070919" cy="1440251"/>
          </a:xfrm>
        </p:grpSpPr>
        <p:pic>
          <p:nvPicPr>
            <p:cNvPr id="140" name="Google Shape;140;p5"/>
            <p:cNvPicPr preferRelativeResize="0"/>
            <p:nvPr/>
          </p:nvPicPr>
          <p:blipFill rotWithShape="1">
            <a:blip r:embed="rId3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1" name="Google Shape;141;p5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7339914" y="1846113"/>
            <a:ext cx="955590" cy="1440251"/>
            <a:chOff x="4440195" y="2982097"/>
            <a:chExt cx="955590" cy="1440251"/>
          </a:xfrm>
        </p:grpSpPr>
        <p:sp>
          <p:nvSpPr>
            <p:cNvPr id="143" name="Google Shape;143;p5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145" name="Google Shape;145;p5"/>
          <p:cNvGrpSpPr/>
          <p:nvPr/>
        </p:nvGrpSpPr>
        <p:grpSpPr>
          <a:xfrm>
            <a:off x="9907027" y="1842642"/>
            <a:ext cx="1072730" cy="1440251"/>
            <a:chOff x="6646086" y="2982097"/>
            <a:chExt cx="1072730" cy="1440251"/>
          </a:xfrm>
        </p:grpSpPr>
        <p:sp>
          <p:nvSpPr>
            <p:cNvPr id="146" name="Google Shape;146;p5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147" name="Google Shape;14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48" name="Google Shape;148;p5"/>
          <p:cNvSpPr/>
          <p:nvPr/>
        </p:nvSpPr>
        <p:spPr>
          <a:xfrm>
            <a:off x="5131550" y="3475829"/>
            <a:ext cx="122700" cy="93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 b="120" l="-294" r="294" t="2327"/>
          <a:stretch/>
        </p:blipFill>
        <p:spPr>
          <a:xfrm>
            <a:off x="1232240" y="1842642"/>
            <a:ext cx="2024816" cy="4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6"/>
          <p:cNvGrpSpPr/>
          <p:nvPr/>
        </p:nvGrpSpPr>
        <p:grpSpPr>
          <a:xfrm>
            <a:off x="292090" y="1842642"/>
            <a:ext cx="4242914" cy="4828440"/>
            <a:chOff x="292090" y="1842642"/>
            <a:chExt cx="4242914" cy="4828440"/>
          </a:xfrm>
        </p:grpSpPr>
        <p:pic>
          <p:nvPicPr>
            <p:cNvPr id="155" name="Google Shape;155;p6"/>
            <p:cNvPicPr preferRelativeResize="0"/>
            <p:nvPr/>
          </p:nvPicPr>
          <p:blipFill rotWithShape="1">
            <a:blip r:embed="rId3">
              <a:alphaModFix/>
            </a:blip>
            <a:srcRect b="120" l="-294" r="294" t="2327"/>
            <a:stretch/>
          </p:blipFill>
          <p:spPr>
            <a:xfrm>
              <a:off x="292090" y="1842642"/>
              <a:ext cx="2024816" cy="48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6"/>
            <p:cNvPicPr preferRelativeResize="0"/>
            <p:nvPr/>
          </p:nvPicPr>
          <p:blipFill rotWithShape="1">
            <a:blip r:embed="rId4">
              <a:alphaModFix/>
            </a:blip>
            <a:srcRect b="64190" l="-295" r="54492" t="21829"/>
            <a:stretch/>
          </p:blipFill>
          <p:spPr>
            <a:xfrm>
              <a:off x="1319998" y="3475833"/>
              <a:ext cx="2379080" cy="177514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7" name="Google Shape;157;p6"/>
            <p:cNvSpPr/>
            <p:nvPr/>
          </p:nvSpPr>
          <p:spPr>
            <a:xfrm>
              <a:off x="2301700" y="4934197"/>
              <a:ext cx="705111" cy="24740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 32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3006811" y="5545529"/>
              <a:ext cx="15281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목록 버튼  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9" name="Google Shape;159;p6"/>
            <p:cNvCxnSpPr>
              <a:stCxn id="158" idx="1"/>
              <a:endCxn id="157" idx="2"/>
            </p:cNvCxnSpPr>
            <p:nvPr/>
          </p:nvCxnSpPr>
          <p:spPr>
            <a:xfrm rot="10800000">
              <a:off x="2654311" y="5181529"/>
              <a:ext cx="352500" cy="5025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60" name="Google Shape;160;p6"/>
          <p:cNvCxnSpPr/>
          <p:nvPr/>
        </p:nvCxnSpPr>
        <p:spPr>
          <a:xfrm>
            <a:off x="4258234" y="3826380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" name="Google Shape;161;p6"/>
          <p:cNvSpPr/>
          <p:nvPr/>
        </p:nvSpPr>
        <p:spPr>
          <a:xfrm>
            <a:off x="6693933" y="3733323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 rot="10800000">
            <a:off x="4258238" y="415791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6"/>
          <p:cNvSpPr txBox="1"/>
          <p:nvPr/>
        </p:nvSpPr>
        <p:spPr>
          <a:xfrm>
            <a:off x="4123511" y="3571685"/>
            <a:ext cx="263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앨범의 보유 chipdisk 목록 정보 요청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4069150" y="3463845"/>
            <a:ext cx="125100" cy="858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칩디스크 목록</a:t>
            </a: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3595089" y="1846113"/>
            <a:ext cx="1070919" cy="1440251"/>
            <a:chOff x="1713470" y="2982097"/>
            <a:chExt cx="1070919" cy="1440251"/>
          </a:xfrm>
        </p:grpSpPr>
        <p:pic>
          <p:nvPicPr>
            <p:cNvPr id="167" name="Google Shape;167;p6"/>
            <p:cNvPicPr preferRelativeResize="0"/>
            <p:nvPr/>
          </p:nvPicPr>
          <p:blipFill rotWithShape="1">
            <a:blip r:embed="rId5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8" name="Google Shape;168;p6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169" name="Google Shape;169;p6"/>
          <p:cNvGrpSpPr/>
          <p:nvPr/>
        </p:nvGrpSpPr>
        <p:grpSpPr>
          <a:xfrm>
            <a:off x="6277531" y="1846113"/>
            <a:ext cx="955590" cy="1440251"/>
            <a:chOff x="4440195" y="2982097"/>
            <a:chExt cx="955590" cy="1440251"/>
          </a:xfrm>
        </p:grpSpPr>
        <p:sp>
          <p:nvSpPr>
            <p:cNvPr id="170" name="Google Shape;170;p6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10817435" y="1842642"/>
            <a:ext cx="1072730" cy="1440251"/>
            <a:chOff x="6646086" y="2982097"/>
            <a:chExt cx="1072730" cy="1440251"/>
          </a:xfrm>
        </p:grpSpPr>
        <p:sp>
          <p:nvSpPr>
            <p:cNvPr id="173" name="Google Shape;173;p6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174" name="Google Shape;174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75" name="Google Shape;175;p6"/>
          <p:cNvGrpSpPr/>
          <p:nvPr/>
        </p:nvGrpSpPr>
        <p:grpSpPr>
          <a:xfrm>
            <a:off x="828869" y="1846113"/>
            <a:ext cx="2025562" cy="4828440"/>
            <a:chOff x="291344" y="1842642"/>
            <a:chExt cx="2025562" cy="4828440"/>
          </a:xfrm>
        </p:grpSpPr>
        <p:pic>
          <p:nvPicPr>
            <p:cNvPr id="176" name="Google Shape;176;p6"/>
            <p:cNvPicPr preferRelativeResize="0"/>
            <p:nvPr/>
          </p:nvPicPr>
          <p:blipFill rotWithShape="1">
            <a:blip r:embed="rId3">
              <a:alphaModFix/>
            </a:blip>
            <a:srcRect b="120" l="-294" r="294" t="2327"/>
            <a:stretch/>
          </p:blipFill>
          <p:spPr>
            <a:xfrm>
              <a:off x="292090" y="1842642"/>
              <a:ext cx="2024816" cy="48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6"/>
            <p:cNvPicPr preferRelativeResize="0"/>
            <p:nvPr/>
          </p:nvPicPr>
          <p:blipFill rotWithShape="1">
            <a:blip r:embed="rId7">
              <a:alphaModFix/>
            </a:blip>
            <a:srcRect b="64166" l="-294" r="294" t="22186"/>
            <a:stretch/>
          </p:blipFill>
          <p:spPr>
            <a:xfrm>
              <a:off x="291344" y="2825578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6"/>
            <p:cNvSpPr/>
            <p:nvPr/>
          </p:nvSpPr>
          <p:spPr>
            <a:xfrm>
              <a:off x="985906" y="2913561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787611" y="2891294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0" name="Google Shape;180;p6"/>
            <p:cNvPicPr preferRelativeResize="0"/>
            <p:nvPr/>
          </p:nvPicPr>
          <p:blipFill rotWithShape="1">
            <a:blip r:embed="rId7">
              <a:alphaModFix/>
            </a:blip>
            <a:srcRect b="64166" l="-294" r="294" t="22186"/>
            <a:stretch/>
          </p:blipFill>
          <p:spPr>
            <a:xfrm>
              <a:off x="291345" y="4181053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6"/>
            <p:cNvSpPr/>
            <p:nvPr/>
          </p:nvSpPr>
          <p:spPr>
            <a:xfrm>
              <a:off x="985907" y="4269036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87612" y="4246769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3" name="Google Shape;183;p6"/>
            <p:cNvPicPr preferRelativeResize="0"/>
            <p:nvPr/>
          </p:nvPicPr>
          <p:blipFill rotWithShape="1">
            <a:blip r:embed="rId7">
              <a:alphaModFix/>
            </a:blip>
            <a:srcRect b="64166" l="-294" r="294" t="22186"/>
            <a:stretch/>
          </p:blipFill>
          <p:spPr>
            <a:xfrm>
              <a:off x="291345" y="3501080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6"/>
            <p:cNvSpPr/>
            <p:nvPr/>
          </p:nvSpPr>
          <p:spPr>
            <a:xfrm>
              <a:off x="985907" y="3589063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787612" y="3566796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6" name="Google Shape;186;p6"/>
            <p:cNvPicPr preferRelativeResize="0"/>
            <p:nvPr/>
          </p:nvPicPr>
          <p:blipFill rotWithShape="1">
            <a:blip r:embed="rId7">
              <a:alphaModFix/>
            </a:blip>
            <a:srcRect b="64166" l="-294" r="294" t="22186"/>
            <a:stretch/>
          </p:blipFill>
          <p:spPr>
            <a:xfrm>
              <a:off x="291345" y="4821767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6"/>
            <p:cNvSpPr/>
            <p:nvPr/>
          </p:nvSpPr>
          <p:spPr>
            <a:xfrm>
              <a:off x="985907" y="4909750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787612" y="4887483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9" name="Google Shape;189;p6"/>
            <p:cNvPicPr preferRelativeResize="0"/>
            <p:nvPr/>
          </p:nvPicPr>
          <p:blipFill rotWithShape="1">
            <a:blip r:embed="rId7">
              <a:alphaModFix/>
            </a:blip>
            <a:srcRect b="64166" l="-294" r="294" t="22186"/>
            <a:stretch/>
          </p:blipFill>
          <p:spPr>
            <a:xfrm>
              <a:off x="291345" y="5481164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6"/>
            <p:cNvSpPr/>
            <p:nvPr/>
          </p:nvSpPr>
          <p:spPr>
            <a:xfrm>
              <a:off x="985907" y="5569147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787612" y="5546880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2" name="Google Shape;192;p6"/>
          <p:cNvSpPr txBox="1"/>
          <p:nvPr/>
        </p:nvSpPr>
        <p:spPr>
          <a:xfrm>
            <a:off x="4662120" y="3950372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 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내 손안의 디지털 지갑, Klip | 카카오" id="193" name="Google Shape;19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47418" y="1836840"/>
            <a:ext cx="997815" cy="997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/>
        </p:nvSpPr>
        <p:spPr>
          <a:xfrm>
            <a:off x="8396756" y="2907759"/>
            <a:ext cx="1299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Walelt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4073100" y="3359877"/>
            <a:ext cx="110100" cy="261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4371413" y="4389032"/>
            <a:ext cx="220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발행 버튼 클릭하여 NFT 발행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칩디스크 목록 - NFT 발행</a:t>
            </a:r>
            <a:endParaRPr/>
          </a:p>
        </p:txBody>
      </p:sp>
      <p:grpSp>
        <p:nvGrpSpPr>
          <p:cNvPr id="202" name="Google Shape;202;p7"/>
          <p:cNvGrpSpPr/>
          <p:nvPr/>
        </p:nvGrpSpPr>
        <p:grpSpPr>
          <a:xfrm>
            <a:off x="3595089" y="1846113"/>
            <a:ext cx="1070919" cy="1440251"/>
            <a:chOff x="1713470" y="2982097"/>
            <a:chExt cx="1070919" cy="1440251"/>
          </a:xfrm>
        </p:grpSpPr>
        <p:pic>
          <p:nvPicPr>
            <p:cNvPr id="203" name="Google Shape;203;p7"/>
            <p:cNvPicPr preferRelativeResize="0"/>
            <p:nvPr/>
          </p:nvPicPr>
          <p:blipFill rotWithShape="1">
            <a:blip r:embed="rId3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4" name="Google Shape;204;p7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6277531" y="1846113"/>
            <a:ext cx="955590" cy="1440251"/>
            <a:chOff x="4440195" y="2982097"/>
            <a:chExt cx="955590" cy="1440251"/>
          </a:xfrm>
        </p:grpSpPr>
        <p:sp>
          <p:nvSpPr>
            <p:cNvPr id="206" name="Google Shape;206;p7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208" name="Google Shape;208;p7"/>
          <p:cNvGrpSpPr/>
          <p:nvPr/>
        </p:nvGrpSpPr>
        <p:grpSpPr>
          <a:xfrm>
            <a:off x="10817435" y="1842642"/>
            <a:ext cx="1072730" cy="1440251"/>
            <a:chOff x="6646086" y="2982097"/>
            <a:chExt cx="1072730" cy="1440251"/>
          </a:xfrm>
        </p:grpSpPr>
        <p:sp>
          <p:nvSpPr>
            <p:cNvPr id="209" name="Google Shape;209;p7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210" name="Google Shape;21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11" name="Google Shape;211;p7"/>
          <p:cNvGrpSpPr/>
          <p:nvPr/>
        </p:nvGrpSpPr>
        <p:grpSpPr>
          <a:xfrm>
            <a:off x="828869" y="1846113"/>
            <a:ext cx="2025562" cy="4828440"/>
            <a:chOff x="291344" y="1842642"/>
            <a:chExt cx="2025562" cy="4828440"/>
          </a:xfrm>
        </p:grpSpPr>
        <p:pic>
          <p:nvPicPr>
            <p:cNvPr id="212" name="Google Shape;212;p7"/>
            <p:cNvPicPr preferRelativeResize="0"/>
            <p:nvPr/>
          </p:nvPicPr>
          <p:blipFill rotWithShape="1">
            <a:blip r:embed="rId5">
              <a:alphaModFix/>
            </a:blip>
            <a:srcRect b="120" l="-294" r="294" t="2327"/>
            <a:stretch/>
          </p:blipFill>
          <p:spPr>
            <a:xfrm>
              <a:off x="292090" y="1842642"/>
              <a:ext cx="2024816" cy="482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7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4" y="2825578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7"/>
            <p:cNvSpPr/>
            <p:nvPr/>
          </p:nvSpPr>
          <p:spPr>
            <a:xfrm>
              <a:off x="985906" y="2913561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787611" y="2891294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6" name="Google Shape;216;p7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5" y="4181053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7"/>
            <p:cNvSpPr/>
            <p:nvPr/>
          </p:nvSpPr>
          <p:spPr>
            <a:xfrm>
              <a:off x="985907" y="4269036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787612" y="4246769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9" name="Google Shape;219;p7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5" y="3501080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7"/>
            <p:cNvSpPr/>
            <p:nvPr/>
          </p:nvSpPr>
          <p:spPr>
            <a:xfrm>
              <a:off x="985907" y="3589063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787612" y="3566796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22" name="Google Shape;222;p7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5" y="4821767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7"/>
            <p:cNvSpPr/>
            <p:nvPr/>
          </p:nvSpPr>
          <p:spPr>
            <a:xfrm>
              <a:off x="985907" y="4909750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787612" y="4887483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25" name="Google Shape;225;p7"/>
            <p:cNvPicPr preferRelativeResize="0"/>
            <p:nvPr/>
          </p:nvPicPr>
          <p:blipFill rotWithShape="1">
            <a:blip r:embed="rId6">
              <a:alphaModFix/>
            </a:blip>
            <a:srcRect b="64166" l="-294" r="294" t="22186"/>
            <a:stretch/>
          </p:blipFill>
          <p:spPr>
            <a:xfrm>
              <a:off x="291345" y="5481164"/>
              <a:ext cx="2024816" cy="675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7"/>
            <p:cNvSpPr/>
            <p:nvPr/>
          </p:nvSpPr>
          <p:spPr>
            <a:xfrm>
              <a:off x="985907" y="5569147"/>
              <a:ext cx="678137" cy="544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Chipdisk 정보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612" y="5546880"/>
              <a:ext cx="494250" cy="54407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28" name="Google Shape;228;p7"/>
          <p:cNvCxnSpPr/>
          <p:nvPr/>
        </p:nvCxnSpPr>
        <p:spPr>
          <a:xfrm>
            <a:off x="4258233" y="460446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7"/>
          <p:cNvSpPr/>
          <p:nvPr/>
        </p:nvSpPr>
        <p:spPr>
          <a:xfrm>
            <a:off x="6693933" y="4517673"/>
            <a:ext cx="122700" cy="134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>
            <a:off x="6924675" y="5063273"/>
            <a:ext cx="423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1" name="Google Shape;231;p7"/>
          <p:cNvSpPr/>
          <p:nvPr/>
        </p:nvSpPr>
        <p:spPr>
          <a:xfrm>
            <a:off x="11231014" y="4984669"/>
            <a:ext cx="122700" cy="37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2" name="Google Shape;232;p7"/>
          <p:cNvCxnSpPr/>
          <p:nvPr/>
        </p:nvCxnSpPr>
        <p:spPr>
          <a:xfrm rot="10800000">
            <a:off x="6915219" y="5295499"/>
            <a:ext cx="424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7"/>
          <p:cNvSpPr txBox="1"/>
          <p:nvPr/>
        </p:nvSpPr>
        <p:spPr>
          <a:xfrm>
            <a:off x="9320231" y="4808578"/>
            <a:ext cx="131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발행 함수 실행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9317025" y="5087957"/>
            <a:ext cx="132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발행된 토큰 id 반납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5" name="Google Shape;235;p7"/>
          <p:cNvCxnSpPr/>
          <p:nvPr/>
        </p:nvCxnSpPr>
        <p:spPr>
          <a:xfrm rot="10800000">
            <a:off x="4255540" y="578332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7"/>
          <p:cNvSpPr txBox="1"/>
          <p:nvPr/>
        </p:nvSpPr>
        <p:spPr>
          <a:xfrm>
            <a:off x="4445955" y="5517476"/>
            <a:ext cx="19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발행 성공 여부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내 손안의 디지털 지갑, Klip | 카카오" id="237" name="Google Shape;23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47418" y="1836840"/>
            <a:ext cx="997815" cy="99781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 txBox="1"/>
          <p:nvPr/>
        </p:nvSpPr>
        <p:spPr>
          <a:xfrm>
            <a:off x="8396756" y="2907759"/>
            <a:ext cx="1299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Walelt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p7"/>
          <p:cNvCxnSpPr/>
          <p:nvPr/>
        </p:nvCxnSpPr>
        <p:spPr>
          <a:xfrm>
            <a:off x="6951442" y="4656058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7"/>
          <p:cNvSpPr/>
          <p:nvPr/>
        </p:nvSpPr>
        <p:spPr>
          <a:xfrm>
            <a:off x="9025145" y="4601400"/>
            <a:ext cx="150000" cy="31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7"/>
          <p:cNvCxnSpPr/>
          <p:nvPr/>
        </p:nvCxnSpPr>
        <p:spPr>
          <a:xfrm rot="10800000">
            <a:off x="6951374" y="4891604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" name="Google Shape;242;p7"/>
          <p:cNvSpPr txBox="1"/>
          <p:nvPr/>
        </p:nvSpPr>
        <p:spPr>
          <a:xfrm>
            <a:off x="7273182" y="4401363"/>
            <a:ext cx="1478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권한 요청 및 서명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7775403" y="4655958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6693933" y="3631032"/>
            <a:ext cx="122700" cy="31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5" name="Google Shape;245;p7"/>
          <p:cNvCxnSpPr/>
          <p:nvPr/>
        </p:nvCxnSpPr>
        <p:spPr>
          <a:xfrm>
            <a:off x="4254833" y="3658052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7"/>
          <p:cNvCxnSpPr/>
          <p:nvPr/>
        </p:nvCxnSpPr>
        <p:spPr>
          <a:xfrm rot="10800000">
            <a:off x="4252140" y="3921065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47" name="Google Shape;247;p7"/>
          <p:cNvSpPr txBox="1"/>
          <p:nvPr/>
        </p:nvSpPr>
        <p:spPr>
          <a:xfrm>
            <a:off x="4393817" y="3426395"/>
            <a:ext cx="19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wallet 연결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4393816" y="3702015"/>
            <a:ext cx="198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완료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9" name="Google Shape;249;p7"/>
          <p:cNvGrpSpPr/>
          <p:nvPr/>
        </p:nvGrpSpPr>
        <p:grpSpPr>
          <a:xfrm>
            <a:off x="466725" y="2990850"/>
            <a:ext cx="2886075" cy="1922371"/>
            <a:chOff x="466725" y="2990850"/>
            <a:chExt cx="2886075" cy="1922371"/>
          </a:xfrm>
        </p:grpSpPr>
        <p:sp>
          <p:nvSpPr>
            <p:cNvPr id="250" name="Google Shape;250;p7"/>
            <p:cNvSpPr/>
            <p:nvPr/>
          </p:nvSpPr>
          <p:spPr>
            <a:xfrm>
              <a:off x="466725" y="2990850"/>
              <a:ext cx="2886075" cy="1922371"/>
            </a:xfrm>
            <a:prstGeom prst="rect">
              <a:avLst/>
            </a:prstGeom>
            <a:solidFill>
              <a:srgbClr val="EBEB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발행하시겠습니까?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앨범명 : 박창근 Best 20 ~~~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Nfckey : abcde-12345-abc123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09035" y="4392895"/>
              <a:ext cx="939789" cy="368369"/>
            </a:xfrm>
            <a:prstGeom prst="rect">
              <a:avLst/>
            </a:prstGeom>
            <a:solidFill>
              <a:srgbClr val="6C1FD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발행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6629" y="4394150"/>
              <a:ext cx="939789" cy="368369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3" name="Google Shape;253;p7"/>
          <p:cNvGrpSpPr/>
          <p:nvPr/>
        </p:nvGrpSpPr>
        <p:grpSpPr>
          <a:xfrm>
            <a:off x="480946" y="2999511"/>
            <a:ext cx="2886075" cy="1922371"/>
            <a:chOff x="466725" y="2990850"/>
            <a:chExt cx="2886075" cy="1922371"/>
          </a:xfrm>
        </p:grpSpPr>
        <p:sp>
          <p:nvSpPr>
            <p:cNvPr id="254" name="Google Shape;254;p7"/>
            <p:cNvSpPr/>
            <p:nvPr/>
          </p:nvSpPr>
          <p:spPr>
            <a:xfrm>
              <a:off x="466725" y="2990850"/>
              <a:ext cx="2886075" cy="1922371"/>
            </a:xfrm>
            <a:prstGeom prst="rect">
              <a:avLst/>
            </a:prstGeom>
            <a:solidFill>
              <a:srgbClr val="EBEBE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NFT 발행 성공.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보유 목록으로 이동하시겠습니까?</a:t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09035" y="4392895"/>
              <a:ext cx="939789" cy="368369"/>
            </a:xfrm>
            <a:prstGeom prst="rect">
              <a:avLst/>
            </a:prstGeom>
            <a:solidFill>
              <a:srgbClr val="6C1FDF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046629" y="4394150"/>
              <a:ext cx="939789" cy="368369"/>
            </a:xfrm>
            <a:prstGeom prst="rect">
              <a:avLst/>
            </a:prstGeom>
            <a:solidFill>
              <a:srgbClr val="D0CEC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보유 NFT 목록</a:t>
            </a:r>
            <a:endParaRPr/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 b="120" l="-294" r="294" t="2327"/>
          <a:stretch/>
        </p:blipFill>
        <p:spPr>
          <a:xfrm>
            <a:off x="292090" y="1842642"/>
            <a:ext cx="2024816" cy="4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/>
          <p:nvPr/>
        </p:nvSpPr>
        <p:spPr>
          <a:xfrm>
            <a:off x="1869988" y="1908545"/>
            <a:ext cx="362445" cy="22505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2237868" y="1427568"/>
            <a:ext cx="15281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목록 버튼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5" name="Google Shape;265;p8"/>
          <p:cNvCxnSpPr>
            <a:stCxn id="264" idx="1"/>
            <a:endCxn id="263" idx="0"/>
          </p:cNvCxnSpPr>
          <p:nvPr/>
        </p:nvCxnSpPr>
        <p:spPr>
          <a:xfrm flipH="1">
            <a:off x="2051268" y="1566068"/>
            <a:ext cx="186600" cy="342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8"/>
          <p:cNvCxnSpPr/>
          <p:nvPr/>
        </p:nvCxnSpPr>
        <p:spPr>
          <a:xfrm>
            <a:off x="5320617" y="3858410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8"/>
          <p:cNvSpPr/>
          <p:nvPr/>
        </p:nvSpPr>
        <p:spPr>
          <a:xfrm>
            <a:off x="7756316" y="3765353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p8"/>
          <p:cNvCxnSpPr/>
          <p:nvPr/>
        </p:nvCxnSpPr>
        <p:spPr>
          <a:xfrm rot="10800000">
            <a:off x="5320621" y="4189944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9" name="Google Shape;269;p8"/>
          <p:cNvSpPr txBox="1"/>
          <p:nvPr/>
        </p:nvSpPr>
        <p:spPr>
          <a:xfrm>
            <a:off x="5306922" y="3603715"/>
            <a:ext cx="239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앨범의 보유 NFT 목록/정보 요청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5131550" y="3457626"/>
            <a:ext cx="107100" cy="201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1" name="Google Shape;271;p8"/>
          <p:cNvGrpSpPr/>
          <p:nvPr/>
        </p:nvGrpSpPr>
        <p:grpSpPr>
          <a:xfrm>
            <a:off x="4657472" y="1846113"/>
            <a:ext cx="1070919" cy="1440251"/>
            <a:chOff x="1713470" y="2982097"/>
            <a:chExt cx="1070919" cy="1440251"/>
          </a:xfrm>
        </p:grpSpPr>
        <p:pic>
          <p:nvPicPr>
            <p:cNvPr id="272" name="Google Shape;272;p8"/>
            <p:cNvPicPr preferRelativeResize="0"/>
            <p:nvPr/>
          </p:nvPicPr>
          <p:blipFill rotWithShape="1">
            <a:blip r:embed="rId4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73" name="Google Shape;273;p8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274" name="Google Shape;274;p8"/>
          <p:cNvGrpSpPr/>
          <p:nvPr/>
        </p:nvGrpSpPr>
        <p:grpSpPr>
          <a:xfrm>
            <a:off x="7339914" y="1846113"/>
            <a:ext cx="955590" cy="1440251"/>
            <a:chOff x="4440195" y="2982097"/>
            <a:chExt cx="955590" cy="1440251"/>
          </a:xfrm>
        </p:grpSpPr>
        <p:sp>
          <p:nvSpPr>
            <p:cNvPr id="275" name="Google Shape;275;p8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grpSp>
        <p:nvGrpSpPr>
          <p:cNvPr id="277" name="Google Shape;277;p8"/>
          <p:cNvGrpSpPr/>
          <p:nvPr/>
        </p:nvGrpSpPr>
        <p:grpSpPr>
          <a:xfrm>
            <a:off x="9907027" y="1842642"/>
            <a:ext cx="1072730" cy="1440251"/>
            <a:chOff x="6646086" y="2982097"/>
            <a:chExt cx="1072730" cy="1440251"/>
          </a:xfrm>
        </p:grpSpPr>
        <p:sp>
          <p:nvSpPr>
            <p:cNvPr id="278" name="Google Shape;278;p8"/>
            <p:cNvSpPr txBox="1"/>
            <p:nvPr/>
          </p:nvSpPr>
          <p:spPr>
            <a:xfrm>
              <a:off x="6646086" y="4053016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Contract</a:t>
              </a:r>
              <a:endParaRPr/>
            </a:p>
          </p:txBody>
        </p:sp>
        <p:pic>
          <p:nvPicPr>
            <p:cNvPr descr="Klaytn (KLAY) - All information about Klaytn ICO (Token Sale) - ICO Drops" id="279" name="Google Shape;27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88180" y="2982097"/>
              <a:ext cx="988542" cy="98854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80" name="Google Shape;280;p8"/>
          <p:cNvSpPr txBox="1"/>
          <p:nvPr/>
        </p:nvSpPr>
        <p:spPr>
          <a:xfrm>
            <a:off x="5724504" y="3982402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목록/정보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1" name="Google Shape;281;p8"/>
          <p:cNvGrpSpPr/>
          <p:nvPr/>
        </p:nvGrpSpPr>
        <p:grpSpPr>
          <a:xfrm>
            <a:off x="1283380" y="2042162"/>
            <a:ext cx="2024816" cy="4828440"/>
            <a:chOff x="1283380" y="2042162"/>
            <a:chExt cx="2024816" cy="4828440"/>
          </a:xfrm>
        </p:grpSpPr>
        <p:pic>
          <p:nvPicPr>
            <p:cNvPr id="282" name="Google Shape;282;p8"/>
            <p:cNvPicPr preferRelativeResize="0"/>
            <p:nvPr/>
          </p:nvPicPr>
          <p:blipFill rotWithShape="1">
            <a:blip r:embed="rId3">
              <a:alphaModFix/>
            </a:blip>
            <a:srcRect b="120" l="-294" r="294" t="2327"/>
            <a:stretch/>
          </p:blipFill>
          <p:spPr>
            <a:xfrm>
              <a:off x="1283380" y="2042162"/>
              <a:ext cx="2024816" cy="482844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83" name="Google Shape;283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62164" y="3089989"/>
              <a:ext cx="584021" cy="584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03777" y="3089989"/>
              <a:ext cx="584021" cy="584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55986" y="3089989"/>
              <a:ext cx="584021" cy="584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62164" y="3729151"/>
              <a:ext cx="584021" cy="58402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" name="Google Shape;287;p8"/>
          <p:cNvCxnSpPr/>
          <p:nvPr/>
        </p:nvCxnSpPr>
        <p:spPr>
          <a:xfrm>
            <a:off x="5320617" y="473780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8" name="Google Shape;288;p8"/>
          <p:cNvSpPr/>
          <p:nvPr/>
        </p:nvSpPr>
        <p:spPr>
          <a:xfrm>
            <a:off x="7756316" y="4644746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p8"/>
          <p:cNvCxnSpPr/>
          <p:nvPr/>
        </p:nvCxnSpPr>
        <p:spPr>
          <a:xfrm rot="10800000">
            <a:off x="5320621" y="5069337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0" name="Google Shape;290;p8"/>
          <p:cNvSpPr txBox="1"/>
          <p:nvPr/>
        </p:nvSpPr>
        <p:spPr>
          <a:xfrm>
            <a:off x="5996214" y="4483108"/>
            <a:ext cx="1018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NFT 정보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8"/>
          <p:cNvSpPr txBox="1"/>
          <p:nvPr/>
        </p:nvSpPr>
        <p:spPr>
          <a:xfrm>
            <a:off x="5724504" y="4861795"/>
            <a:ext cx="156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chipdisk 목록/정보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Wallet 연결</a:t>
            </a:r>
            <a:endParaRPr/>
          </a:p>
        </p:txBody>
      </p:sp>
      <p:cxnSp>
        <p:nvCxnSpPr>
          <p:cNvPr id="297" name="Google Shape;297;p9"/>
          <p:cNvCxnSpPr/>
          <p:nvPr/>
        </p:nvCxnSpPr>
        <p:spPr>
          <a:xfrm>
            <a:off x="5191244" y="3458036"/>
            <a:ext cx="49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9"/>
          <p:cNvSpPr/>
          <p:nvPr/>
        </p:nvSpPr>
        <p:spPr>
          <a:xfrm>
            <a:off x="7625151" y="3982085"/>
            <a:ext cx="122700" cy="48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5143086" y="3203341"/>
            <a:ext cx="246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Klip 연결 버튼 클릭하여 지갑 주소 요청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5002175" y="3134179"/>
            <a:ext cx="122700" cy="158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1" name="Google Shape;301;p9"/>
          <p:cNvGrpSpPr/>
          <p:nvPr/>
        </p:nvGrpSpPr>
        <p:grpSpPr>
          <a:xfrm>
            <a:off x="4528099" y="1522668"/>
            <a:ext cx="1070919" cy="1440251"/>
            <a:chOff x="1713470" y="2982097"/>
            <a:chExt cx="1070919" cy="1440251"/>
          </a:xfrm>
        </p:grpSpPr>
        <p:pic>
          <p:nvPicPr>
            <p:cNvPr id="302" name="Google Shape;302;p9"/>
            <p:cNvPicPr preferRelativeResize="0"/>
            <p:nvPr/>
          </p:nvPicPr>
          <p:blipFill rotWithShape="1">
            <a:blip r:embed="rId3">
              <a:alphaModFix/>
            </a:blip>
            <a:srcRect b="44025" l="32373" r="29456" t="41561"/>
            <a:stretch/>
          </p:blipFill>
          <p:spPr>
            <a:xfrm>
              <a:off x="1713470" y="2982097"/>
              <a:ext cx="1070919" cy="98854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03" name="Google Shape;303;p9"/>
            <p:cNvSpPr txBox="1"/>
            <p:nvPr/>
          </p:nvSpPr>
          <p:spPr>
            <a:xfrm>
              <a:off x="1942595" y="4053016"/>
              <a:ext cx="6126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App</a:t>
              </a:r>
              <a:endParaRPr/>
            </a:p>
          </p:txBody>
        </p:sp>
      </p:grpSp>
      <p:grpSp>
        <p:nvGrpSpPr>
          <p:cNvPr id="304" name="Google Shape;304;p9"/>
          <p:cNvGrpSpPr/>
          <p:nvPr/>
        </p:nvGrpSpPr>
        <p:grpSpPr>
          <a:xfrm>
            <a:off x="7210541" y="1522668"/>
            <a:ext cx="955590" cy="1440251"/>
            <a:chOff x="4440195" y="2982097"/>
            <a:chExt cx="955590" cy="1440251"/>
          </a:xfrm>
        </p:grpSpPr>
        <p:sp>
          <p:nvSpPr>
            <p:cNvPr id="305" name="Google Shape;305;p9"/>
            <p:cNvSpPr/>
            <p:nvPr/>
          </p:nvSpPr>
          <p:spPr>
            <a:xfrm>
              <a:off x="4440195" y="2982097"/>
              <a:ext cx="955590" cy="988542"/>
            </a:xfrm>
            <a:prstGeom prst="can">
              <a:avLst>
                <a:gd fmla="val 25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6" name="Google Shape;306;p9"/>
            <p:cNvSpPr txBox="1"/>
            <p:nvPr/>
          </p:nvSpPr>
          <p:spPr>
            <a:xfrm>
              <a:off x="4675776" y="4053016"/>
              <a:ext cx="4844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</a:t>
              </a:r>
              <a:endParaRPr/>
            </a:p>
          </p:txBody>
        </p:sp>
      </p:grpSp>
      <p:pic>
        <p:nvPicPr>
          <p:cNvPr id="307" name="Google Shape;307;p9"/>
          <p:cNvPicPr preferRelativeResize="0"/>
          <p:nvPr/>
        </p:nvPicPr>
        <p:blipFill rotWithShape="1">
          <a:blip r:embed="rId4">
            <a:alphaModFix/>
          </a:blip>
          <a:srcRect b="120" l="-294" r="294" t="2327"/>
          <a:stretch/>
        </p:blipFill>
        <p:spPr>
          <a:xfrm>
            <a:off x="620885" y="1690688"/>
            <a:ext cx="2024816" cy="48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9"/>
          <p:cNvSpPr/>
          <p:nvPr/>
        </p:nvSpPr>
        <p:spPr>
          <a:xfrm>
            <a:off x="670783" y="1684980"/>
            <a:ext cx="287866" cy="29095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1008057" y="1407981"/>
            <a:ext cx="15281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Info 버튼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0" name="Google Shape;310;p9"/>
          <p:cNvCxnSpPr>
            <a:stCxn id="309" idx="1"/>
            <a:endCxn id="308" idx="0"/>
          </p:cNvCxnSpPr>
          <p:nvPr/>
        </p:nvCxnSpPr>
        <p:spPr>
          <a:xfrm flipH="1">
            <a:off x="814857" y="1546481"/>
            <a:ext cx="193200" cy="13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1418114" y="1313366"/>
            <a:ext cx="2030737" cy="5337822"/>
            <a:chOff x="1085998" y="1147584"/>
            <a:chExt cx="2030737" cy="5337822"/>
          </a:xfrm>
        </p:grpSpPr>
        <p:grpSp>
          <p:nvGrpSpPr>
            <p:cNvPr id="312" name="Google Shape;312;p9"/>
            <p:cNvGrpSpPr/>
            <p:nvPr/>
          </p:nvGrpSpPr>
          <p:grpSpPr>
            <a:xfrm>
              <a:off x="1085998" y="1147584"/>
              <a:ext cx="2030737" cy="5337822"/>
              <a:chOff x="3040495" y="1782171"/>
              <a:chExt cx="2030737" cy="5337822"/>
            </a:xfrm>
          </p:grpSpPr>
          <p:pic>
            <p:nvPicPr>
              <p:cNvPr id="313" name="Google Shape;313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6485" y="1782171"/>
                <a:ext cx="2024747" cy="4949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" name="Google Shape;314;p9"/>
              <p:cNvPicPr preferRelativeResize="0"/>
              <p:nvPr/>
            </p:nvPicPr>
            <p:blipFill rotWithShape="1">
              <a:blip r:embed="rId6">
                <a:alphaModFix/>
              </a:blip>
              <a:srcRect b="24089" l="0" r="60191" t="72147"/>
              <a:stretch/>
            </p:blipFill>
            <p:spPr>
              <a:xfrm>
                <a:off x="3460502" y="3282893"/>
                <a:ext cx="806026" cy="186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9"/>
              <p:cNvPicPr preferRelativeResize="0"/>
              <p:nvPr/>
            </p:nvPicPr>
            <p:blipFill rotWithShape="1">
              <a:blip r:embed="rId6">
                <a:alphaModFix/>
              </a:blip>
              <a:srcRect b="24089" l="0" r="60191" t="72147"/>
              <a:stretch/>
            </p:blipFill>
            <p:spPr>
              <a:xfrm>
                <a:off x="3501799" y="3518751"/>
                <a:ext cx="806026" cy="186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9"/>
              <p:cNvPicPr preferRelativeResize="0"/>
              <p:nvPr/>
            </p:nvPicPr>
            <p:blipFill rotWithShape="1">
              <a:blip r:embed="rId6">
                <a:alphaModFix/>
              </a:blip>
              <a:srcRect b="24089" l="0" r="60191" t="72147"/>
              <a:stretch/>
            </p:blipFill>
            <p:spPr>
              <a:xfrm>
                <a:off x="3481541" y="3796500"/>
                <a:ext cx="806026" cy="186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1064"/>
              <a:stretch/>
            </p:blipFill>
            <p:spPr>
              <a:xfrm>
                <a:off x="3046484" y="4697974"/>
                <a:ext cx="2024747" cy="24220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90287"/>
              <a:stretch/>
            </p:blipFill>
            <p:spPr>
              <a:xfrm>
                <a:off x="3040495" y="4248856"/>
                <a:ext cx="2024747" cy="4807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" name="Google Shape;319;p9"/>
              <p:cNvSpPr txBox="1"/>
              <p:nvPr/>
            </p:nvSpPr>
            <p:spPr>
              <a:xfrm>
                <a:off x="3072493" y="4337021"/>
                <a:ext cx="623889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Klip Wallet</a:t>
                </a:r>
                <a:endParaRPr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20" name="Google Shape;320;p9"/>
            <p:cNvSpPr/>
            <p:nvPr/>
          </p:nvSpPr>
          <p:spPr>
            <a:xfrm>
              <a:off x="1754865" y="3692348"/>
              <a:ext cx="956710" cy="220225"/>
            </a:xfrm>
            <a:prstGeom prst="rect">
              <a:avLst/>
            </a:prstGeom>
            <a:solidFill>
              <a:srgbClr val="6C1F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연결</a:t>
              </a:r>
              <a:endParaRPr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https://lh5.googleusercontent.com/U0Ru16rkKSRHzf_7u-lNc7pTdmD4AcJLahA-fFHgfzgZYNUmNsowlDmt_RxHCDC4uYShIyFJtdWIOuCl1BTS4GyO06lCen6Rw6kILMQ0CDxhyIspyX_QsvPt8LTaXJZrr_BHVg0lpro" id="321" name="Google Shape;32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6667" y="1327400"/>
            <a:ext cx="2598481" cy="5337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9"/>
          <p:cNvGrpSpPr/>
          <p:nvPr/>
        </p:nvGrpSpPr>
        <p:grpSpPr>
          <a:xfrm>
            <a:off x="1403598" y="1327400"/>
            <a:ext cx="2030737" cy="5337822"/>
            <a:chOff x="3040495" y="1782171"/>
            <a:chExt cx="2030737" cy="5337822"/>
          </a:xfrm>
        </p:grpSpPr>
        <p:pic>
          <p:nvPicPr>
            <p:cNvPr id="323" name="Google Shape;32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6485" y="1782171"/>
              <a:ext cx="2024747" cy="4949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9"/>
            <p:cNvPicPr preferRelativeResize="0"/>
            <p:nvPr/>
          </p:nvPicPr>
          <p:blipFill rotWithShape="1">
            <a:blip r:embed="rId6">
              <a:alphaModFix/>
            </a:blip>
            <a:srcRect b="24089" l="0" r="60191" t="72147"/>
            <a:stretch/>
          </p:blipFill>
          <p:spPr>
            <a:xfrm>
              <a:off x="3460502" y="3282893"/>
              <a:ext cx="806026" cy="1862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9"/>
            <p:cNvPicPr preferRelativeResize="0"/>
            <p:nvPr/>
          </p:nvPicPr>
          <p:blipFill rotWithShape="1">
            <a:blip r:embed="rId6">
              <a:alphaModFix/>
            </a:blip>
            <a:srcRect b="24089" l="0" r="60191" t="72147"/>
            <a:stretch/>
          </p:blipFill>
          <p:spPr>
            <a:xfrm>
              <a:off x="3501799" y="3518751"/>
              <a:ext cx="806026" cy="1862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9"/>
            <p:cNvPicPr preferRelativeResize="0"/>
            <p:nvPr/>
          </p:nvPicPr>
          <p:blipFill rotWithShape="1">
            <a:blip r:embed="rId6">
              <a:alphaModFix/>
            </a:blip>
            <a:srcRect b="24089" l="0" r="60191" t="72147"/>
            <a:stretch/>
          </p:blipFill>
          <p:spPr>
            <a:xfrm>
              <a:off x="3481541" y="3796500"/>
              <a:ext cx="806026" cy="1862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9"/>
            <p:cNvPicPr preferRelativeResize="0"/>
            <p:nvPr/>
          </p:nvPicPr>
          <p:blipFill rotWithShape="1">
            <a:blip r:embed="rId5">
              <a:alphaModFix/>
            </a:blip>
            <a:srcRect b="0" l="0" r="0" t="51064"/>
            <a:stretch/>
          </p:blipFill>
          <p:spPr>
            <a:xfrm>
              <a:off x="3046484" y="4697974"/>
              <a:ext cx="2024747" cy="242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9"/>
            <p:cNvPicPr preferRelativeResize="0"/>
            <p:nvPr/>
          </p:nvPicPr>
          <p:blipFill rotWithShape="1">
            <a:blip r:embed="rId7">
              <a:alphaModFix/>
            </a:blip>
            <a:srcRect b="0" l="0" r="0" t="90287"/>
            <a:stretch/>
          </p:blipFill>
          <p:spPr>
            <a:xfrm>
              <a:off x="3040495" y="4248856"/>
              <a:ext cx="2024747" cy="480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9"/>
            <p:cNvSpPr txBox="1"/>
            <p:nvPr/>
          </p:nvSpPr>
          <p:spPr>
            <a:xfrm>
              <a:off x="3072493" y="4337021"/>
              <a:ext cx="1252266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Wallet  0x1234abcd...</a:t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descr="클립 - 해시넷" id="330" name="Google Shape;330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10215168" y="3347006"/>
            <a:ext cx="109800" cy="57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2" name="Google Shape;332;p9"/>
          <p:cNvCxnSpPr/>
          <p:nvPr/>
        </p:nvCxnSpPr>
        <p:spPr>
          <a:xfrm rot="10800000">
            <a:off x="5196256" y="3797152"/>
            <a:ext cx="485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9"/>
          <p:cNvSpPr txBox="1"/>
          <p:nvPr/>
        </p:nvSpPr>
        <p:spPr>
          <a:xfrm>
            <a:off x="5863728" y="3550931"/>
            <a:ext cx="99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지갑주소 반환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4" name="Google Shape;334;p9"/>
          <p:cNvCxnSpPr/>
          <p:nvPr/>
        </p:nvCxnSpPr>
        <p:spPr>
          <a:xfrm>
            <a:off x="5191253" y="4147188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p9"/>
          <p:cNvCxnSpPr/>
          <p:nvPr/>
        </p:nvCxnSpPr>
        <p:spPr>
          <a:xfrm rot="10800000">
            <a:off x="5177985" y="4395451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336" name="Google Shape;336;p9"/>
          <p:cNvSpPr txBox="1"/>
          <p:nvPr/>
        </p:nvSpPr>
        <p:spPr>
          <a:xfrm>
            <a:off x="5689589" y="3922407"/>
            <a:ext cx="133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지갑주소 DB에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9"/>
          <p:cNvSpPr txBox="1"/>
          <p:nvPr/>
        </p:nvSpPr>
        <p:spPr>
          <a:xfrm>
            <a:off x="5279224" y="4157260"/>
            <a:ext cx="2159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정보에서 지갑주소 확인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8" name="Google Shape;338;p9"/>
          <p:cNvGrpSpPr/>
          <p:nvPr/>
        </p:nvGrpSpPr>
        <p:grpSpPr>
          <a:xfrm>
            <a:off x="9626992" y="1519197"/>
            <a:ext cx="1299138" cy="1440251"/>
            <a:chOff x="9626992" y="1519197"/>
            <a:chExt cx="1299138" cy="1440251"/>
          </a:xfrm>
        </p:grpSpPr>
        <p:pic>
          <p:nvPicPr>
            <p:cNvPr descr="내 손안의 디지털 지갑, Klip | 카카오" id="339" name="Google Shape;339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777654" y="1519197"/>
              <a:ext cx="997815" cy="997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9"/>
            <p:cNvSpPr txBox="1"/>
            <p:nvPr/>
          </p:nvSpPr>
          <p:spPr>
            <a:xfrm>
              <a:off x="9626992" y="2590116"/>
              <a:ext cx="12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Klip Walelt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2022-05-16T06:05:12Z</dcterms:created>
  <dc:creator>soundgram</dc:creator>
</cp:coreProperties>
</file>