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B25-AFED-4CF9-956A-E620FDE387A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597-BACB-495C-A127-25872151F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0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B25-AFED-4CF9-956A-E620FDE387A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597-BACB-495C-A127-25872151F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1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B25-AFED-4CF9-956A-E620FDE387A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597-BACB-495C-A127-25872151F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0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B25-AFED-4CF9-956A-E620FDE387A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597-BACB-495C-A127-25872151F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4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B25-AFED-4CF9-956A-E620FDE387A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597-BACB-495C-A127-25872151F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3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B25-AFED-4CF9-956A-E620FDE387A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597-BACB-495C-A127-25872151F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10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B25-AFED-4CF9-956A-E620FDE387A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597-BACB-495C-A127-25872151F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5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B25-AFED-4CF9-956A-E620FDE387A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597-BACB-495C-A127-25872151F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91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B25-AFED-4CF9-956A-E620FDE387A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597-BACB-495C-A127-25872151F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B25-AFED-4CF9-956A-E620FDE387A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597-BACB-495C-A127-25872151F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6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B25-AFED-4CF9-956A-E620FDE387A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597-BACB-495C-A127-25872151F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87B25-AFED-4CF9-956A-E620FDE387A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8597-BACB-495C-A127-25872151F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2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isk.soundgram.co.kr/album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DISK </a:t>
            </a:r>
            <a:r>
              <a:rPr lang="ko-KR" altLang="en-US" dirty="0" smtClean="0"/>
              <a:t>서버</a:t>
            </a:r>
            <a:r>
              <a:rPr lang="en-US" altLang="ko-KR" dirty="0"/>
              <a:t>&amp;</a:t>
            </a:r>
            <a:r>
              <a:rPr lang="ko-KR" altLang="en-US" dirty="0" smtClean="0"/>
              <a:t>소스 구조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2017124011	</a:t>
            </a:r>
            <a:r>
              <a:rPr lang="ko-KR" altLang="en-US" dirty="0" smtClean="0"/>
              <a:t>고유진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2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사운드그램</a:t>
            </a:r>
            <a:r>
              <a:rPr lang="ko-KR" altLang="en-US" dirty="0" smtClean="0"/>
              <a:t> 서비스는 개발부터 서비스까지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서버를 사용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중 상용 서비스는 </a:t>
            </a:r>
            <a:r>
              <a:rPr lang="en-US" altLang="ko-KR" dirty="0" smtClean="0"/>
              <a:t>R1, R3</a:t>
            </a:r>
            <a:r>
              <a:rPr lang="ko-KR" altLang="en-US" dirty="0" smtClean="0"/>
              <a:t>만 이용하여 서비스되고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원통 3"/>
          <p:cNvSpPr/>
          <p:nvPr/>
        </p:nvSpPr>
        <p:spPr>
          <a:xfrm>
            <a:off x="2430165" y="3220993"/>
            <a:ext cx="1276864" cy="128510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DEV1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원통 4"/>
          <p:cNvSpPr/>
          <p:nvPr/>
        </p:nvSpPr>
        <p:spPr>
          <a:xfrm>
            <a:off x="2430165" y="5152058"/>
            <a:ext cx="1276864" cy="1285102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DB/Media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원통 5"/>
          <p:cNvSpPr/>
          <p:nvPr/>
        </p:nvSpPr>
        <p:spPr>
          <a:xfrm>
            <a:off x="7375957" y="5152058"/>
            <a:ext cx="1276864" cy="1285102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원통 6"/>
          <p:cNvSpPr/>
          <p:nvPr/>
        </p:nvSpPr>
        <p:spPr>
          <a:xfrm>
            <a:off x="4905635" y="5152058"/>
            <a:ext cx="1276864" cy="128510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83741" y="4786182"/>
            <a:ext cx="984421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162" y="3674074"/>
            <a:ext cx="1604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Central A</a:t>
            </a:r>
          </a:p>
          <a:p>
            <a:pPr algn="ctr"/>
            <a:r>
              <a:rPr lang="en-US" altLang="ko-KR" dirty="0" smtClean="0"/>
              <a:t>14.63.196.168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524" y="5459087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Seoul M2</a:t>
            </a:r>
          </a:p>
          <a:p>
            <a:pPr algn="ctr"/>
            <a:r>
              <a:rPr lang="en-US" altLang="ko-KR" dirty="0" smtClean="0"/>
              <a:t>211.251.236.130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5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R1, R3</a:t>
            </a:r>
            <a:r>
              <a:rPr lang="ko-KR" altLang="en-US" sz="2400" dirty="0" smtClean="0"/>
              <a:t>는 같은 존에 있어 사설 </a:t>
            </a:r>
            <a:r>
              <a:rPr lang="en-US" altLang="ko-KR" sz="2400" dirty="0" smtClean="0"/>
              <a:t>IP</a:t>
            </a:r>
            <a:r>
              <a:rPr lang="ko-KR" altLang="en-US" sz="2400" dirty="0" smtClean="0"/>
              <a:t>로 통신한다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R3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R1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media </a:t>
            </a:r>
            <a:r>
              <a:rPr lang="ko-KR" altLang="en-US" sz="2400" dirty="0" smtClean="0"/>
              <a:t>폴더를 </a:t>
            </a:r>
            <a:r>
              <a:rPr lang="ko-KR" altLang="en-US" sz="2400" dirty="0" err="1" smtClean="0"/>
              <a:t>마운트하여</a:t>
            </a:r>
            <a:r>
              <a:rPr lang="ko-KR" altLang="en-US" sz="2400" dirty="0" smtClean="0"/>
              <a:t> 이미지 등 자원에 접근한다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endParaRPr lang="ko-KR" altLang="en-US" dirty="0"/>
          </a:p>
        </p:txBody>
      </p:sp>
      <p:sp>
        <p:nvSpPr>
          <p:cNvPr id="8" name="원통 7"/>
          <p:cNvSpPr/>
          <p:nvPr/>
        </p:nvSpPr>
        <p:spPr>
          <a:xfrm>
            <a:off x="2891488" y="3007464"/>
            <a:ext cx="1276864" cy="1285102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DB/Media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원통 8"/>
          <p:cNvSpPr/>
          <p:nvPr/>
        </p:nvSpPr>
        <p:spPr>
          <a:xfrm>
            <a:off x="8051461" y="3007464"/>
            <a:ext cx="1276864" cy="1285102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14066" y="4427503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172.27.0.18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54093" y="4427503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172.27.0.56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07" y="5148711"/>
            <a:ext cx="4272224" cy="124566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494638" y="5366119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50621" b="2051"/>
          <a:stretch/>
        </p:blipFill>
        <p:spPr>
          <a:xfrm>
            <a:off x="7004602" y="5178996"/>
            <a:ext cx="3620425" cy="21819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r="48638" b="1133"/>
          <a:stretch/>
        </p:blipFill>
        <p:spPr>
          <a:xfrm>
            <a:off x="6931929" y="4928468"/>
            <a:ext cx="3765773" cy="22024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511" y="5474274"/>
            <a:ext cx="43624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SoundgramR3 </a:t>
            </a:r>
            <a:r>
              <a:rPr lang="ko-KR" altLang="en-US" dirty="0" smtClean="0"/>
              <a:t>접속 정보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 smtClean="0"/>
              <a:t>Host </a:t>
            </a:r>
            <a:r>
              <a:rPr lang="en-US" altLang="ko-KR" sz="1800" dirty="0"/>
              <a:t>SG_R3</a:t>
            </a:r>
          </a:p>
          <a:p>
            <a:pPr marL="0" indent="0">
              <a:buNone/>
            </a:pPr>
            <a:r>
              <a:rPr lang="en-US" altLang="ko-KR" sz="1800" dirty="0"/>
              <a:t>  </a:t>
            </a:r>
            <a:r>
              <a:rPr lang="en-US" altLang="ko-KR" sz="1800" dirty="0" err="1"/>
              <a:t>HostName</a:t>
            </a:r>
            <a:r>
              <a:rPr lang="en-US" altLang="ko-KR" sz="1800" dirty="0"/>
              <a:t> 211.251.236.130</a:t>
            </a:r>
          </a:p>
          <a:p>
            <a:pPr marL="0" indent="0">
              <a:buNone/>
            </a:pPr>
            <a:r>
              <a:rPr lang="en-US" altLang="ko-KR" sz="1800" dirty="0"/>
              <a:t>  User root</a:t>
            </a:r>
          </a:p>
          <a:p>
            <a:pPr marL="0" indent="0">
              <a:buNone/>
            </a:pPr>
            <a:r>
              <a:rPr lang="en-US" altLang="ko-KR" sz="1800" dirty="0"/>
              <a:t>  Port </a:t>
            </a:r>
            <a:r>
              <a:rPr lang="en-US" altLang="ko-KR" sz="1800" dirty="0" smtClean="0"/>
              <a:t>30022</a:t>
            </a:r>
          </a:p>
          <a:p>
            <a:r>
              <a:rPr lang="en-US" altLang="ko-KR" dirty="0" smtClean="0"/>
              <a:t>Disk </a:t>
            </a:r>
            <a:r>
              <a:rPr lang="ko-KR" altLang="en-US" dirty="0" smtClean="0"/>
              <a:t>소스 위치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/www/html/disk/working</a:t>
            </a:r>
          </a:p>
          <a:p>
            <a:endParaRPr lang="en-US" altLang="ko-KR" dirty="0" err="1"/>
          </a:p>
          <a:p>
            <a:r>
              <a:rPr lang="en-US" altLang="ko-KR" sz="1900" dirty="0" err="1" smtClean="0"/>
              <a:t>git</a:t>
            </a:r>
            <a:r>
              <a:rPr lang="en-US" altLang="ko-KR" sz="1900" dirty="0" smtClean="0"/>
              <a:t> clone https://bitlworks@bitbucket.org/bitlworks/soundgram_svr_disk_svc.git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***</a:t>
            </a:r>
            <a:r>
              <a:rPr lang="ko-KR" altLang="en-US" dirty="0" smtClean="0">
                <a:solidFill>
                  <a:srgbClr val="FF0000"/>
                </a:solidFill>
              </a:rPr>
              <a:t>실제 서비스 중인 코드이기 때문에 서버 내 작업 금지</a:t>
            </a:r>
            <a:r>
              <a:rPr lang="en-US" altLang="ko-KR" dirty="0" smtClean="0">
                <a:solidFill>
                  <a:srgbClr val="FF0000"/>
                </a:solidFill>
              </a:rPr>
              <a:t>***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8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dirty="0" smtClean="0"/>
              <a:t>Disk </a:t>
            </a:r>
            <a:r>
              <a:rPr lang="ko-KR" altLang="en-US" sz="2400" dirty="0" smtClean="0"/>
              <a:t>소스는 </a:t>
            </a:r>
            <a:r>
              <a:rPr lang="ko-KR" altLang="en-US" sz="2400" dirty="0" err="1" smtClean="0"/>
              <a:t>사운드그램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App</a:t>
            </a:r>
            <a:r>
              <a:rPr lang="ko-KR" altLang="en-US" sz="2400" dirty="0" smtClean="0"/>
              <a:t>에서 사용되는 웹 </a:t>
            </a:r>
            <a:r>
              <a:rPr lang="ko-KR" altLang="en-US" sz="2400" dirty="0" err="1" smtClean="0"/>
              <a:t>앱</a:t>
            </a:r>
            <a:endParaRPr lang="en-US" altLang="ko-KR" sz="1900" dirty="0" smtClean="0"/>
          </a:p>
          <a:p>
            <a:r>
              <a:rPr lang="en-US" altLang="ko-KR" sz="2100" dirty="0" smtClean="0"/>
              <a:t>pc</a:t>
            </a:r>
            <a:r>
              <a:rPr lang="ko-KR" altLang="en-US" sz="2100" dirty="0" smtClean="0"/>
              <a:t>에서 테스트는 아래 링크로 들어가 앨범코드 </a:t>
            </a:r>
            <a:r>
              <a:rPr lang="en-US" altLang="ko-KR" sz="2100" dirty="0" smtClean="0"/>
              <a:t>700, 701 </a:t>
            </a:r>
            <a:r>
              <a:rPr lang="ko-KR" altLang="en-US" sz="2100" dirty="0" smtClean="0"/>
              <a:t>입력</a:t>
            </a:r>
            <a:r>
              <a:rPr lang="en-US" altLang="ko-KR" sz="2100" dirty="0" smtClean="0"/>
              <a:t>.</a:t>
            </a:r>
          </a:p>
          <a:p>
            <a:pPr marL="0" indent="0">
              <a:buNone/>
            </a:pPr>
            <a:endParaRPr lang="en-US" altLang="ko-KR" dirty="0" smtClean="0">
              <a:hlinkClick r:id="rId2"/>
            </a:endParaRPr>
          </a:p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http://disk.soundgram.co.kr/album.html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sz="2100" dirty="0" smtClean="0"/>
              <a:t>SoundgramDev1 </a:t>
            </a:r>
            <a:r>
              <a:rPr lang="ko-KR" altLang="en-US" sz="2100" dirty="0" smtClean="0"/>
              <a:t>접속 정보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en-US" altLang="ko-KR" sz="1600" dirty="0"/>
              <a:t>HOST SG_DEV1</a:t>
            </a:r>
          </a:p>
          <a:p>
            <a:pPr marL="0" indent="0">
              <a:buNone/>
            </a:pPr>
            <a:r>
              <a:rPr lang="en-US" altLang="ko-KR" sz="1600" dirty="0" smtClean="0"/>
              <a:t>  </a:t>
            </a:r>
            <a:r>
              <a:rPr lang="en-US" altLang="ko-KR" sz="1600" dirty="0" err="1" smtClean="0"/>
              <a:t>HostName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14.63.196.168</a:t>
            </a:r>
          </a:p>
          <a:p>
            <a:pPr marL="0" indent="0">
              <a:buNone/>
            </a:pPr>
            <a:r>
              <a:rPr lang="en-US" altLang="ko-KR" sz="1600" dirty="0"/>
              <a:t>  User root</a:t>
            </a:r>
          </a:p>
          <a:p>
            <a:pPr marL="0" indent="0">
              <a:buNone/>
            </a:pPr>
            <a:r>
              <a:rPr lang="en-US" altLang="ko-KR" sz="1600" dirty="0"/>
              <a:t>  Port 10022</a:t>
            </a:r>
          </a:p>
          <a:p>
            <a:pPr marL="0" indent="0">
              <a:buNone/>
            </a:pPr>
            <a:r>
              <a:rPr lang="en-US" altLang="ko-KR" sz="2100" dirty="0" smtClean="0"/>
              <a:t>Disk </a:t>
            </a:r>
            <a:r>
              <a:rPr lang="ko-KR" altLang="en-US" sz="2100" dirty="0" smtClean="0"/>
              <a:t>소스 위치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en-US" altLang="ko-KR" sz="2100" dirty="0" smtClean="0"/>
              <a:t> /</a:t>
            </a:r>
            <a:r>
              <a:rPr lang="en-US" altLang="ko-KR" sz="2100" dirty="0" err="1" smtClean="0"/>
              <a:t>var</a:t>
            </a:r>
            <a:r>
              <a:rPr lang="en-US" altLang="ko-KR" sz="2100" dirty="0" smtClean="0"/>
              <a:t>/www/html/disk/working</a:t>
            </a:r>
          </a:p>
        </p:txBody>
      </p:sp>
    </p:spTree>
    <p:extLst>
      <p:ext uri="{BB962C8B-B14F-4D97-AF65-F5344CB8AC3E}">
        <p14:creationId xmlns:p14="http://schemas.microsoft.com/office/powerpoint/2010/main" val="31161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/>
              <a:t>앨범별</a:t>
            </a:r>
            <a:r>
              <a:rPr lang="ko-KR" altLang="en-US" sz="2400" dirty="0" smtClean="0"/>
              <a:t> 사용하는 페이지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AppPage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가 다르며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이는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에서 확인 가능</a:t>
            </a:r>
            <a:r>
              <a:rPr lang="en-US" altLang="ko-KR" sz="24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54" y="3024687"/>
            <a:ext cx="11419702" cy="32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8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/>
              <a:t>앨범별</a:t>
            </a:r>
            <a:r>
              <a:rPr lang="ko-KR" altLang="en-US" sz="2400" dirty="0" smtClean="0"/>
              <a:t> 사용하는 페이지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AppPage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가 다르며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이는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에서 확인 가능</a:t>
            </a:r>
            <a:r>
              <a:rPr lang="en-US" altLang="ko-KR" sz="24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19" y="2379105"/>
            <a:ext cx="3022491" cy="39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Swiper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AppPage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템플릿을 만들어 두고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err="1" smtClean="0"/>
              <a:t>div#swipe</a:t>
            </a:r>
            <a:r>
              <a:rPr lang="ko-KR" altLang="en-US" dirty="0" smtClean="0"/>
              <a:t>에 추가하는 식으로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239" y="3875924"/>
            <a:ext cx="4022166" cy="8675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60" y="3309938"/>
            <a:ext cx="5705475" cy="2867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0" y="6176963"/>
            <a:ext cx="236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/common_pages.js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28919" y="4761944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1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1737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Swiper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AppPage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템플릿을 만들어 두고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err="1" smtClean="0"/>
              <a:t>div#swipe</a:t>
            </a:r>
            <a:r>
              <a:rPr lang="ko-KR" altLang="en-US" dirty="0" smtClean="0"/>
              <a:t>에 추가하는 식으로 사용함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sz="1900" dirty="0" smtClean="0"/>
              <a:t>실제 서비스에 사용되는 앨범 템플릿 </a:t>
            </a:r>
            <a:r>
              <a:rPr lang="ko-KR" altLang="en-US" sz="1900" dirty="0" err="1" smtClean="0"/>
              <a:t>네이밍</a:t>
            </a:r>
            <a:r>
              <a:rPr lang="ko-KR" altLang="en-US" sz="1900" dirty="0" smtClean="0"/>
              <a:t> </a:t>
            </a:r>
            <a:r>
              <a:rPr lang="ko-KR" altLang="en-US" sz="1900" dirty="0" err="1" smtClean="0"/>
              <a:t>정리표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ko-KR" altLang="en-US" sz="1900" dirty="0" smtClean="0"/>
              <a:t>소스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구조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en-US" altLang="ko-KR" sz="1400" dirty="0"/>
              <a:t>https://</a:t>
            </a:r>
            <a:r>
              <a:rPr lang="en-US" altLang="ko-KR" sz="1400" dirty="0" smtClean="0"/>
              <a:t>docs.google.com/spreadsheets/d/1-485Pjy_zJT_28JM_PKWYsL8ih1C3MWS9X4kePD7COs/edit#gid=889675989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05" y="3028005"/>
            <a:ext cx="280086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177</Words>
  <Application>Microsoft Office PowerPoint</Application>
  <PresentationFormat>와이드스크린</PresentationFormat>
  <Paragraphs>71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DISK 서버&amp;소스 구조</vt:lpstr>
      <vt:lpstr>서버 구조</vt:lpstr>
      <vt:lpstr>서버 구조</vt:lpstr>
      <vt:lpstr>서버 구조</vt:lpstr>
      <vt:lpstr>소스 구조</vt:lpstr>
      <vt:lpstr>소스 구조</vt:lpstr>
      <vt:lpstr>소스 구조</vt:lpstr>
      <vt:lpstr>소스 구조</vt:lpstr>
      <vt:lpstr>소스 구조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DISK 서버&amp;소스 구조</dc:title>
  <dc:creator>soundgram</dc:creator>
  <cp:lastModifiedBy>soundgram</cp:lastModifiedBy>
  <cp:revision>12</cp:revision>
  <dcterms:created xsi:type="dcterms:W3CDTF">2022-05-25T03:43:59Z</dcterms:created>
  <dcterms:modified xsi:type="dcterms:W3CDTF">2022-05-25T05:35:43Z</dcterms:modified>
</cp:coreProperties>
</file>