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s01Ar3WhJe7vBtV1wq6wit7i7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E480F4-6E78-4751-A9D3-9BFE9C239833}">
  <a:tblStyle styleId="{F3E480F4-6E78-4751-A9D3-9BFE9C23983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60601"/>
            <a:ext cx="9144000" cy="1302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en-US" sz="4800"/>
              <a:t>Soundgram NFT Data</a:t>
            </a:r>
            <a:endParaRPr sz="4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118918"/>
            <a:ext cx="9144000" cy="1138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2017124011 고유진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NFT 구조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4"/>
            <a:ext cx="10515600" cy="46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Klip Partners NFT 사용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아래와 같은 데이터를 API에 보내 발행 가능.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(사진 출처 : 재웅님 0520 보고서)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152" y="2771281"/>
            <a:ext cx="315277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588" y="2662224"/>
            <a:ext cx="1836395" cy="356401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4" name="Google Shape;94;p2"/>
          <p:cNvGrpSpPr/>
          <p:nvPr/>
        </p:nvGrpSpPr>
        <p:grpSpPr>
          <a:xfrm>
            <a:off x="1231876" y="4142978"/>
            <a:ext cx="4567562" cy="1541129"/>
            <a:chOff x="1219199" y="3369275"/>
            <a:chExt cx="4567562" cy="1541129"/>
          </a:xfrm>
        </p:grpSpPr>
        <p:sp>
          <p:nvSpPr>
            <p:cNvPr id="95" name="Google Shape;95;p2"/>
            <p:cNvSpPr/>
            <p:nvPr/>
          </p:nvSpPr>
          <p:spPr>
            <a:xfrm>
              <a:off x="1219199" y="3369275"/>
              <a:ext cx="2104447" cy="1541129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6" name="Google Shape;96;p2"/>
            <p:cNvCxnSpPr>
              <a:stCxn id="95" idx="3"/>
              <a:endCxn id="97" idx="1"/>
            </p:cNvCxnSpPr>
            <p:nvPr/>
          </p:nvCxnSpPr>
          <p:spPr>
            <a:xfrm>
              <a:off x="3323646" y="4139840"/>
              <a:ext cx="1537500" cy="19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7" name="Google Shape;97;p2"/>
            <p:cNvSpPr/>
            <p:nvPr/>
          </p:nvSpPr>
          <p:spPr>
            <a:xfrm>
              <a:off x="4861031" y="4131563"/>
              <a:ext cx="925730" cy="399902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1219200" y="2846750"/>
            <a:ext cx="5181601" cy="1003450"/>
            <a:chOff x="1219200" y="2530582"/>
            <a:chExt cx="5181601" cy="1003450"/>
          </a:xfrm>
        </p:grpSpPr>
        <p:sp>
          <p:nvSpPr>
            <p:cNvPr id="99" name="Google Shape;99;p2"/>
            <p:cNvSpPr/>
            <p:nvPr/>
          </p:nvSpPr>
          <p:spPr>
            <a:xfrm>
              <a:off x="1219200" y="3369276"/>
              <a:ext cx="1935892" cy="164756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0" name="Google Shape;100;p2"/>
            <p:cNvCxnSpPr>
              <a:stCxn id="99" idx="3"/>
              <a:endCxn id="101" idx="1"/>
            </p:cNvCxnSpPr>
            <p:nvPr/>
          </p:nvCxnSpPr>
          <p:spPr>
            <a:xfrm flipH="1" rot="10800000">
              <a:off x="3155092" y="2828254"/>
              <a:ext cx="1787700" cy="623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1" name="Google Shape;101;p2"/>
            <p:cNvSpPr/>
            <p:nvPr/>
          </p:nvSpPr>
          <p:spPr>
            <a:xfrm>
              <a:off x="4942701" y="2530582"/>
              <a:ext cx="1458100" cy="595102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219200" y="3369276"/>
            <a:ext cx="4464908" cy="461319"/>
            <a:chOff x="1219200" y="3369276"/>
            <a:chExt cx="4464908" cy="461319"/>
          </a:xfrm>
        </p:grpSpPr>
        <p:sp>
          <p:nvSpPr>
            <p:cNvPr id="103" name="Google Shape;103;p2"/>
            <p:cNvSpPr/>
            <p:nvPr/>
          </p:nvSpPr>
          <p:spPr>
            <a:xfrm>
              <a:off x="1219200" y="3369276"/>
              <a:ext cx="1935892" cy="164756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852085" y="3682314"/>
              <a:ext cx="832023" cy="14828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5" name="Google Shape;105;p2"/>
            <p:cNvCxnSpPr>
              <a:stCxn id="103" idx="3"/>
              <a:endCxn id="104" idx="1"/>
            </p:cNvCxnSpPr>
            <p:nvPr/>
          </p:nvCxnSpPr>
          <p:spPr>
            <a:xfrm>
              <a:off x="3155092" y="3451654"/>
              <a:ext cx="1697100" cy="304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6" name="Google Shape;106;p2"/>
          <p:cNvGrpSpPr/>
          <p:nvPr/>
        </p:nvGrpSpPr>
        <p:grpSpPr>
          <a:xfrm>
            <a:off x="1219200" y="3521676"/>
            <a:ext cx="4320746" cy="619166"/>
            <a:chOff x="-2895600" y="5685514"/>
            <a:chExt cx="4320746" cy="619166"/>
          </a:xfrm>
        </p:grpSpPr>
        <p:sp>
          <p:nvSpPr>
            <p:cNvPr id="107" name="Google Shape;107;p2"/>
            <p:cNvSpPr/>
            <p:nvPr/>
          </p:nvSpPr>
          <p:spPr>
            <a:xfrm>
              <a:off x="-2895600" y="5685514"/>
              <a:ext cx="2454876" cy="160638"/>
            </a:xfrm>
            <a:prstGeom prst="rect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8" name="Google Shape;108;p2"/>
            <p:cNvCxnSpPr>
              <a:stCxn id="107" idx="3"/>
              <a:endCxn id="109" idx="1"/>
            </p:cNvCxnSpPr>
            <p:nvPr/>
          </p:nvCxnSpPr>
          <p:spPr>
            <a:xfrm>
              <a:off x="-440724" y="5765833"/>
              <a:ext cx="1178100" cy="46740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2"/>
            <p:cNvSpPr/>
            <p:nvPr/>
          </p:nvSpPr>
          <p:spPr>
            <a:xfrm>
              <a:off x="737285" y="6161903"/>
              <a:ext cx="687861" cy="142777"/>
            </a:xfrm>
            <a:prstGeom prst="rect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NFT Data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1825624"/>
            <a:ext cx="10515600" cy="46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들어가야할 정보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image : chip_nft_img – 앨범 커버 이미지. </a:t>
            </a:r>
            <a:br>
              <a:rPr lang="en-US"/>
            </a:br>
            <a:r>
              <a:rPr lang="en-US"/>
              <a:t>name : album name (ex 박창근 20주년 Best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description : 정품인증서 설명?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attributes 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Chipdisc Model: 칩디스크 모델 넘버</a:t>
            </a:r>
            <a:endParaRPr/>
          </a:p>
          <a:p>
            <a:pPr indent="-215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Product Code : 앨범별 제품 코드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Artist : 아티스트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Edition no. : 해당 칩디스크에 부여될 번호.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chip code : nfckey</a:t>
            </a:r>
            <a:r>
              <a:rPr lang="en-US"/>
              <a:t>_</a:t>
            </a:r>
            <a:r>
              <a:rPr lang="en-US"/>
              <a:t>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DB Data</a:t>
            </a:r>
            <a:endParaRPr/>
          </a:p>
        </p:txBody>
      </p:sp>
      <p:graphicFrame>
        <p:nvGraphicFramePr>
          <p:cNvPr id="121" name="Google Shape;121;p4"/>
          <p:cNvGraphicFramePr/>
          <p:nvPr/>
        </p:nvGraphicFramePr>
        <p:xfrm>
          <a:off x="1801340" y="2219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{F3E480F4-6E78-4751-A9D3-9BFE9C239833}</a:tableStyleId>
              </a:tblPr>
              <a:tblGrid>
                <a:gridCol w="2832675"/>
                <a:gridCol w="2546525"/>
                <a:gridCol w="3118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NFT data 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 col 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 Table 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image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album_cover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APIServer_album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album_name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APIServer_album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chipdisc</a:t>
                      </a:r>
                      <a:r>
                        <a:rPr lang="en-US" sz="1800"/>
                        <a:t>_model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chipdisc_model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APIServer_album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product_code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product_code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APIServer_album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Artist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artist_name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APIServer_artist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Edition 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edition_no (추가예정)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APIServer_</a:t>
                      </a:r>
                      <a:r>
                        <a:rPr lang="en-US" sz="1800"/>
                        <a:t>nfceditionnum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Chip code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APIServer_nfckey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2022-05-24T00:15:09Z</dcterms:created>
  <dc:creator>soundgram</dc:creator>
</cp:coreProperties>
</file>