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2"/>
  </p:normalViewPr>
  <p:slideViewPr>
    <p:cSldViewPr snapToGrid="0">
      <p:cViewPr varScale="1">
        <p:scale>
          <a:sx n="90" d="100"/>
          <a:sy n="90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31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3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0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33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12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4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54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26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8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31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0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9/4/22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375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Collage contemporary floral pattern">
            <a:extLst>
              <a:ext uri="{FF2B5EF4-FFF2-40B4-BE49-F238E27FC236}">
                <a16:creationId xmlns:a16="http://schemas.microsoft.com/office/drawing/2014/main" id="{31B8A67D-95C4-A703-06C3-C49FE0A92C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2512" b="31251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3898FA35-B55D-44B7-9A7D-57C57A4A6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1524000"/>
            <a:ext cx="9144000" cy="381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260926-F376-976B-DD16-027D7023A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320213"/>
            <a:ext cx="6095999" cy="1317493"/>
          </a:xfrm>
        </p:spPr>
        <p:txBody>
          <a:bodyPr anchor="b">
            <a:normAutofit/>
          </a:bodyPr>
          <a:lstStyle/>
          <a:p>
            <a:pPr algn="ctr"/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C6324D-70CD-543A-7E0E-2E4D220ABC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2654" y="4249360"/>
            <a:ext cx="6041346" cy="688369"/>
          </a:xfrm>
        </p:spPr>
        <p:txBody>
          <a:bodyPr>
            <a:normAutofit/>
          </a:bodyPr>
          <a:lstStyle/>
          <a:p>
            <a:pPr algn="ctr"/>
            <a:endParaRPr lang="en-FR"/>
          </a:p>
        </p:txBody>
      </p:sp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2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3418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ortalVTI">
  <a:themeElements>
    <a:clrScheme name="AnalogousFromRegularSeedRightStep">
      <a:dk1>
        <a:srgbClr val="000000"/>
      </a:dk1>
      <a:lt1>
        <a:srgbClr val="FFFFFF"/>
      </a:lt1>
      <a:dk2>
        <a:srgbClr val="191A37"/>
      </a:dk2>
      <a:lt2>
        <a:srgbClr val="E8E6E2"/>
      </a:lt2>
      <a:accent1>
        <a:srgbClr val="4D70C3"/>
      </a:accent1>
      <a:accent2>
        <a:srgbClr val="493BB1"/>
      </a:accent2>
      <a:accent3>
        <a:srgbClr val="8C4DC3"/>
      </a:accent3>
      <a:accent4>
        <a:srgbClr val="AC3BB1"/>
      </a:accent4>
      <a:accent5>
        <a:srgbClr val="C34D97"/>
      </a:accent5>
      <a:accent6>
        <a:srgbClr val="B13B54"/>
      </a:accent6>
      <a:hlink>
        <a:srgbClr val="9D7E34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Trade Gothic Next Cond</vt:lpstr>
      <vt:lpstr>Trade Gothic Next Light</vt:lpstr>
      <vt:lpstr>PortalVTI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haeji yun</dc:creator>
  <cp:lastModifiedBy>haeji yun</cp:lastModifiedBy>
  <cp:revision>2</cp:revision>
  <dcterms:created xsi:type="dcterms:W3CDTF">2022-09-04T15:10:00Z</dcterms:created>
  <dcterms:modified xsi:type="dcterms:W3CDTF">2022-09-04T15:10:34Z</dcterms:modified>
</cp:coreProperties>
</file>