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36">
          <p15:clr>
            <a:srgbClr val="A4A3A4"/>
          </p15:clr>
        </p15:guide>
        <p15:guide id="2" pos="3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81" autoAdjust="0"/>
  </p:normalViewPr>
  <p:slideViewPr>
    <p:cSldViewPr snapToGrid="0">
      <p:cViewPr varScale="1">
        <p:scale>
          <a:sx n="77" d="100"/>
          <a:sy n="77" d="100"/>
        </p:scale>
        <p:origin x="1718" y="53"/>
      </p:cViewPr>
      <p:guideLst>
        <p:guide orient="horz" pos="1536"/>
        <p:guide pos="3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1a8a61dfb8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1a8a61dfb8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g31a8a61dfb8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31a8a61dfb8_0_4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 name="Google Shape;330;g31a8a61dfb8_0_40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g31a8a61dfb8_0_40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1a8a61dfb8_0_4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7" name="Google Shape;337;g31a8a61dfb8_0_4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g31a8a61dfb8_0_4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31a8a61dfb8_0_4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6" name="Google Shape;386;g31a8a61dfb8_0_4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g31a8a61dfb8_0_4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31a8a61dfb8_0_4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g31a8a61dfb8_0_4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g31a8a61dfb8_0_4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1a8a61dfb8_0_3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g31a8a61dfb8_0_3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g31a8a61dfb8_0_3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1a8a61dfb8_0_3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g31a8a61dfb8_0_3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31a8a61dfb8_0_3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1a8a61dfb8_0_3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g31a8a61dfb8_0_3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g31a8a61dfb8_0_37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1a8a61dfb8_0_3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g31a8a61dfb8_0_3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g31a8a61dfb8_0_39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1a8a61dfb8_0_4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g31a8a61dfb8_0_4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g31a8a61dfb8_0_4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1a8a61dfb8_0_3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31a8a61dfb8_0_3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g31a8a61dfb8_0_38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1a8a61dfb8_0_4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3" name="Google Shape;323;g31a8a61dfb8_0_4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g31a8a61dfb8_0_40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bg>
      <p:bgPr>
        <a:solidFill>
          <a:schemeClr val="accent3">
            <a:alpha val="20000"/>
          </a:schemeClr>
        </a:solidFill>
        <a:effectLst/>
      </p:bgPr>
    </p:bg>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1484764" y="1986926"/>
            <a:ext cx="5257800" cy="2057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 name="Google Shape;16;p2"/>
          <p:cNvCxnSpPr/>
          <p:nvPr/>
        </p:nvCxnSpPr>
        <p:spPr>
          <a:xfrm>
            <a:off x="1509005" y="4172084"/>
            <a:ext cx="0" cy="760200"/>
          </a:xfrm>
          <a:prstGeom prst="straightConnector1">
            <a:avLst/>
          </a:prstGeom>
          <a:noFill/>
          <a:ln w="19050" cap="flat" cmpd="sng">
            <a:solidFill>
              <a:srgbClr val="D84400"/>
            </a:solidFill>
            <a:prstDash val="solid"/>
            <a:miter lim="800000"/>
            <a:headEnd type="none" w="sm" len="sm"/>
            <a:tailEnd type="none" w="sm" len="sm"/>
          </a:ln>
        </p:spPr>
      </p:cxnSp>
      <p:sp>
        <p:nvSpPr>
          <p:cNvPr id="17" name="Google Shape;17;p2" descr="Click icon to add picture"/>
          <p:cNvSpPr txBox="1">
            <a:spLocks noGrp="1"/>
          </p:cNvSpPr>
          <p:nvPr>
            <p:ph type="body" idx="1"/>
          </p:nvPr>
        </p:nvSpPr>
        <p:spPr>
          <a:xfrm>
            <a:off x="1601366" y="4172084"/>
            <a:ext cx="1570500" cy="7602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accent6"/>
              </a:buClr>
              <a:buSzPts val="1800"/>
              <a:buNone/>
              <a:defRPr sz="1800" b="0">
                <a:solidFill>
                  <a:schemeClr val="accent6"/>
                </a:solidFil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a:spLocks noGrp="1"/>
          </p:cNvSpPr>
          <p:nvPr>
            <p:ph type="pic" idx="2"/>
          </p:nvPr>
        </p:nvSpPr>
        <p:spPr>
          <a:xfrm>
            <a:off x="6742557" y="821836"/>
            <a:ext cx="4405500" cy="5066400"/>
          </a:xfrm>
          <a:prstGeom prst="rect">
            <a:avLst/>
          </a:prstGeom>
          <a:noFill/>
          <a:ln>
            <a:noFill/>
          </a:ln>
        </p:spPr>
      </p:sp>
      <p:sp>
        <p:nvSpPr>
          <p:cNvPr id="19" name="Google Shape;19;p2"/>
          <p:cNvSpPr/>
          <p:nvPr/>
        </p:nvSpPr>
        <p:spPr>
          <a:xfrm>
            <a:off x="7441324" y="5568778"/>
            <a:ext cx="824753" cy="943535"/>
          </a:xfrm>
          <a:custGeom>
            <a:avLst/>
            <a:gdLst/>
            <a:ahLst/>
            <a:cxnLst/>
            <a:rect l="l" t="t" r="r" b="b"/>
            <a:pathLst>
              <a:path w="4398682" h="5032188" extrusionOk="0">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Mate"/>
              <a:ea typeface="Mate"/>
              <a:cs typeface="Mate"/>
              <a:sym typeface="Mate"/>
            </a:endParaRPr>
          </a:p>
        </p:txBody>
      </p:sp>
    </p:spTree>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عنوان ومحتوى" type="obj">
  <p:cSld name="OBJECT">
    <p:spTree>
      <p:nvGrpSpPr>
        <p:cNvPr id="1" name="Shape 110"/>
        <p:cNvGrpSpPr/>
        <p:nvPr/>
      </p:nvGrpSpPr>
      <p:grpSpPr>
        <a:xfrm>
          <a:off x="0" y="0"/>
          <a:ext cx="0" cy="0"/>
          <a:chOff x="0" y="0"/>
          <a:chExt cx="0" cy="0"/>
        </a:xfrm>
      </p:grpSpPr>
      <p:sp>
        <p:nvSpPr>
          <p:cNvPr id="111" name="Google Shape;111;p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1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accent6"/>
              </a:buClr>
              <a:buSzPts val="1800"/>
              <a:buChar char="•"/>
              <a:defRPr/>
            </a:lvl1pPr>
            <a:lvl2pPr marL="914400" lvl="1" indent="-342900" algn="l">
              <a:lnSpc>
                <a:spcPct val="90000"/>
              </a:lnSpc>
              <a:spcBef>
                <a:spcPts val="500"/>
              </a:spcBef>
              <a:spcAft>
                <a:spcPts val="0"/>
              </a:spcAft>
              <a:buClr>
                <a:schemeClr val="accent6"/>
              </a:buClr>
              <a:buSzPts val="1800"/>
              <a:buChar char="•"/>
              <a:defRPr/>
            </a:lvl2pPr>
            <a:lvl3pPr marL="1371600" lvl="2" indent="-342900" algn="l">
              <a:lnSpc>
                <a:spcPct val="90000"/>
              </a:lnSpc>
              <a:spcBef>
                <a:spcPts val="500"/>
              </a:spcBef>
              <a:spcAft>
                <a:spcPts val="0"/>
              </a:spcAft>
              <a:buClr>
                <a:schemeClr val="accent6"/>
              </a:buClr>
              <a:buSzPts val="1800"/>
              <a:buChar char="•"/>
              <a:defRPr/>
            </a:lvl3pPr>
            <a:lvl4pPr marL="1828800" lvl="3" indent="-342900" algn="l">
              <a:lnSpc>
                <a:spcPct val="90000"/>
              </a:lnSpc>
              <a:spcBef>
                <a:spcPts val="500"/>
              </a:spcBef>
              <a:spcAft>
                <a:spcPts val="0"/>
              </a:spcAft>
              <a:buClr>
                <a:schemeClr val="accent6"/>
              </a:buClr>
              <a:buSzPts val="1800"/>
              <a:buChar char="•"/>
              <a:defRPr/>
            </a:lvl4pPr>
            <a:lvl5pPr marL="2286000" lvl="4" indent="-342900" algn="l">
              <a:lnSpc>
                <a:spcPct val="90000"/>
              </a:lnSpc>
              <a:spcBef>
                <a:spcPts val="50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1"/>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a:spcBef>
                <a:spcPts val="0"/>
              </a:spcBef>
              <a:spcAft>
                <a:spcPts val="0"/>
              </a:spcAft>
              <a:buSzPts val="1400"/>
              <a:buNone/>
              <a:defRPr sz="1800">
                <a:solidFill>
                  <a:schemeClr val="dk1"/>
                </a:solidFill>
                <a:latin typeface="Arial"/>
                <a:ea typeface="Arial"/>
                <a:cs typeface="Arial"/>
                <a:sym typeface="Arial"/>
              </a:defRPr>
            </a:lvl1pPr>
            <a:lvl2pPr marR="0" lvl="1" algn="l">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4" name="Google Shape;114;p11"/>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11"/>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16"/>
        <p:cNvGrpSpPr/>
        <p:nvPr/>
      </p:nvGrpSpPr>
      <p:grpSpPr>
        <a:xfrm>
          <a:off x="0" y="0"/>
          <a:ext cx="0" cy="0"/>
          <a:chOff x="0" y="0"/>
          <a:chExt cx="0" cy="0"/>
        </a:xfrm>
      </p:grpSpPr>
      <p:sp>
        <p:nvSpPr>
          <p:cNvPr id="117" name="Google Shape;117;p12"/>
          <p:cNvSpPr/>
          <p:nvPr/>
        </p:nvSpPr>
        <p:spPr>
          <a:xfrm>
            <a:off x="410352" y="12435"/>
            <a:ext cx="1455521" cy="1019127"/>
          </a:xfrm>
          <a:custGeom>
            <a:avLst/>
            <a:gdLst/>
            <a:ahLst/>
            <a:cxnLst/>
            <a:rect l="l" t="t" r="r" b="b"/>
            <a:pathLst>
              <a:path w="1455521" h="1019127" extrusionOk="0">
                <a:moveTo>
                  <a:pt x="219223" y="0"/>
                </a:moveTo>
                <a:lnTo>
                  <a:pt x="1236298" y="0"/>
                </a:lnTo>
                <a:lnTo>
                  <a:pt x="1455521" y="385779"/>
                </a:lnTo>
                <a:lnTo>
                  <a:pt x="1095615" y="1019127"/>
                </a:lnTo>
                <a:lnTo>
                  <a:pt x="359906" y="1019127"/>
                </a:lnTo>
                <a:lnTo>
                  <a:pt x="0" y="385779"/>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18" name="Google Shape;118;p12"/>
          <p:cNvSpPr/>
          <p:nvPr/>
        </p:nvSpPr>
        <p:spPr>
          <a:xfrm>
            <a:off x="1579486" y="450004"/>
            <a:ext cx="1455600" cy="1266600"/>
          </a:xfrm>
          <a:prstGeom prst="hexagon">
            <a:avLst>
              <a:gd name="adj" fmla="val 28413"/>
              <a:gd name="vf" fmla="val 115470"/>
            </a:avLst>
          </a:prstGeom>
          <a:solidFill>
            <a:srgbClr val="FABE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19" name="Google Shape;119;p12"/>
          <p:cNvSpPr/>
          <p:nvPr/>
        </p:nvSpPr>
        <p:spPr>
          <a:xfrm>
            <a:off x="412218" y="1136470"/>
            <a:ext cx="1455600" cy="1266600"/>
          </a:xfrm>
          <a:prstGeom prst="hexagon">
            <a:avLst>
              <a:gd name="adj" fmla="val 28413"/>
              <a:gd name="vf" fmla="val 11547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20" name="Google Shape;120;p12"/>
          <p:cNvSpPr/>
          <p:nvPr/>
        </p:nvSpPr>
        <p:spPr>
          <a:xfrm>
            <a:off x="1580070" y="1812437"/>
            <a:ext cx="1455600" cy="1266600"/>
          </a:xfrm>
          <a:prstGeom prst="hexagon">
            <a:avLst>
              <a:gd name="adj" fmla="val 28413"/>
              <a:gd name="vf" fmla="val 11547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21" name="Google Shape;121;p12"/>
          <p:cNvSpPr/>
          <p:nvPr/>
        </p:nvSpPr>
        <p:spPr>
          <a:xfrm>
            <a:off x="3953772" y="4582171"/>
            <a:ext cx="1455600" cy="1266600"/>
          </a:xfrm>
          <a:prstGeom prst="hexagon">
            <a:avLst>
              <a:gd name="adj" fmla="val 28413"/>
              <a:gd name="vf" fmla="val 115470"/>
            </a:avLst>
          </a:prstGeom>
          <a:solidFill>
            <a:srgbClr val="FABE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22" name="Google Shape;122;p12"/>
          <p:cNvSpPr/>
          <p:nvPr/>
        </p:nvSpPr>
        <p:spPr>
          <a:xfrm>
            <a:off x="3955762" y="5952136"/>
            <a:ext cx="1455521" cy="932559"/>
          </a:xfrm>
          <a:custGeom>
            <a:avLst/>
            <a:gdLst/>
            <a:ahLst/>
            <a:cxnLst/>
            <a:rect l="l" t="t" r="r" b="b"/>
            <a:pathLst>
              <a:path w="1455521" h="932559" extrusionOk="0">
                <a:moveTo>
                  <a:pt x="359906" y="0"/>
                </a:moveTo>
                <a:lnTo>
                  <a:pt x="1095615" y="0"/>
                </a:lnTo>
                <a:lnTo>
                  <a:pt x="1455521" y="633348"/>
                </a:lnTo>
                <a:lnTo>
                  <a:pt x="1285492" y="932559"/>
                </a:lnTo>
                <a:lnTo>
                  <a:pt x="170030" y="932559"/>
                </a:lnTo>
                <a:lnTo>
                  <a:pt x="0" y="633348"/>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23" name="Google Shape;123;p12"/>
          <p:cNvSpPr/>
          <p:nvPr/>
        </p:nvSpPr>
        <p:spPr>
          <a:xfrm>
            <a:off x="2783996" y="5245443"/>
            <a:ext cx="1455600" cy="1266600"/>
          </a:xfrm>
          <a:prstGeom prst="hexagon">
            <a:avLst>
              <a:gd name="adj" fmla="val 28413"/>
              <a:gd name="vf" fmla="val 11547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24" name="Google Shape;124;p12"/>
          <p:cNvSpPr/>
          <p:nvPr/>
        </p:nvSpPr>
        <p:spPr>
          <a:xfrm>
            <a:off x="2767144" y="3880620"/>
            <a:ext cx="1455600" cy="1266600"/>
          </a:xfrm>
          <a:prstGeom prst="hexagon">
            <a:avLst>
              <a:gd name="adj" fmla="val 28413"/>
              <a:gd name="vf" fmla="val 115470"/>
            </a:avLst>
          </a:prstGeom>
          <a:solidFill>
            <a:srgbClr val="334C6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25" name="Google Shape;125;p12"/>
          <p:cNvSpPr/>
          <p:nvPr/>
        </p:nvSpPr>
        <p:spPr>
          <a:xfrm>
            <a:off x="3702" y="448131"/>
            <a:ext cx="678871" cy="1266696"/>
          </a:xfrm>
          <a:custGeom>
            <a:avLst/>
            <a:gdLst/>
            <a:ahLst/>
            <a:cxnLst/>
            <a:rect l="l" t="t" r="r" b="b"/>
            <a:pathLst>
              <a:path w="678871" h="1266696" extrusionOk="0">
                <a:moveTo>
                  <a:pt x="0" y="0"/>
                </a:moveTo>
                <a:lnTo>
                  <a:pt x="318965" y="0"/>
                </a:lnTo>
                <a:lnTo>
                  <a:pt x="678871" y="633348"/>
                </a:lnTo>
                <a:lnTo>
                  <a:pt x="318965" y="1266696"/>
                </a:lnTo>
                <a:lnTo>
                  <a:pt x="0" y="1266696"/>
                </a:lnTo>
                <a:close/>
              </a:path>
            </a:pathLst>
          </a:custGeom>
          <a:noFill/>
          <a:ln w="190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26" name="Google Shape;126;p12"/>
          <p:cNvSpPr/>
          <p:nvPr/>
        </p:nvSpPr>
        <p:spPr>
          <a:xfrm>
            <a:off x="1580353" y="3182793"/>
            <a:ext cx="1455600" cy="1266600"/>
          </a:xfrm>
          <a:prstGeom prst="hexagon">
            <a:avLst>
              <a:gd name="adj" fmla="val 28413"/>
              <a:gd name="vf" fmla="val 115470"/>
            </a:avLst>
          </a:prstGeom>
          <a:noFill/>
          <a:ln w="19050" cap="flat" cmpd="sng">
            <a:solidFill>
              <a:srgbClr val="FABE7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27" name="Google Shape;127;p12"/>
          <p:cNvSpPr/>
          <p:nvPr/>
        </p:nvSpPr>
        <p:spPr>
          <a:xfrm>
            <a:off x="6334981" y="5962237"/>
            <a:ext cx="1455521" cy="901561"/>
          </a:xfrm>
          <a:custGeom>
            <a:avLst/>
            <a:gdLst/>
            <a:ahLst/>
            <a:cxnLst/>
            <a:rect l="l" t="t" r="r" b="b"/>
            <a:pathLst>
              <a:path w="1455521" h="901561" extrusionOk="0">
                <a:moveTo>
                  <a:pt x="359906" y="0"/>
                </a:moveTo>
                <a:lnTo>
                  <a:pt x="1095615" y="0"/>
                </a:lnTo>
                <a:lnTo>
                  <a:pt x="1455521" y="633348"/>
                </a:lnTo>
                <a:lnTo>
                  <a:pt x="1303107" y="901561"/>
                </a:lnTo>
                <a:lnTo>
                  <a:pt x="152415" y="901561"/>
                </a:lnTo>
                <a:lnTo>
                  <a:pt x="0" y="633348"/>
                </a:lnTo>
                <a:close/>
              </a:path>
            </a:pathLst>
          </a:custGeom>
          <a:noFill/>
          <a:ln w="190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28" name="Google Shape;128;p12"/>
          <p:cNvSpPr>
            <a:spLocks noGrp="1"/>
          </p:cNvSpPr>
          <p:nvPr>
            <p:ph type="pic" idx="2"/>
          </p:nvPr>
        </p:nvSpPr>
        <p:spPr>
          <a:xfrm>
            <a:off x="2754948" y="2502098"/>
            <a:ext cx="1465800" cy="1289400"/>
          </a:xfrm>
          <a:prstGeom prst="hexagon">
            <a:avLst>
              <a:gd name="adj" fmla="val 28349"/>
              <a:gd name="vf" fmla="val 115470"/>
            </a:avLst>
          </a:prstGeom>
          <a:noFill/>
          <a:ln>
            <a:noFill/>
          </a:ln>
        </p:spPr>
      </p:sp>
      <p:sp>
        <p:nvSpPr>
          <p:cNvPr id="129" name="Google Shape;129;p12"/>
          <p:cNvSpPr>
            <a:spLocks noGrp="1"/>
          </p:cNvSpPr>
          <p:nvPr>
            <p:ph type="pic" idx="3"/>
          </p:nvPr>
        </p:nvSpPr>
        <p:spPr>
          <a:xfrm>
            <a:off x="391110" y="2493385"/>
            <a:ext cx="1465800" cy="1289400"/>
          </a:xfrm>
          <a:prstGeom prst="hexagon">
            <a:avLst>
              <a:gd name="adj" fmla="val 28349"/>
              <a:gd name="vf" fmla="val 115470"/>
            </a:avLst>
          </a:prstGeom>
          <a:noFill/>
          <a:ln>
            <a:noFill/>
          </a:ln>
        </p:spPr>
      </p:sp>
      <p:sp>
        <p:nvSpPr>
          <p:cNvPr id="130" name="Google Shape;130;p12"/>
          <p:cNvSpPr>
            <a:spLocks noGrp="1"/>
          </p:cNvSpPr>
          <p:nvPr>
            <p:ph type="pic" idx="4"/>
          </p:nvPr>
        </p:nvSpPr>
        <p:spPr>
          <a:xfrm>
            <a:off x="5151412" y="5238680"/>
            <a:ext cx="1465800" cy="1289400"/>
          </a:xfrm>
          <a:prstGeom prst="hexagon">
            <a:avLst>
              <a:gd name="adj" fmla="val 28349"/>
              <a:gd name="vf" fmla="val 115470"/>
            </a:avLst>
          </a:prstGeom>
          <a:noFill/>
          <a:ln>
            <a:noFill/>
          </a:ln>
        </p:spPr>
      </p:sp>
      <p:sp>
        <p:nvSpPr>
          <p:cNvPr id="131" name="Google Shape;131;p12"/>
          <p:cNvSpPr>
            <a:spLocks noGrp="1"/>
          </p:cNvSpPr>
          <p:nvPr>
            <p:ph type="pic" idx="5"/>
          </p:nvPr>
        </p:nvSpPr>
        <p:spPr>
          <a:xfrm>
            <a:off x="3948599" y="3194928"/>
            <a:ext cx="1465800" cy="1289400"/>
          </a:xfrm>
          <a:prstGeom prst="hexagon">
            <a:avLst>
              <a:gd name="adj" fmla="val 28349"/>
              <a:gd name="vf" fmla="val 115470"/>
            </a:avLst>
          </a:prstGeom>
          <a:noFill/>
          <a:ln>
            <a:noFill/>
          </a:ln>
        </p:spPr>
      </p:sp>
      <p:sp>
        <p:nvSpPr>
          <p:cNvPr id="132" name="Google Shape;132;p12" descr="Click icon to add picture"/>
          <p:cNvSpPr txBox="1">
            <a:spLocks noGrp="1"/>
          </p:cNvSpPr>
          <p:nvPr>
            <p:ph type="body" idx="1"/>
          </p:nvPr>
        </p:nvSpPr>
        <p:spPr>
          <a:xfrm>
            <a:off x="6096000" y="3093990"/>
            <a:ext cx="3034200" cy="1879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accent6"/>
              </a:buClr>
              <a:buSzPts val="1800"/>
              <a:buNone/>
              <a:defRPr sz="1800" b="0">
                <a:solidFill>
                  <a:schemeClr val="accent6"/>
                </a:solidFil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12"/>
          <p:cNvSpPr txBox="1">
            <a:spLocks noGrp="1"/>
          </p:cNvSpPr>
          <p:nvPr>
            <p:ph type="title"/>
          </p:nvPr>
        </p:nvSpPr>
        <p:spPr>
          <a:xfrm>
            <a:off x="6096000" y="1703538"/>
            <a:ext cx="5055600" cy="1325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2"/>
          <p:cNvSpPr/>
          <p:nvPr/>
        </p:nvSpPr>
        <p:spPr>
          <a:xfrm>
            <a:off x="-6538" y="1815084"/>
            <a:ext cx="697438" cy="1266696"/>
          </a:xfrm>
          <a:custGeom>
            <a:avLst/>
            <a:gdLst/>
            <a:ahLst/>
            <a:cxnLst/>
            <a:rect l="l" t="t" r="r" b="b"/>
            <a:pathLst>
              <a:path w="697438" h="1266696" extrusionOk="0">
                <a:moveTo>
                  <a:pt x="8792" y="8793"/>
                </a:moveTo>
                <a:lnTo>
                  <a:pt x="337532" y="0"/>
                </a:lnTo>
                <a:lnTo>
                  <a:pt x="697438" y="633348"/>
                </a:lnTo>
                <a:lnTo>
                  <a:pt x="337532" y="1266696"/>
                </a:lnTo>
                <a:lnTo>
                  <a:pt x="0" y="1266696"/>
                </a:lnTo>
                <a:cubicBezTo>
                  <a:pt x="0" y="844464"/>
                  <a:pt x="8792" y="431025"/>
                  <a:pt x="8792" y="8793"/>
                </a:cubicBezTo>
                <a:close/>
              </a:path>
            </a:pathLst>
          </a:custGeom>
          <a:noFill/>
          <a:ln w="19050" cap="flat" cmpd="sng">
            <a:solidFill>
              <a:srgbClr val="D5DFE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35"/>
        <p:cNvGrpSpPr/>
        <p:nvPr/>
      </p:nvGrpSpPr>
      <p:grpSpPr>
        <a:xfrm>
          <a:off x="0" y="0"/>
          <a:ext cx="0" cy="0"/>
          <a:chOff x="0" y="0"/>
          <a:chExt cx="0" cy="0"/>
        </a:xfrm>
      </p:grpSpPr>
      <p:sp>
        <p:nvSpPr>
          <p:cNvPr id="136" name="Google Shape;136;p13"/>
          <p:cNvSpPr txBox="1">
            <a:spLocks noGrp="1"/>
          </p:cNvSpPr>
          <p:nvPr>
            <p:ph type="title"/>
          </p:nvPr>
        </p:nvSpPr>
        <p:spPr>
          <a:xfrm>
            <a:off x="587829" y="507076"/>
            <a:ext cx="10515600" cy="11154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13"/>
          <p:cNvSpPr>
            <a:spLocks noGrp="1"/>
          </p:cNvSpPr>
          <p:nvPr>
            <p:ph type="chart" idx="2"/>
          </p:nvPr>
        </p:nvSpPr>
        <p:spPr>
          <a:xfrm>
            <a:off x="587829" y="1622510"/>
            <a:ext cx="10889700" cy="4155900"/>
          </a:xfrm>
          <a:prstGeom prst="rect">
            <a:avLst/>
          </a:prstGeom>
          <a:noFill/>
          <a:ln>
            <a:noFill/>
          </a:ln>
        </p:spPr>
        <p:txBody>
          <a:bodyPr spcFirstLastPara="1" wrap="square" lIns="91425" tIns="45700" rIns="91425" bIns="45700" anchor="t" anchorCtr="0">
            <a:noAutofit/>
          </a:bodyPr>
          <a:lstStyle>
            <a:lvl1pPr marR="0" lvl="0" algn="l">
              <a:lnSpc>
                <a:spcPct val="90000"/>
              </a:lnSpc>
              <a:spcBef>
                <a:spcPts val="10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1pPr>
            <a:lvl2pPr marR="0" lvl="1" algn="l">
              <a:lnSpc>
                <a:spcPct val="90000"/>
              </a:lnSpc>
              <a:spcBef>
                <a:spcPts val="5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2pPr>
            <a:lvl3pPr marR="0" lvl="2" algn="l">
              <a:lnSpc>
                <a:spcPct val="90000"/>
              </a:lnSpc>
              <a:spcBef>
                <a:spcPts val="5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3pPr>
            <a:lvl4pPr marR="0" lvl="3" algn="l">
              <a:lnSpc>
                <a:spcPct val="90000"/>
              </a:lnSpc>
              <a:spcBef>
                <a:spcPts val="5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4pPr>
            <a:lvl5pPr marR="0" lvl="4" algn="l">
              <a:lnSpc>
                <a:spcPct val="90000"/>
              </a:lnSpc>
              <a:spcBef>
                <a:spcPts val="5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5pPr>
            <a:lvl6pPr marR="0" lvl="5"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8" name="Google Shape;138;p13"/>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3"/>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a:solidFill>
                  <a:schemeClr val="accent6"/>
                </a:solidFill>
                <a:latin typeface="Arial"/>
                <a:ea typeface="Arial"/>
                <a:cs typeface="Arial"/>
                <a:sym typeface="Arial"/>
              </a:defRPr>
            </a:lvl1pPr>
            <a:lvl2pPr marL="0" lvl="1" indent="0" algn="ctr">
              <a:spcBef>
                <a:spcPts val="0"/>
              </a:spcBef>
              <a:buNone/>
              <a:defRPr sz="1200">
                <a:solidFill>
                  <a:schemeClr val="accent6"/>
                </a:solidFill>
                <a:latin typeface="Arial"/>
                <a:ea typeface="Arial"/>
                <a:cs typeface="Arial"/>
                <a:sym typeface="Arial"/>
              </a:defRPr>
            </a:lvl2pPr>
            <a:lvl3pPr marL="0" lvl="2" indent="0" algn="ctr">
              <a:spcBef>
                <a:spcPts val="0"/>
              </a:spcBef>
              <a:buNone/>
              <a:defRPr sz="1200">
                <a:solidFill>
                  <a:schemeClr val="accent6"/>
                </a:solidFill>
                <a:latin typeface="Arial"/>
                <a:ea typeface="Arial"/>
                <a:cs typeface="Arial"/>
                <a:sym typeface="Arial"/>
              </a:defRPr>
            </a:lvl3pPr>
            <a:lvl4pPr marL="0" lvl="3" indent="0" algn="ctr">
              <a:spcBef>
                <a:spcPts val="0"/>
              </a:spcBef>
              <a:buNone/>
              <a:defRPr sz="1200">
                <a:solidFill>
                  <a:schemeClr val="accent6"/>
                </a:solidFill>
                <a:latin typeface="Arial"/>
                <a:ea typeface="Arial"/>
                <a:cs typeface="Arial"/>
                <a:sym typeface="Arial"/>
              </a:defRPr>
            </a:lvl4pPr>
            <a:lvl5pPr marL="0" lvl="4" indent="0" algn="ctr">
              <a:spcBef>
                <a:spcPts val="0"/>
              </a:spcBef>
              <a:buNone/>
              <a:defRPr sz="1200">
                <a:solidFill>
                  <a:schemeClr val="accent6"/>
                </a:solidFill>
                <a:latin typeface="Arial"/>
                <a:ea typeface="Arial"/>
                <a:cs typeface="Arial"/>
                <a:sym typeface="Arial"/>
              </a:defRPr>
            </a:lvl5pPr>
            <a:lvl6pPr marL="0" lvl="5" indent="0" algn="ctr">
              <a:spcBef>
                <a:spcPts val="0"/>
              </a:spcBef>
              <a:buNone/>
              <a:defRPr sz="1200">
                <a:solidFill>
                  <a:schemeClr val="accent6"/>
                </a:solidFill>
                <a:latin typeface="Arial"/>
                <a:ea typeface="Arial"/>
                <a:cs typeface="Arial"/>
                <a:sym typeface="Arial"/>
              </a:defRPr>
            </a:lvl6pPr>
            <a:lvl7pPr marL="0" lvl="6" indent="0" algn="ctr">
              <a:spcBef>
                <a:spcPts val="0"/>
              </a:spcBef>
              <a:buNone/>
              <a:defRPr sz="1200">
                <a:solidFill>
                  <a:schemeClr val="accent6"/>
                </a:solidFill>
                <a:latin typeface="Arial"/>
                <a:ea typeface="Arial"/>
                <a:cs typeface="Arial"/>
                <a:sym typeface="Arial"/>
              </a:defRPr>
            </a:lvl7pPr>
            <a:lvl8pPr marL="0" lvl="7" indent="0" algn="ctr">
              <a:spcBef>
                <a:spcPts val="0"/>
              </a:spcBef>
              <a:buNone/>
              <a:defRPr sz="1200">
                <a:solidFill>
                  <a:schemeClr val="accent6"/>
                </a:solidFill>
                <a:latin typeface="Arial"/>
                <a:ea typeface="Arial"/>
                <a:cs typeface="Arial"/>
                <a:sym typeface="Arial"/>
              </a:defRPr>
            </a:lvl8pPr>
            <a:lvl9pPr marL="0" lvl="8" indent="0" algn="ctr">
              <a:spcBef>
                <a:spcPts val="0"/>
              </a:spcBef>
              <a:buNone/>
              <a:defRPr sz="1200">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with design">
  <p:cSld name="Title and Content with design">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581709" y="721538"/>
            <a:ext cx="10889700" cy="14190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4"/>
          <p:cNvSpPr>
            <a:spLocks noGrp="1"/>
          </p:cNvSpPr>
          <p:nvPr>
            <p:ph type="tbl" idx="2"/>
          </p:nvPr>
        </p:nvSpPr>
        <p:spPr>
          <a:xfrm>
            <a:off x="581709" y="1614198"/>
            <a:ext cx="10889700" cy="4317900"/>
          </a:xfrm>
          <a:prstGeom prst="rect">
            <a:avLst/>
          </a:prstGeom>
          <a:noFill/>
          <a:ln>
            <a:noFill/>
          </a:ln>
        </p:spPr>
        <p:txBody>
          <a:bodyPr spcFirstLastPara="1" wrap="square" lIns="91425" tIns="45700" rIns="91425" bIns="45700" anchor="t" anchorCtr="0">
            <a:noAutofit/>
          </a:bodyPr>
          <a:lstStyle>
            <a:lvl1pPr marR="0" lvl="0" algn="l">
              <a:spcBef>
                <a:spcPts val="0"/>
              </a:spcBef>
              <a:spcAft>
                <a:spcPts val="0"/>
              </a:spcAft>
              <a:buSzPts val="1400"/>
              <a:buNone/>
              <a:defRPr sz="1800" b="0" i="0" u="none" strike="noStrike" cap="none">
                <a:solidFill>
                  <a:schemeClr val="accent6"/>
                </a:solidFill>
                <a:latin typeface="Arial"/>
                <a:ea typeface="Arial"/>
                <a:cs typeface="Arial"/>
                <a:sym typeface="Arial"/>
              </a:defRPr>
            </a:lvl1pPr>
            <a:lvl2pPr marR="0" lvl="1" algn="l">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3" name="Google Shape;143;p14"/>
          <p:cNvSpPr/>
          <p:nvPr/>
        </p:nvSpPr>
        <p:spPr>
          <a:xfrm>
            <a:off x="10551278" y="4665388"/>
            <a:ext cx="603301" cy="679345"/>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44" name="Google Shape;144;p14"/>
          <p:cNvSpPr/>
          <p:nvPr/>
        </p:nvSpPr>
        <p:spPr>
          <a:xfrm>
            <a:off x="10524774" y="5146146"/>
            <a:ext cx="1667226" cy="1711855"/>
          </a:xfrm>
          <a:custGeom>
            <a:avLst/>
            <a:gdLst/>
            <a:ahLst/>
            <a:cxnLst/>
            <a:rect l="l" t="t" r="r" b="b"/>
            <a:pathLst>
              <a:path w="1667226" h="1711855" extrusionOk="0">
                <a:moveTo>
                  <a:pt x="998834" y="0"/>
                </a:moveTo>
                <a:lnTo>
                  <a:pt x="1667226" y="373790"/>
                </a:lnTo>
                <a:lnTo>
                  <a:pt x="1667226" y="1711855"/>
                </a:lnTo>
                <a:lnTo>
                  <a:pt x="48502" y="1711855"/>
                </a:lnTo>
                <a:lnTo>
                  <a:pt x="0" y="1684915"/>
                </a:lnTo>
                <a:lnTo>
                  <a:pt x="0" y="564300"/>
                </a:lnTo>
                <a:close/>
              </a:path>
            </a:pathLst>
          </a:custGeom>
          <a:noFill/>
          <a:ln w="1905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145" name="Google Shape;145;p14"/>
          <p:cNvSpPr/>
          <p:nvPr/>
        </p:nvSpPr>
        <p:spPr>
          <a:xfrm>
            <a:off x="10177285" y="5347130"/>
            <a:ext cx="747776" cy="855472"/>
          </a:xfrm>
          <a:custGeom>
            <a:avLst/>
            <a:gdLst/>
            <a:ahLst/>
            <a:cxnLst/>
            <a:rect l="l" t="t" r="r" b="b"/>
            <a:pathLst>
              <a:path w="4398682" h="5032188" extrusionOk="0">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ABE7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46" name="Google Shape;146;p14"/>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4"/>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a:solidFill>
                  <a:schemeClr val="accent6"/>
                </a:solidFill>
                <a:latin typeface="Arial"/>
                <a:ea typeface="Arial"/>
                <a:cs typeface="Arial"/>
                <a:sym typeface="Arial"/>
              </a:defRPr>
            </a:lvl1pPr>
            <a:lvl2pPr marL="0" lvl="1" indent="0" algn="ctr">
              <a:spcBef>
                <a:spcPts val="0"/>
              </a:spcBef>
              <a:buNone/>
              <a:defRPr sz="1200">
                <a:solidFill>
                  <a:schemeClr val="accent6"/>
                </a:solidFill>
                <a:latin typeface="Arial"/>
                <a:ea typeface="Arial"/>
                <a:cs typeface="Arial"/>
                <a:sym typeface="Arial"/>
              </a:defRPr>
            </a:lvl2pPr>
            <a:lvl3pPr marL="0" lvl="2" indent="0" algn="ctr">
              <a:spcBef>
                <a:spcPts val="0"/>
              </a:spcBef>
              <a:buNone/>
              <a:defRPr sz="1200">
                <a:solidFill>
                  <a:schemeClr val="accent6"/>
                </a:solidFill>
                <a:latin typeface="Arial"/>
                <a:ea typeface="Arial"/>
                <a:cs typeface="Arial"/>
                <a:sym typeface="Arial"/>
              </a:defRPr>
            </a:lvl3pPr>
            <a:lvl4pPr marL="0" lvl="3" indent="0" algn="ctr">
              <a:spcBef>
                <a:spcPts val="0"/>
              </a:spcBef>
              <a:buNone/>
              <a:defRPr sz="1200">
                <a:solidFill>
                  <a:schemeClr val="accent6"/>
                </a:solidFill>
                <a:latin typeface="Arial"/>
                <a:ea typeface="Arial"/>
                <a:cs typeface="Arial"/>
                <a:sym typeface="Arial"/>
              </a:defRPr>
            </a:lvl4pPr>
            <a:lvl5pPr marL="0" lvl="4" indent="0" algn="ctr">
              <a:spcBef>
                <a:spcPts val="0"/>
              </a:spcBef>
              <a:buNone/>
              <a:defRPr sz="1200">
                <a:solidFill>
                  <a:schemeClr val="accent6"/>
                </a:solidFill>
                <a:latin typeface="Arial"/>
                <a:ea typeface="Arial"/>
                <a:cs typeface="Arial"/>
                <a:sym typeface="Arial"/>
              </a:defRPr>
            </a:lvl5pPr>
            <a:lvl6pPr marL="0" lvl="5" indent="0" algn="ctr">
              <a:spcBef>
                <a:spcPts val="0"/>
              </a:spcBef>
              <a:buNone/>
              <a:defRPr sz="1200">
                <a:solidFill>
                  <a:schemeClr val="accent6"/>
                </a:solidFill>
                <a:latin typeface="Arial"/>
                <a:ea typeface="Arial"/>
                <a:cs typeface="Arial"/>
                <a:sym typeface="Arial"/>
              </a:defRPr>
            </a:lvl6pPr>
            <a:lvl7pPr marL="0" lvl="6" indent="0" algn="ctr">
              <a:spcBef>
                <a:spcPts val="0"/>
              </a:spcBef>
              <a:buNone/>
              <a:defRPr sz="1200">
                <a:solidFill>
                  <a:schemeClr val="accent6"/>
                </a:solidFill>
                <a:latin typeface="Arial"/>
                <a:ea typeface="Arial"/>
                <a:cs typeface="Arial"/>
                <a:sym typeface="Arial"/>
              </a:defRPr>
            </a:lvl7pPr>
            <a:lvl8pPr marL="0" lvl="7" indent="0" algn="ctr">
              <a:spcBef>
                <a:spcPts val="0"/>
              </a:spcBef>
              <a:buNone/>
              <a:defRPr sz="1200">
                <a:solidFill>
                  <a:schemeClr val="accent6"/>
                </a:solidFill>
                <a:latin typeface="Arial"/>
                <a:ea typeface="Arial"/>
                <a:cs typeface="Arial"/>
                <a:sym typeface="Arial"/>
              </a:defRPr>
            </a:lvl8pPr>
            <a:lvl9pPr marL="0" lvl="8" indent="0" algn="ctr">
              <a:spcBef>
                <a:spcPts val="0"/>
              </a:spcBef>
              <a:buNone/>
              <a:defRPr sz="1200">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 Team Members">
  <p:cSld name="4 Team Members">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15"/>
          <p:cNvSpPr>
            <a:spLocks noGrp="1"/>
          </p:cNvSpPr>
          <p:nvPr>
            <p:ph type="pic" idx="2"/>
          </p:nvPr>
        </p:nvSpPr>
        <p:spPr>
          <a:xfrm>
            <a:off x="1114798" y="2560353"/>
            <a:ext cx="2368200" cy="2102100"/>
          </a:xfrm>
          <a:prstGeom prst="hexagon">
            <a:avLst>
              <a:gd name="adj" fmla="val 28349"/>
              <a:gd name="vf" fmla="val 115470"/>
            </a:avLst>
          </a:prstGeom>
          <a:noFill/>
          <a:ln>
            <a:noFill/>
          </a:ln>
        </p:spPr>
      </p:sp>
      <p:sp>
        <p:nvSpPr>
          <p:cNvPr id="151" name="Google Shape;151;p15" descr="Click icon to add picture"/>
          <p:cNvSpPr txBox="1">
            <a:spLocks noGrp="1"/>
          </p:cNvSpPr>
          <p:nvPr>
            <p:ph type="body" idx="1"/>
          </p:nvPr>
        </p:nvSpPr>
        <p:spPr>
          <a:xfrm>
            <a:off x="1214003" y="4764289"/>
            <a:ext cx="2097900" cy="50640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5"/>
          <p:cNvSpPr txBox="1">
            <a:spLocks noGrp="1"/>
          </p:cNvSpPr>
          <p:nvPr>
            <p:ph type="body" idx="3"/>
          </p:nvPr>
        </p:nvSpPr>
        <p:spPr>
          <a:xfrm>
            <a:off x="1214003" y="5295180"/>
            <a:ext cx="2097900" cy="5064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15"/>
          <p:cNvSpPr>
            <a:spLocks noGrp="1"/>
          </p:cNvSpPr>
          <p:nvPr>
            <p:ph type="pic" idx="4"/>
          </p:nvPr>
        </p:nvSpPr>
        <p:spPr>
          <a:xfrm>
            <a:off x="3623536" y="1840730"/>
            <a:ext cx="2368200" cy="2102100"/>
          </a:xfrm>
          <a:prstGeom prst="hexagon">
            <a:avLst>
              <a:gd name="adj" fmla="val 28349"/>
              <a:gd name="vf" fmla="val 115470"/>
            </a:avLst>
          </a:prstGeom>
          <a:noFill/>
          <a:ln>
            <a:noFill/>
          </a:ln>
        </p:spPr>
      </p:sp>
      <p:sp>
        <p:nvSpPr>
          <p:cNvPr id="154" name="Google Shape;154;p15" descr="Click icon to add picture"/>
          <p:cNvSpPr txBox="1">
            <a:spLocks noGrp="1"/>
          </p:cNvSpPr>
          <p:nvPr>
            <p:ph type="body" idx="5"/>
          </p:nvPr>
        </p:nvSpPr>
        <p:spPr>
          <a:xfrm>
            <a:off x="3720440" y="4045832"/>
            <a:ext cx="2097900" cy="50640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5"/>
          <p:cNvSpPr txBox="1">
            <a:spLocks noGrp="1"/>
          </p:cNvSpPr>
          <p:nvPr>
            <p:ph type="body" idx="6"/>
          </p:nvPr>
        </p:nvSpPr>
        <p:spPr>
          <a:xfrm>
            <a:off x="3720440" y="4576723"/>
            <a:ext cx="2097900" cy="5064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15"/>
          <p:cNvSpPr>
            <a:spLocks noGrp="1"/>
          </p:cNvSpPr>
          <p:nvPr>
            <p:ph type="pic" idx="7"/>
          </p:nvPr>
        </p:nvSpPr>
        <p:spPr>
          <a:xfrm>
            <a:off x="6113401" y="2560353"/>
            <a:ext cx="2368200" cy="2102100"/>
          </a:xfrm>
          <a:prstGeom prst="hexagon">
            <a:avLst>
              <a:gd name="adj" fmla="val 28349"/>
              <a:gd name="vf" fmla="val 115470"/>
            </a:avLst>
          </a:prstGeom>
          <a:noFill/>
          <a:ln>
            <a:noFill/>
          </a:ln>
        </p:spPr>
      </p:sp>
      <p:sp>
        <p:nvSpPr>
          <p:cNvPr id="157" name="Google Shape;157;p15" descr="Click icon to add picture"/>
          <p:cNvSpPr txBox="1">
            <a:spLocks noGrp="1"/>
          </p:cNvSpPr>
          <p:nvPr>
            <p:ph type="body" idx="8"/>
          </p:nvPr>
        </p:nvSpPr>
        <p:spPr>
          <a:xfrm>
            <a:off x="6218710" y="4764289"/>
            <a:ext cx="2097900" cy="50640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5"/>
          <p:cNvSpPr txBox="1">
            <a:spLocks noGrp="1"/>
          </p:cNvSpPr>
          <p:nvPr>
            <p:ph type="body" idx="9"/>
          </p:nvPr>
        </p:nvSpPr>
        <p:spPr>
          <a:xfrm>
            <a:off x="6218710" y="5295180"/>
            <a:ext cx="2097900" cy="5064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15"/>
          <p:cNvSpPr>
            <a:spLocks noGrp="1"/>
          </p:cNvSpPr>
          <p:nvPr>
            <p:ph type="pic" idx="13"/>
          </p:nvPr>
        </p:nvSpPr>
        <p:spPr>
          <a:xfrm>
            <a:off x="8500328" y="1836331"/>
            <a:ext cx="2368200" cy="2102100"/>
          </a:xfrm>
          <a:prstGeom prst="hexagon">
            <a:avLst>
              <a:gd name="adj" fmla="val 28349"/>
              <a:gd name="vf" fmla="val 115470"/>
            </a:avLst>
          </a:prstGeom>
          <a:noFill/>
          <a:ln>
            <a:noFill/>
          </a:ln>
        </p:spPr>
      </p:sp>
      <p:sp>
        <p:nvSpPr>
          <p:cNvPr id="160" name="Google Shape;160;p15" descr="Click icon to add picture"/>
          <p:cNvSpPr txBox="1">
            <a:spLocks noGrp="1"/>
          </p:cNvSpPr>
          <p:nvPr>
            <p:ph type="body" idx="14"/>
          </p:nvPr>
        </p:nvSpPr>
        <p:spPr>
          <a:xfrm>
            <a:off x="8635340" y="4045832"/>
            <a:ext cx="2097900" cy="50640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15"/>
          <p:cNvSpPr txBox="1">
            <a:spLocks noGrp="1"/>
          </p:cNvSpPr>
          <p:nvPr>
            <p:ph type="body" idx="15"/>
          </p:nvPr>
        </p:nvSpPr>
        <p:spPr>
          <a:xfrm>
            <a:off x="8635340" y="4576723"/>
            <a:ext cx="2097900" cy="5064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15"/>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15"/>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a:solidFill>
                  <a:schemeClr val="accent6"/>
                </a:solidFill>
                <a:latin typeface="Arial"/>
                <a:ea typeface="Arial"/>
                <a:cs typeface="Arial"/>
                <a:sym typeface="Arial"/>
              </a:defRPr>
            </a:lvl1pPr>
            <a:lvl2pPr marL="0" lvl="1" indent="0" algn="ctr">
              <a:spcBef>
                <a:spcPts val="0"/>
              </a:spcBef>
              <a:buNone/>
              <a:defRPr sz="1200">
                <a:solidFill>
                  <a:schemeClr val="accent6"/>
                </a:solidFill>
                <a:latin typeface="Arial"/>
                <a:ea typeface="Arial"/>
                <a:cs typeface="Arial"/>
                <a:sym typeface="Arial"/>
              </a:defRPr>
            </a:lvl2pPr>
            <a:lvl3pPr marL="0" lvl="2" indent="0" algn="ctr">
              <a:spcBef>
                <a:spcPts val="0"/>
              </a:spcBef>
              <a:buNone/>
              <a:defRPr sz="1200">
                <a:solidFill>
                  <a:schemeClr val="accent6"/>
                </a:solidFill>
                <a:latin typeface="Arial"/>
                <a:ea typeface="Arial"/>
                <a:cs typeface="Arial"/>
                <a:sym typeface="Arial"/>
              </a:defRPr>
            </a:lvl3pPr>
            <a:lvl4pPr marL="0" lvl="3" indent="0" algn="ctr">
              <a:spcBef>
                <a:spcPts val="0"/>
              </a:spcBef>
              <a:buNone/>
              <a:defRPr sz="1200">
                <a:solidFill>
                  <a:schemeClr val="accent6"/>
                </a:solidFill>
                <a:latin typeface="Arial"/>
                <a:ea typeface="Arial"/>
                <a:cs typeface="Arial"/>
                <a:sym typeface="Arial"/>
              </a:defRPr>
            </a:lvl4pPr>
            <a:lvl5pPr marL="0" lvl="4" indent="0" algn="ctr">
              <a:spcBef>
                <a:spcPts val="0"/>
              </a:spcBef>
              <a:buNone/>
              <a:defRPr sz="1200">
                <a:solidFill>
                  <a:schemeClr val="accent6"/>
                </a:solidFill>
                <a:latin typeface="Arial"/>
                <a:ea typeface="Arial"/>
                <a:cs typeface="Arial"/>
                <a:sym typeface="Arial"/>
              </a:defRPr>
            </a:lvl5pPr>
            <a:lvl6pPr marL="0" lvl="5" indent="0" algn="ctr">
              <a:spcBef>
                <a:spcPts val="0"/>
              </a:spcBef>
              <a:buNone/>
              <a:defRPr sz="1200">
                <a:solidFill>
                  <a:schemeClr val="accent6"/>
                </a:solidFill>
                <a:latin typeface="Arial"/>
                <a:ea typeface="Arial"/>
                <a:cs typeface="Arial"/>
                <a:sym typeface="Arial"/>
              </a:defRPr>
            </a:lvl6pPr>
            <a:lvl7pPr marL="0" lvl="6" indent="0" algn="ctr">
              <a:spcBef>
                <a:spcPts val="0"/>
              </a:spcBef>
              <a:buNone/>
              <a:defRPr sz="1200">
                <a:solidFill>
                  <a:schemeClr val="accent6"/>
                </a:solidFill>
                <a:latin typeface="Arial"/>
                <a:ea typeface="Arial"/>
                <a:cs typeface="Arial"/>
                <a:sym typeface="Arial"/>
              </a:defRPr>
            </a:lvl7pPr>
            <a:lvl8pPr marL="0" lvl="7" indent="0" algn="ctr">
              <a:spcBef>
                <a:spcPts val="0"/>
              </a:spcBef>
              <a:buNone/>
              <a:defRPr sz="1200">
                <a:solidFill>
                  <a:schemeClr val="accent6"/>
                </a:solidFill>
                <a:latin typeface="Arial"/>
                <a:ea typeface="Arial"/>
                <a:cs typeface="Arial"/>
                <a:sym typeface="Arial"/>
              </a:defRPr>
            </a:lvl8pPr>
            <a:lvl9pPr marL="0" lvl="8" indent="0" algn="ctr">
              <a:spcBef>
                <a:spcPts val="0"/>
              </a:spcBef>
              <a:buNone/>
              <a:defRPr sz="1200">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8 Team Members">
  <p:cSld name="8 Team Members">
    <p:spTree>
      <p:nvGrpSpPr>
        <p:cNvPr id="1" name="Shape 164"/>
        <p:cNvGrpSpPr/>
        <p:nvPr/>
      </p:nvGrpSpPr>
      <p:grpSpPr>
        <a:xfrm>
          <a:off x="0" y="0"/>
          <a:ext cx="0" cy="0"/>
          <a:chOff x="0" y="0"/>
          <a:chExt cx="0" cy="0"/>
        </a:xfrm>
      </p:grpSpPr>
      <p:sp>
        <p:nvSpPr>
          <p:cNvPr id="165" name="Google Shape;165;p16"/>
          <p:cNvSpPr txBox="1">
            <a:spLocks noGrp="1"/>
          </p:cNvSpPr>
          <p:nvPr>
            <p:ph type="title"/>
          </p:nvPr>
        </p:nvSpPr>
        <p:spPr>
          <a:xfrm>
            <a:off x="509574" y="2367293"/>
            <a:ext cx="3909900" cy="36297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6" name="Google Shape;166;p16"/>
          <p:cNvSpPr>
            <a:spLocks noGrp="1"/>
          </p:cNvSpPr>
          <p:nvPr>
            <p:ph type="pic" idx="2"/>
          </p:nvPr>
        </p:nvSpPr>
        <p:spPr>
          <a:xfrm>
            <a:off x="4269796" y="436455"/>
            <a:ext cx="1173300" cy="1357800"/>
          </a:xfrm>
          <a:prstGeom prst="rect">
            <a:avLst/>
          </a:prstGeom>
          <a:noFill/>
          <a:ln>
            <a:noFill/>
          </a:ln>
        </p:spPr>
      </p:sp>
      <p:sp>
        <p:nvSpPr>
          <p:cNvPr id="167" name="Google Shape;167;p16" descr="Click icon to add picture"/>
          <p:cNvSpPr txBox="1">
            <a:spLocks noGrp="1"/>
          </p:cNvSpPr>
          <p:nvPr>
            <p:ph type="body" idx="1"/>
          </p:nvPr>
        </p:nvSpPr>
        <p:spPr>
          <a:xfrm>
            <a:off x="5520210" y="522515"/>
            <a:ext cx="2289900" cy="6267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16"/>
          <p:cNvSpPr txBox="1">
            <a:spLocks noGrp="1"/>
          </p:cNvSpPr>
          <p:nvPr>
            <p:ph type="body" idx="3"/>
          </p:nvPr>
        </p:nvSpPr>
        <p:spPr>
          <a:xfrm>
            <a:off x="5520211" y="1165881"/>
            <a:ext cx="2289900" cy="5064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16"/>
          <p:cNvSpPr>
            <a:spLocks noGrp="1"/>
          </p:cNvSpPr>
          <p:nvPr>
            <p:ph type="pic" idx="4"/>
          </p:nvPr>
        </p:nvSpPr>
        <p:spPr>
          <a:xfrm>
            <a:off x="8059916" y="436455"/>
            <a:ext cx="1173300" cy="1357800"/>
          </a:xfrm>
          <a:prstGeom prst="rect">
            <a:avLst/>
          </a:prstGeom>
          <a:noFill/>
          <a:ln>
            <a:noFill/>
          </a:ln>
        </p:spPr>
      </p:sp>
      <p:sp>
        <p:nvSpPr>
          <p:cNvPr id="170" name="Google Shape;170;p16" descr="Click icon to add picture"/>
          <p:cNvSpPr txBox="1">
            <a:spLocks noGrp="1"/>
          </p:cNvSpPr>
          <p:nvPr>
            <p:ph type="body" idx="5"/>
          </p:nvPr>
        </p:nvSpPr>
        <p:spPr>
          <a:xfrm>
            <a:off x="9309889" y="642667"/>
            <a:ext cx="2097900" cy="5064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16"/>
          <p:cNvSpPr txBox="1">
            <a:spLocks noGrp="1"/>
          </p:cNvSpPr>
          <p:nvPr>
            <p:ph type="body" idx="6"/>
          </p:nvPr>
        </p:nvSpPr>
        <p:spPr>
          <a:xfrm>
            <a:off x="9309891" y="1165881"/>
            <a:ext cx="2097900" cy="506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16"/>
          <p:cNvSpPr>
            <a:spLocks noGrp="1"/>
          </p:cNvSpPr>
          <p:nvPr>
            <p:ph type="pic" idx="7"/>
          </p:nvPr>
        </p:nvSpPr>
        <p:spPr>
          <a:xfrm>
            <a:off x="4269796" y="2004222"/>
            <a:ext cx="1173300" cy="1357800"/>
          </a:xfrm>
          <a:prstGeom prst="rect">
            <a:avLst/>
          </a:prstGeom>
          <a:noFill/>
          <a:ln>
            <a:noFill/>
          </a:ln>
        </p:spPr>
      </p:sp>
      <p:sp>
        <p:nvSpPr>
          <p:cNvPr id="173" name="Google Shape;173;p16" descr="Click icon to add picture"/>
          <p:cNvSpPr txBox="1">
            <a:spLocks noGrp="1"/>
          </p:cNvSpPr>
          <p:nvPr>
            <p:ph type="body" idx="8"/>
          </p:nvPr>
        </p:nvSpPr>
        <p:spPr>
          <a:xfrm>
            <a:off x="5520210" y="2105171"/>
            <a:ext cx="2193000" cy="6174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16"/>
          <p:cNvSpPr txBox="1">
            <a:spLocks noGrp="1"/>
          </p:cNvSpPr>
          <p:nvPr>
            <p:ph type="body" idx="9"/>
          </p:nvPr>
        </p:nvSpPr>
        <p:spPr>
          <a:xfrm>
            <a:off x="5520212" y="2739721"/>
            <a:ext cx="2193000" cy="506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16"/>
          <p:cNvSpPr>
            <a:spLocks noGrp="1"/>
          </p:cNvSpPr>
          <p:nvPr>
            <p:ph type="pic" idx="13"/>
          </p:nvPr>
        </p:nvSpPr>
        <p:spPr>
          <a:xfrm>
            <a:off x="8059916" y="2004222"/>
            <a:ext cx="1173300" cy="1357800"/>
          </a:xfrm>
          <a:prstGeom prst="rect">
            <a:avLst/>
          </a:prstGeom>
          <a:noFill/>
          <a:ln>
            <a:noFill/>
          </a:ln>
        </p:spPr>
      </p:sp>
      <p:sp>
        <p:nvSpPr>
          <p:cNvPr id="176" name="Google Shape;176;p16" descr="Click icon to add picture"/>
          <p:cNvSpPr txBox="1">
            <a:spLocks noGrp="1"/>
          </p:cNvSpPr>
          <p:nvPr>
            <p:ph type="body" idx="14"/>
          </p:nvPr>
        </p:nvSpPr>
        <p:spPr>
          <a:xfrm>
            <a:off x="9309890" y="2032203"/>
            <a:ext cx="2097900" cy="7011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16"/>
          <p:cNvSpPr txBox="1">
            <a:spLocks noGrp="1"/>
          </p:cNvSpPr>
          <p:nvPr>
            <p:ph type="body" idx="15"/>
          </p:nvPr>
        </p:nvSpPr>
        <p:spPr>
          <a:xfrm>
            <a:off x="9309890" y="2746407"/>
            <a:ext cx="2097900" cy="506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16"/>
          <p:cNvSpPr>
            <a:spLocks noGrp="1"/>
          </p:cNvSpPr>
          <p:nvPr>
            <p:ph type="pic" idx="16"/>
          </p:nvPr>
        </p:nvSpPr>
        <p:spPr>
          <a:xfrm>
            <a:off x="4269796" y="3571991"/>
            <a:ext cx="1173300" cy="1357800"/>
          </a:xfrm>
          <a:prstGeom prst="rect">
            <a:avLst/>
          </a:prstGeom>
          <a:noFill/>
          <a:ln>
            <a:noFill/>
          </a:ln>
        </p:spPr>
      </p:sp>
      <p:sp>
        <p:nvSpPr>
          <p:cNvPr id="179" name="Google Shape;179;p16" descr="Click icon to add picture"/>
          <p:cNvSpPr txBox="1">
            <a:spLocks noGrp="1"/>
          </p:cNvSpPr>
          <p:nvPr>
            <p:ph type="body" idx="17"/>
          </p:nvPr>
        </p:nvSpPr>
        <p:spPr>
          <a:xfrm>
            <a:off x="5520210" y="3775516"/>
            <a:ext cx="2097900" cy="5064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16"/>
          <p:cNvSpPr txBox="1">
            <a:spLocks noGrp="1"/>
          </p:cNvSpPr>
          <p:nvPr>
            <p:ph type="body" idx="18"/>
          </p:nvPr>
        </p:nvSpPr>
        <p:spPr>
          <a:xfrm>
            <a:off x="5520211" y="4312077"/>
            <a:ext cx="2097900" cy="506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16"/>
          <p:cNvSpPr>
            <a:spLocks noGrp="1"/>
          </p:cNvSpPr>
          <p:nvPr>
            <p:ph type="pic" idx="19"/>
          </p:nvPr>
        </p:nvSpPr>
        <p:spPr>
          <a:xfrm>
            <a:off x="8059916" y="3571991"/>
            <a:ext cx="1173300" cy="1357800"/>
          </a:xfrm>
          <a:prstGeom prst="rect">
            <a:avLst/>
          </a:prstGeom>
          <a:noFill/>
          <a:ln>
            <a:noFill/>
          </a:ln>
        </p:spPr>
      </p:sp>
      <p:sp>
        <p:nvSpPr>
          <p:cNvPr id="182" name="Google Shape;182;p16" descr="Click icon to add picture"/>
          <p:cNvSpPr txBox="1">
            <a:spLocks noGrp="1"/>
          </p:cNvSpPr>
          <p:nvPr>
            <p:ph type="body" idx="20"/>
          </p:nvPr>
        </p:nvSpPr>
        <p:spPr>
          <a:xfrm>
            <a:off x="9309889" y="3775516"/>
            <a:ext cx="2097900" cy="5064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16"/>
          <p:cNvSpPr txBox="1">
            <a:spLocks noGrp="1"/>
          </p:cNvSpPr>
          <p:nvPr>
            <p:ph type="body" idx="21"/>
          </p:nvPr>
        </p:nvSpPr>
        <p:spPr>
          <a:xfrm>
            <a:off x="9309891" y="4312077"/>
            <a:ext cx="2097900" cy="506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16"/>
          <p:cNvSpPr>
            <a:spLocks noGrp="1"/>
          </p:cNvSpPr>
          <p:nvPr>
            <p:ph type="pic" idx="22"/>
          </p:nvPr>
        </p:nvSpPr>
        <p:spPr>
          <a:xfrm>
            <a:off x="4269796" y="5153614"/>
            <a:ext cx="1173300" cy="1357800"/>
          </a:xfrm>
          <a:prstGeom prst="rect">
            <a:avLst/>
          </a:prstGeom>
          <a:noFill/>
          <a:ln>
            <a:noFill/>
          </a:ln>
        </p:spPr>
      </p:sp>
      <p:sp>
        <p:nvSpPr>
          <p:cNvPr id="185" name="Google Shape;185;p16" descr="Click icon to add picture"/>
          <p:cNvSpPr txBox="1">
            <a:spLocks noGrp="1"/>
          </p:cNvSpPr>
          <p:nvPr>
            <p:ph type="body" idx="23"/>
          </p:nvPr>
        </p:nvSpPr>
        <p:spPr>
          <a:xfrm>
            <a:off x="5520210" y="5369449"/>
            <a:ext cx="2097900" cy="5064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16"/>
          <p:cNvSpPr txBox="1">
            <a:spLocks noGrp="1"/>
          </p:cNvSpPr>
          <p:nvPr>
            <p:ph type="body" idx="24"/>
          </p:nvPr>
        </p:nvSpPr>
        <p:spPr>
          <a:xfrm>
            <a:off x="5520211" y="5901594"/>
            <a:ext cx="2097900" cy="506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16"/>
          <p:cNvSpPr>
            <a:spLocks noGrp="1"/>
          </p:cNvSpPr>
          <p:nvPr>
            <p:ph type="pic" idx="25"/>
          </p:nvPr>
        </p:nvSpPr>
        <p:spPr>
          <a:xfrm>
            <a:off x="8059916" y="5153614"/>
            <a:ext cx="1173300" cy="1357800"/>
          </a:xfrm>
          <a:prstGeom prst="rect">
            <a:avLst/>
          </a:prstGeom>
          <a:noFill/>
          <a:ln>
            <a:noFill/>
          </a:ln>
        </p:spPr>
      </p:sp>
      <p:sp>
        <p:nvSpPr>
          <p:cNvPr id="188" name="Google Shape;188;p16" descr="Click icon to add picture"/>
          <p:cNvSpPr txBox="1">
            <a:spLocks noGrp="1"/>
          </p:cNvSpPr>
          <p:nvPr>
            <p:ph type="body" idx="26"/>
          </p:nvPr>
        </p:nvSpPr>
        <p:spPr>
          <a:xfrm>
            <a:off x="9313612" y="5369449"/>
            <a:ext cx="2097900" cy="5064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9" name="Google Shape;189;p16"/>
          <p:cNvSpPr txBox="1">
            <a:spLocks noGrp="1"/>
          </p:cNvSpPr>
          <p:nvPr>
            <p:ph type="body" idx="27"/>
          </p:nvPr>
        </p:nvSpPr>
        <p:spPr>
          <a:xfrm>
            <a:off x="9309891" y="5901594"/>
            <a:ext cx="2097900" cy="506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16"/>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16"/>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0">
                <a:solidFill>
                  <a:schemeClr val="accent6"/>
                </a:solidFill>
                <a:latin typeface="Arial"/>
                <a:ea typeface="Arial"/>
                <a:cs typeface="Arial"/>
                <a:sym typeface="Arial"/>
              </a:defRPr>
            </a:lvl1pPr>
            <a:lvl2pPr marL="0" lvl="1" indent="0" algn="ctr">
              <a:spcBef>
                <a:spcPts val="0"/>
              </a:spcBef>
              <a:buNone/>
              <a:defRPr sz="1200" b="0">
                <a:solidFill>
                  <a:schemeClr val="accent6"/>
                </a:solidFill>
                <a:latin typeface="Arial"/>
                <a:ea typeface="Arial"/>
                <a:cs typeface="Arial"/>
                <a:sym typeface="Arial"/>
              </a:defRPr>
            </a:lvl2pPr>
            <a:lvl3pPr marL="0" lvl="2" indent="0" algn="ctr">
              <a:spcBef>
                <a:spcPts val="0"/>
              </a:spcBef>
              <a:buNone/>
              <a:defRPr sz="1200" b="0">
                <a:solidFill>
                  <a:schemeClr val="accent6"/>
                </a:solidFill>
                <a:latin typeface="Arial"/>
                <a:ea typeface="Arial"/>
                <a:cs typeface="Arial"/>
                <a:sym typeface="Arial"/>
              </a:defRPr>
            </a:lvl3pPr>
            <a:lvl4pPr marL="0" lvl="3" indent="0" algn="ctr">
              <a:spcBef>
                <a:spcPts val="0"/>
              </a:spcBef>
              <a:buNone/>
              <a:defRPr sz="1200" b="0">
                <a:solidFill>
                  <a:schemeClr val="accent6"/>
                </a:solidFill>
                <a:latin typeface="Arial"/>
                <a:ea typeface="Arial"/>
                <a:cs typeface="Arial"/>
                <a:sym typeface="Arial"/>
              </a:defRPr>
            </a:lvl4pPr>
            <a:lvl5pPr marL="0" lvl="4" indent="0" algn="ctr">
              <a:spcBef>
                <a:spcPts val="0"/>
              </a:spcBef>
              <a:buNone/>
              <a:defRPr sz="1200" b="0">
                <a:solidFill>
                  <a:schemeClr val="accent6"/>
                </a:solidFill>
                <a:latin typeface="Arial"/>
                <a:ea typeface="Arial"/>
                <a:cs typeface="Arial"/>
                <a:sym typeface="Arial"/>
              </a:defRPr>
            </a:lvl5pPr>
            <a:lvl6pPr marL="0" lvl="5" indent="0" algn="ctr">
              <a:spcBef>
                <a:spcPts val="0"/>
              </a:spcBef>
              <a:buNone/>
              <a:defRPr sz="1200" b="0">
                <a:solidFill>
                  <a:schemeClr val="accent6"/>
                </a:solidFill>
                <a:latin typeface="Arial"/>
                <a:ea typeface="Arial"/>
                <a:cs typeface="Arial"/>
                <a:sym typeface="Arial"/>
              </a:defRPr>
            </a:lvl6pPr>
            <a:lvl7pPr marL="0" lvl="6" indent="0" algn="ctr">
              <a:spcBef>
                <a:spcPts val="0"/>
              </a:spcBef>
              <a:buNone/>
              <a:defRPr sz="1200" b="0">
                <a:solidFill>
                  <a:schemeClr val="accent6"/>
                </a:solidFill>
                <a:latin typeface="Arial"/>
                <a:ea typeface="Arial"/>
                <a:cs typeface="Arial"/>
                <a:sym typeface="Arial"/>
              </a:defRPr>
            </a:lvl7pPr>
            <a:lvl8pPr marL="0" lvl="7" indent="0" algn="ctr">
              <a:spcBef>
                <a:spcPts val="0"/>
              </a:spcBef>
              <a:buNone/>
              <a:defRPr sz="1200" b="0">
                <a:solidFill>
                  <a:schemeClr val="accent6"/>
                </a:solidFill>
                <a:latin typeface="Arial"/>
                <a:ea typeface="Arial"/>
                <a:cs typeface="Arial"/>
                <a:sym typeface="Arial"/>
              </a:defRPr>
            </a:lvl8pPr>
            <a:lvl9pPr marL="0" lvl="8" indent="0" algn="ctr">
              <a:spcBef>
                <a:spcPts val="0"/>
              </a:spcBef>
              <a:buNone/>
              <a:defRPr sz="1200" b="0">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192"/>
        <p:cNvGrpSpPr/>
        <p:nvPr/>
      </p:nvGrpSpPr>
      <p:grpSpPr>
        <a:xfrm>
          <a:off x="0" y="0"/>
          <a:ext cx="0" cy="0"/>
          <a:chOff x="0" y="0"/>
          <a:chExt cx="0" cy="0"/>
        </a:xfrm>
      </p:grpSpPr>
      <p:sp>
        <p:nvSpPr>
          <p:cNvPr id="193" name="Google Shape;193;p17"/>
          <p:cNvSpPr/>
          <p:nvPr/>
        </p:nvSpPr>
        <p:spPr>
          <a:xfrm>
            <a:off x="1295508" y="3039919"/>
            <a:ext cx="2380298" cy="2729962"/>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94" name="Google Shape;194;p17"/>
          <p:cNvSpPr/>
          <p:nvPr/>
        </p:nvSpPr>
        <p:spPr>
          <a:xfrm>
            <a:off x="3670763" y="1677046"/>
            <a:ext cx="2380298" cy="2729962"/>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95" name="Google Shape;195;p17"/>
          <p:cNvSpPr/>
          <p:nvPr/>
        </p:nvSpPr>
        <p:spPr>
          <a:xfrm>
            <a:off x="4865676" y="3722308"/>
            <a:ext cx="2380298" cy="2729962"/>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96" name="Google Shape;196;p17"/>
          <p:cNvSpPr/>
          <p:nvPr/>
        </p:nvSpPr>
        <p:spPr>
          <a:xfrm>
            <a:off x="7245668" y="3725411"/>
            <a:ext cx="2380298" cy="2729962"/>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97" name="Google Shape;197;p17"/>
          <p:cNvSpPr/>
          <p:nvPr/>
        </p:nvSpPr>
        <p:spPr>
          <a:xfrm>
            <a:off x="8440729" y="1677046"/>
            <a:ext cx="2380298" cy="2729962"/>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98" name="Google Shape;198;p17"/>
          <p:cNvSpPr/>
          <p:nvPr/>
        </p:nvSpPr>
        <p:spPr>
          <a:xfrm>
            <a:off x="1274779" y="1667026"/>
            <a:ext cx="7152768" cy="2736950"/>
          </a:xfrm>
          <a:custGeom>
            <a:avLst/>
            <a:gdLst/>
            <a:ahLst/>
            <a:cxnLst/>
            <a:rect l="l" t="t" r="r" b="b"/>
            <a:pathLst>
              <a:path w="7152768" h="2736950" extrusionOk="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solidFill>
              <a:srgbClr val="D9E5F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99" name="Google Shape;199;p17"/>
          <p:cNvSpPr/>
          <p:nvPr/>
        </p:nvSpPr>
        <p:spPr>
          <a:xfrm>
            <a:off x="8440979" y="1677475"/>
            <a:ext cx="2373549" cy="2062264"/>
          </a:xfrm>
          <a:custGeom>
            <a:avLst/>
            <a:gdLst/>
            <a:ahLst/>
            <a:cxnLst/>
            <a:rect l="l" t="t" r="r" b="b"/>
            <a:pathLst>
              <a:path w="2373549" h="2062264" extrusionOk="0">
                <a:moveTo>
                  <a:pt x="2373549" y="680936"/>
                </a:moveTo>
                <a:lnTo>
                  <a:pt x="1186774" y="0"/>
                </a:lnTo>
                <a:lnTo>
                  <a:pt x="0" y="690664"/>
                </a:lnTo>
                <a:lnTo>
                  <a:pt x="0" y="2062264"/>
                </a:lnTo>
              </a:path>
            </a:pathLst>
          </a:custGeom>
          <a:noFill/>
          <a:ln w="38100" cap="flat" cmpd="sng">
            <a:solidFill>
              <a:srgbClr val="D9E5F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200" name="Google Shape;200;p17"/>
          <p:cNvSpPr/>
          <p:nvPr/>
        </p:nvSpPr>
        <p:spPr>
          <a:xfrm flipH="1">
            <a:off x="10711400" y="2243467"/>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201" name="Google Shape;201;p17"/>
          <p:cNvSpPr/>
          <p:nvPr/>
        </p:nvSpPr>
        <p:spPr>
          <a:xfrm flipH="1">
            <a:off x="9530456" y="1571099"/>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202" name="Google Shape;202;p17"/>
          <p:cNvSpPr/>
          <p:nvPr/>
        </p:nvSpPr>
        <p:spPr>
          <a:xfrm flipH="1">
            <a:off x="8324070" y="2258376"/>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203" name="Google Shape;203;p17"/>
          <p:cNvSpPr/>
          <p:nvPr/>
        </p:nvSpPr>
        <p:spPr>
          <a:xfrm flipH="1">
            <a:off x="8329359" y="3610854"/>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204" name="Google Shape;204;p17"/>
          <p:cNvSpPr/>
          <p:nvPr/>
        </p:nvSpPr>
        <p:spPr>
          <a:xfrm flipH="1">
            <a:off x="7141915" y="4290860"/>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205" name="Google Shape;205;p17"/>
          <p:cNvSpPr/>
          <p:nvPr/>
        </p:nvSpPr>
        <p:spPr>
          <a:xfrm flipH="1">
            <a:off x="5933746" y="3613390"/>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206" name="Google Shape;206;p17"/>
          <p:cNvSpPr/>
          <p:nvPr/>
        </p:nvSpPr>
        <p:spPr>
          <a:xfrm flipH="1">
            <a:off x="5947892" y="2251300"/>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207" name="Google Shape;207;p17"/>
          <p:cNvSpPr/>
          <p:nvPr/>
        </p:nvSpPr>
        <p:spPr>
          <a:xfrm flipH="1">
            <a:off x="4774055" y="1565771"/>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208" name="Google Shape;208;p17"/>
          <p:cNvSpPr/>
          <p:nvPr/>
        </p:nvSpPr>
        <p:spPr>
          <a:xfrm flipH="1">
            <a:off x="3561742" y="2247823"/>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209" name="Google Shape;209;p17"/>
          <p:cNvSpPr/>
          <p:nvPr/>
        </p:nvSpPr>
        <p:spPr>
          <a:xfrm flipH="1">
            <a:off x="3561851" y="3613390"/>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210" name="Google Shape;210;p17"/>
          <p:cNvSpPr/>
          <p:nvPr/>
        </p:nvSpPr>
        <p:spPr>
          <a:xfrm flipH="1">
            <a:off x="2382217" y="2962784"/>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211" name="Google Shape;211;p17"/>
          <p:cNvSpPr/>
          <p:nvPr/>
        </p:nvSpPr>
        <p:spPr>
          <a:xfrm flipH="1">
            <a:off x="1186201" y="3612210"/>
            <a:ext cx="208413" cy="23902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212" name="Google Shape;212;p17" descr="Click icon to add picture"/>
          <p:cNvSpPr txBox="1">
            <a:spLocks noGrp="1"/>
          </p:cNvSpPr>
          <p:nvPr>
            <p:ph type="body" idx="1"/>
          </p:nvPr>
        </p:nvSpPr>
        <p:spPr>
          <a:xfrm>
            <a:off x="1507136" y="3865003"/>
            <a:ext cx="1877700" cy="50640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accent6"/>
              </a:buClr>
              <a:buSzPts val="1800"/>
              <a:buNone/>
              <a:defRPr sz="1800" b="1">
                <a:solidFill>
                  <a:schemeClr val="accent6"/>
                </a:solidFil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3" name="Google Shape;213;p17"/>
          <p:cNvSpPr txBox="1">
            <a:spLocks noGrp="1"/>
          </p:cNvSpPr>
          <p:nvPr>
            <p:ph type="body" idx="2"/>
          </p:nvPr>
        </p:nvSpPr>
        <p:spPr>
          <a:xfrm>
            <a:off x="1507136" y="4447079"/>
            <a:ext cx="1877700" cy="5064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4" name="Google Shape;214;p17" descr="Click icon to add picture"/>
          <p:cNvSpPr txBox="1">
            <a:spLocks noGrp="1"/>
          </p:cNvSpPr>
          <p:nvPr>
            <p:ph type="body" idx="3"/>
          </p:nvPr>
        </p:nvSpPr>
        <p:spPr>
          <a:xfrm>
            <a:off x="3889942" y="2355643"/>
            <a:ext cx="1877700" cy="50640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accent6"/>
              </a:buClr>
              <a:buSzPts val="1800"/>
              <a:buNone/>
              <a:defRPr sz="1800" b="1">
                <a:solidFill>
                  <a:schemeClr val="accent6"/>
                </a:solidFil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5" name="Google Shape;215;p17"/>
          <p:cNvSpPr txBox="1">
            <a:spLocks noGrp="1"/>
          </p:cNvSpPr>
          <p:nvPr>
            <p:ph type="body" idx="4"/>
          </p:nvPr>
        </p:nvSpPr>
        <p:spPr>
          <a:xfrm>
            <a:off x="3889942" y="2937719"/>
            <a:ext cx="1877700" cy="5064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6" name="Google Shape;216;p17" descr="Click icon to add picture"/>
          <p:cNvSpPr txBox="1">
            <a:spLocks noGrp="1"/>
          </p:cNvSpPr>
          <p:nvPr>
            <p:ph type="body" idx="5"/>
          </p:nvPr>
        </p:nvSpPr>
        <p:spPr>
          <a:xfrm>
            <a:off x="5107230" y="4469081"/>
            <a:ext cx="1877700" cy="50640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accent6"/>
              </a:buClr>
              <a:buSzPts val="1800"/>
              <a:buNone/>
              <a:defRPr sz="1800" b="1">
                <a:solidFill>
                  <a:schemeClr val="accent6"/>
                </a:solidFil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7" name="Google Shape;217;p17"/>
          <p:cNvSpPr txBox="1">
            <a:spLocks noGrp="1"/>
          </p:cNvSpPr>
          <p:nvPr>
            <p:ph type="body" idx="6"/>
          </p:nvPr>
        </p:nvSpPr>
        <p:spPr>
          <a:xfrm>
            <a:off x="5107230" y="5051157"/>
            <a:ext cx="1877700" cy="5064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8" name="Google Shape;218;p17" descr="Click icon to add picture"/>
          <p:cNvSpPr txBox="1">
            <a:spLocks noGrp="1"/>
          </p:cNvSpPr>
          <p:nvPr>
            <p:ph type="body" idx="7"/>
          </p:nvPr>
        </p:nvSpPr>
        <p:spPr>
          <a:xfrm>
            <a:off x="7501941" y="4469081"/>
            <a:ext cx="1877700" cy="50640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accent6"/>
              </a:buClr>
              <a:buSzPts val="1800"/>
              <a:buNone/>
              <a:defRPr sz="1800" b="1">
                <a:solidFill>
                  <a:schemeClr val="accent6"/>
                </a:solidFil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9" name="Google Shape;219;p17"/>
          <p:cNvSpPr txBox="1">
            <a:spLocks noGrp="1"/>
          </p:cNvSpPr>
          <p:nvPr>
            <p:ph type="body" idx="8"/>
          </p:nvPr>
        </p:nvSpPr>
        <p:spPr>
          <a:xfrm>
            <a:off x="7501941" y="5051157"/>
            <a:ext cx="1877700" cy="5064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0" name="Google Shape;220;p17" descr="Click icon to add picture"/>
          <p:cNvSpPr txBox="1">
            <a:spLocks noGrp="1"/>
          </p:cNvSpPr>
          <p:nvPr>
            <p:ph type="body" idx="9"/>
          </p:nvPr>
        </p:nvSpPr>
        <p:spPr>
          <a:xfrm>
            <a:off x="8734718" y="2355643"/>
            <a:ext cx="1877700" cy="50640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1000"/>
              </a:spcBef>
              <a:spcAft>
                <a:spcPts val="0"/>
              </a:spcAft>
              <a:buClr>
                <a:schemeClr val="accent6"/>
              </a:buClr>
              <a:buSzPts val="1800"/>
              <a:buNone/>
              <a:defRPr sz="1800" b="1">
                <a:solidFill>
                  <a:schemeClr val="accent6"/>
                </a:solidFil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1" name="Google Shape;221;p17"/>
          <p:cNvSpPr txBox="1">
            <a:spLocks noGrp="1"/>
          </p:cNvSpPr>
          <p:nvPr>
            <p:ph type="body" idx="13"/>
          </p:nvPr>
        </p:nvSpPr>
        <p:spPr>
          <a:xfrm>
            <a:off x="8734718" y="2937719"/>
            <a:ext cx="1877700" cy="50640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2" name="Google Shape;222;p17"/>
          <p:cNvSpPr txBox="1">
            <a:spLocks noGrp="1"/>
          </p:cNvSpPr>
          <p:nvPr>
            <p:ph type="title"/>
          </p:nvPr>
        </p:nvSpPr>
        <p:spPr>
          <a:xfrm>
            <a:off x="578914" y="726705"/>
            <a:ext cx="10515600" cy="12051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3" name="Google Shape;223;p17"/>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17"/>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a:solidFill>
                  <a:schemeClr val="accent6"/>
                </a:solidFill>
                <a:latin typeface="Arial"/>
                <a:ea typeface="Arial"/>
                <a:cs typeface="Arial"/>
                <a:sym typeface="Arial"/>
              </a:defRPr>
            </a:lvl1pPr>
            <a:lvl2pPr marL="0" lvl="1" indent="0" algn="ctr">
              <a:spcBef>
                <a:spcPts val="0"/>
              </a:spcBef>
              <a:buNone/>
              <a:defRPr sz="1200">
                <a:solidFill>
                  <a:schemeClr val="accent6"/>
                </a:solidFill>
                <a:latin typeface="Arial"/>
                <a:ea typeface="Arial"/>
                <a:cs typeface="Arial"/>
                <a:sym typeface="Arial"/>
              </a:defRPr>
            </a:lvl2pPr>
            <a:lvl3pPr marL="0" lvl="2" indent="0" algn="ctr">
              <a:spcBef>
                <a:spcPts val="0"/>
              </a:spcBef>
              <a:buNone/>
              <a:defRPr sz="1200">
                <a:solidFill>
                  <a:schemeClr val="accent6"/>
                </a:solidFill>
                <a:latin typeface="Arial"/>
                <a:ea typeface="Arial"/>
                <a:cs typeface="Arial"/>
                <a:sym typeface="Arial"/>
              </a:defRPr>
            </a:lvl3pPr>
            <a:lvl4pPr marL="0" lvl="3" indent="0" algn="ctr">
              <a:spcBef>
                <a:spcPts val="0"/>
              </a:spcBef>
              <a:buNone/>
              <a:defRPr sz="1200">
                <a:solidFill>
                  <a:schemeClr val="accent6"/>
                </a:solidFill>
                <a:latin typeface="Arial"/>
                <a:ea typeface="Arial"/>
                <a:cs typeface="Arial"/>
                <a:sym typeface="Arial"/>
              </a:defRPr>
            </a:lvl4pPr>
            <a:lvl5pPr marL="0" lvl="4" indent="0" algn="ctr">
              <a:spcBef>
                <a:spcPts val="0"/>
              </a:spcBef>
              <a:buNone/>
              <a:defRPr sz="1200">
                <a:solidFill>
                  <a:schemeClr val="accent6"/>
                </a:solidFill>
                <a:latin typeface="Arial"/>
                <a:ea typeface="Arial"/>
                <a:cs typeface="Arial"/>
                <a:sym typeface="Arial"/>
              </a:defRPr>
            </a:lvl5pPr>
            <a:lvl6pPr marL="0" lvl="5" indent="0" algn="ctr">
              <a:spcBef>
                <a:spcPts val="0"/>
              </a:spcBef>
              <a:buNone/>
              <a:defRPr sz="1200">
                <a:solidFill>
                  <a:schemeClr val="accent6"/>
                </a:solidFill>
                <a:latin typeface="Arial"/>
                <a:ea typeface="Arial"/>
                <a:cs typeface="Arial"/>
                <a:sym typeface="Arial"/>
              </a:defRPr>
            </a:lvl6pPr>
            <a:lvl7pPr marL="0" lvl="6" indent="0" algn="ctr">
              <a:spcBef>
                <a:spcPts val="0"/>
              </a:spcBef>
              <a:buNone/>
              <a:defRPr sz="1200">
                <a:solidFill>
                  <a:schemeClr val="accent6"/>
                </a:solidFill>
                <a:latin typeface="Arial"/>
                <a:ea typeface="Arial"/>
                <a:cs typeface="Arial"/>
                <a:sym typeface="Arial"/>
              </a:defRPr>
            </a:lvl7pPr>
            <a:lvl8pPr marL="0" lvl="7" indent="0" algn="ctr">
              <a:spcBef>
                <a:spcPts val="0"/>
              </a:spcBef>
              <a:buNone/>
              <a:defRPr sz="1200">
                <a:solidFill>
                  <a:schemeClr val="accent6"/>
                </a:solidFill>
                <a:latin typeface="Arial"/>
                <a:ea typeface="Arial"/>
                <a:cs typeface="Arial"/>
                <a:sym typeface="Arial"/>
              </a:defRPr>
            </a:lvl8pPr>
            <a:lvl9pPr marL="0" lvl="8" indent="0" algn="ctr">
              <a:spcBef>
                <a:spcPts val="0"/>
              </a:spcBef>
              <a:buNone/>
              <a:defRPr sz="1200">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25"/>
        <p:cNvGrpSpPr/>
        <p:nvPr/>
      </p:nvGrpSpPr>
      <p:grpSpPr>
        <a:xfrm>
          <a:off x="0" y="0"/>
          <a:ext cx="0" cy="0"/>
          <a:chOff x="0" y="0"/>
          <a:chExt cx="0" cy="0"/>
        </a:xfrm>
      </p:grpSpPr>
      <p:sp>
        <p:nvSpPr>
          <p:cNvPr id="226" name="Google Shape;226;p18"/>
          <p:cNvSpPr/>
          <p:nvPr/>
        </p:nvSpPr>
        <p:spPr>
          <a:xfrm flipH="1">
            <a:off x="768963" y="491100"/>
            <a:ext cx="1886688" cy="2214163"/>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227" name="Google Shape;227;p18"/>
          <p:cNvSpPr/>
          <p:nvPr/>
        </p:nvSpPr>
        <p:spPr>
          <a:xfrm flipH="1">
            <a:off x="782816" y="4057904"/>
            <a:ext cx="1886688" cy="2214163"/>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228" name="Google Shape;228;p18"/>
          <p:cNvSpPr/>
          <p:nvPr/>
        </p:nvSpPr>
        <p:spPr>
          <a:xfrm flipH="1">
            <a:off x="0" y="3709992"/>
            <a:ext cx="1157948" cy="1502830"/>
          </a:xfrm>
          <a:custGeom>
            <a:avLst/>
            <a:gdLst/>
            <a:ahLst/>
            <a:cxnLst/>
            <a:rect l="l" t="t" r="r" b="b"/>
            <a:pathLst>
              <a:path w="1157948" h="1502830" extrusionOk="0">
                <a:moveTo>
                  <a:pt x="638572" y="0"/>
                </a:moveTo>
                <a:lnTo>
                  <a:pt x="0" y="378385"/>
                </a:lnTo>
                <a:lnTo>
                  <a:pt x="0" y="1129800"/>
                </a:lnTo>
                <a:lnTo>
                  <a:pt x="640317" y="1502830"/>
                </a:lnTo>
                <a:lnTo>
                  <a:pt x="1157948" y="1200968"/>
                </a:lnTo>
                <a:lnTo>
                  <a:pt x="1157948" y="304639"/>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229" name="Google Shape;229;p18" descr="Click icon to add picture"/>
          <p:cNvSpPr txBox="1">
            <a:spLocks noGrp="1"/>
          </p:cNvSpPr>
          <p:nvPr>
            <p:ph type="body" idx="1"/>
          </p:nvPr>
        </p:nvSpPr>
        <p:spPr>
          <a:xfrm>
            <a:off x="4550705" y="3625598"/>
            <a:ext cx="2653500" cy="588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accent6"/>
              </a:buClr>
              <a:buSzPts val="1800"/>
              <a:buNone/>
              <a:defRPr sz="1800" b="1">
                <a:solidFill>
                  <a:schemeClr val="accent6"/>
                </a:solidFil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0" name="Google Shape;230;p18"/>
          <p:cNvSpPr txBox="1">
            <a:spLocks noGrp="1"/>
          </p:cNvSpPr>
          <p:nvPr>
            <p:ph type="body" idx="2"/>
          </p:nvPr>
        </p:nvSpPr>
        <p:spPr>
          <a:xfrm>
            <a:off x="4550705" y="4246516"/>
            <a:ext cx="2653500" cy="1727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18"/>
          <p:cNvSpPr>
            <a:spLocks noGrp="1"/>
          </p:cNvSpPr>
          <p:nvPr>
            <p:ph type="pic" idx="3"/>
          </p:nvPr>
        </p:nvSpPr>
        <p:spPr>
          <a:xfrm>
            <a:off x="1788170" y="2296125"/>
            <a:ext cx="1886400" cy="2144700"/>
          </a:xfrm>
          <a:prstGeom prst="rect">
            <a:avLst/>
          </a:prstGeom>
          <a:solidFill>
            <a:srgbClr val="F2F2F2"/>
          </a:solidFill>
          <a:ln>
            <a:noFill/>
          </a:ln>
        </p:spPr>
      </p:sp>
      <p:sp>
        <p:nvSpPr>
          <p:cNvPr id="232" name="Google Shape;232;p18"/>
          <p:cNvSpPr txBox="1">
            <a:spLocks noGrp="1"/>
          </p:cNvSpPr>
          <p:nvPr>
            <p:ph type="title"/>
          </p:nvPr>
        </p:nvSpPr>
        <p:spPr>
          <a:xfrm>
            <a:off x="4550704" y="1690878"/>
            <a:ext cx="6599400" cy="1325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3" name="Google Shape;233;p18" descr="Click icon to add picture"/>
          <p:cNvSpPr txBox="1">
            <a:spLocks noGrp="1"/>
          </p:cNvSpPr>
          <p:nvPr>
            <p:ph type="body" idx="4"/>
          </p:nvPr>
        </p:nvSpPr>
        <p:spPr>
          <a:xfrm>
            <a:off x="7811506" y="3625598"/>
            <a:ext cx="2653500" cy="588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accent6"/>
              </a:buClr>
              <a:buSzPts val="1800"/>
              <a:buNone/>
              <a:defRPr sz="1800" b="1">
                <a:solidFill>
                  <a:schemeClr val="accent6"/>
                </a:solidFil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4" name="Google Shape;234;p18"/>
          <p:cNvSpPr txBox="1">
            <a:spLocks noGrp="1"/>
          </p:cNvSpPr>
          <p:nvPr>
            <p:ph type="body" idx="5"/>
          </p:nvPr>
        </p:nvSpPr>
        <p:spPr>
          <a:xfrm>
            <a:off x="7811506" y="4246516"/>
            <a:ext cx="2653500" cy="1727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chemeClr val="accent6"/>
              </a:buClr>
              <a:buSzPts val="1400"/>
              <a:buNone/>
              <a:defRPr sz="1400" b="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5" name="Google Shape;235;p18"/>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a:solidFill>
                  <a:schemeClr val="accent6"/>
                </a:solidFill>
                <a:latin typeface="Arial"/>
                <a:ea typeface="Arial"/>
                <a:cs typeface="Arial"/>
                <a:sym typeface="Arial"/>
              </a:defRPr>
            </a:lvl1pPr>
            <a:lvl2pPr marL="0" lvl="1" indent="0" algn="ctr">
              <a:spcBef>
                <a:spcPts val="0"/>
              </a:spcBef>
              <a:buNone/>
              <a:defRPr sz="1200">
                <a:solidFill>
                  <a:schemeClr val="accent6"/>
                </a:solidFill>
                <a:latin typeface="Arial"/>
                <a:ea typeface="Arial"/>
                <a:cs typeface="Arial"/>
                <a:sym typeface="Arial"/>
              </a:defRPr>
            </a:lvl2pPr>
            <a:lvl3pPr marL="0" lvl="2" indent="0" algn="ctr">
              <a:spcBef>
                <a:spcPts val="0"/>
              </a:spcBef>
              <a:buNone/>
              <a:defRPr sz="1200">
                <a:solidFill>
                  <a:schemeClr val="accent6"/>
                </a:solidFill>
                <a:latin typeface="Arial"/>
                <a:ea typeface="Arial"/>
                <a:cs typeface="Arial"/>
                <a:sym typeface="Arial"/>
              </a:defRPr>
            </a:lvl3pPr>
            <a:lvl4pPr marL="0" lvl="3" indent="0" algn="ctr">
              <a:spcBef>
                <a:spcPts val="0"/>
              </a:spcBef>
              <a:buNone/>
              <a:defRPr sz="1200">
                <a:solidFill>
                  <a:schemeClr val="accent6"/>
                </a:solidFill>
                <a:latin typeface="Arial"/>
                <a:ea typeface="Arial"/>
                <a:cs typeface="Arial"/>
                <a:sym typeface="Arial"/>
              </a:defRPr>
            </a:lvl4pPr>
            <a:lvl5pPr marL="0" lvl="4" indent="0" algn="ctr">
              <a:spcBef>
                <a:spcPts val="0"/>
              </a:spcBef>
              <a:buNone/>
              <a:defRPr sz="1200">
                <a:solidFill>
                  <a:schemeClr val="accent6"/>
                </a:solidFill>
                <a:latin typeface="Arial"/>
                <a:ea typeface="Arial"/>
                <a:cs typeface="Arial"/>
                <a:sym typeface="Arial"/>
              </a:defRPr>
            </a:lvl5pPr>
            <a:lvl6pPr marL="0" lvl="5" indent="0" algn="ctr">
              <a:spcBef>
                <a:spcPts val="0"/>
              </a:spcBef>
              <a:buNone/>
              <a:defRPr sz="1200">
                <a:solidFill>
                  <a:schemeClr val="accent6"/>
                </a:solidFill>
                <a:latin typeface="Arial"/>
                <a:ea typeface="Arial"/>
                <a:cs typeface="Arial"/>
                <a:sym typeface="Arial"/>
              </a:defRPr>
            </a:lvl6pPr>
            <a:lvl7pPr marL="0" lvl="6" indent="0" algn="ctr">
              <a:spcBef>
                <a:spcPts val="0"/>
              </a:spcBef>
              <a:buNone/>
              <a:defRPr sz="1200">
                <a:solidFill>
                  <a:schemeClr val="accent6"/>
                </a:solidFill>
                <a:latin typeface="Arial"/>
                <a:ea typeface="Arial"/>
                <a:cs typeface="Arial"/>
                <a:sym typeface="Arial"/>
              </a:defRPr>
            </a:lvl7pPr>
            <a:lvl8pPr marL="0" lvl="7" indent="0" algn="ctr">
              <a:spcBef>
                <a:spcPts val="0"/>
              </a:spcBef>
              <a:buNone/>
              <a:defRPr sz="1200">
                <a:solidFill>
                  <a:schemeClr val="accent6"/>
                </a:solidFill>
                <a:latin typeface="Arial"/>
                <a:ea typeface="Arial"/>
                <a:cs typeface="Arial"/>
                <a:sym typeface="Arial"/>
              </a:defRPr>
            </a:lvl8pPr>
            <a:lvl9pPr marL="0" lvl="8" indent="0" algn="ctr">
              <a:spcBef>
                <a:spcPts val="0"/>
              </a:spcBef>
              <a:buNone/>
              <a:defRPr sz="1200">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236"/>
        <p:cNvGrpSpPr/>
        <p:nvPr/>
      </p:nvGrpSpPr>
      <p:grpSpPr>
        <a:xfrm>
          <a:off x="0" y="0"/>
          <a:ext cx="0" cy="0"/>
          <a:chOff x="0" y="0"/>
          <a:chExt cx="0" cy="0"/>
        </a:xfrm>
      </p:grpSpPr>
      <p:sp>
        <p:nvSpPr>
          <p:cNvPr id="237" name="Google Shape;237;p19"/>
          <p:cNvSpPr/>
          <p:nvPr/>
        </p:nvSpPr>
        <p:spPr>
          <a:xfrm>
            <a:off x="0" y="2860787"/>
            <a:ext cx="2361029" cy="3676532"/>
          </a:xfrm>
          <a:custGeom>
            <a:avLst/>
            <a:gdLst/>
            <a:ahLst/>
            <a:cxnLst/>
            <a:rect l="l" t="t" r="r" b="b"/>
            <a:pathLst>
              <a:path w="2361029" h="3676532" extrusionOk="0">
                <a:moveTo>
                  <a:pt x="773997" y="0"/>
                </a:moveTo>
                <a:lnTo>
                  <a:pt x="2361029" y="925683"/>
                </a:lnTo>
                <a:lnTo>
                  <a:pt x="2361029" y="2763949"/>
                </a:lnTo>
                <a:lnTo>
                  <a:pt x="769661" y="3676532"/>
                </a:lnTo>
                <a:lnTo>
                  <a:pt x="0" y="3234717"/>
                </a:lnTo>
                <a:lnTo>
                  <a:pt x="0" y="446885"/>
                </a:lnTo>
                <a:close/>
              </a:path>
            </a:pathLst>
          </a:custGeom>
          <a:solidFill>
            <a:srgbClr val="FCD3A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238" name="Google Shape;238;p19"/>
          <p:cNvSpPr/>
          <p:nvPr/>
        </p:nvSpPr>
        <p:spPr>
          <a:xfrm flipH="1">
            <a:off x="1014233" y="5253270"/>
            <a:ext cx="1710765" cy="1593273"/>
          </a:xfrm>
          <a:custGeom>
            <a:avLst/>
            <a:gdLst/>
            <a:ahLst/>
            <a:cxnLst/>
            <a:rect l="l" t="t" r="r" b="b"/>
            <a:pathLst>
              <a:path w="1710765" h="1593273" extrusionOk="0">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239" name="Google Shape;239;p19" descr="Click icon to add picture"/>
          <p:cNvSpPr txBox="1">
            <a:spLocks noGrp="1"/>
          </p:cNvSpPr>
          <p:nvPr>
            <p:ph type="body" idx="1"/>
          </p:nvPr>
        </p:nvSpPr>
        <p:spPr>
          <a:xfrm>
            <a:off x="5271609" y="1025236"/>
            <a:ext cx="5162700" cy="4206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0" name="Google Shape;240;p19"/>
          <p:cNvSpPr txBox="1">
            <a:spLocks noGrp="1"/>
          </p:cNvSpPr>
          <p:nvPr>
            <p:ph type="body" idx="2"/>
          </p:nvPr>
        </p:nvSpPr>
        <p:spPr>
          <a:xfrm>
            <a:off x="5271608" y="1469069"/>
            <a:ext cx="5162700" cy="1506300"/>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0"/>
              </a:spcBef>
              <a:spcAft>
                <a:spcPts val="0"/>
              </a:spcAft>
              <a:buClr>
                <a:schemeClr val="accent6"/>
              </a:buClr>
              <a:buSzPts val="1400"/>
              <a:buFont typeface="Arial"/>
              <a:buChar char="•"/>
              <a:defRPr sz="1400" b="0">
                <a:solidFill>
                  <a:schemeClr val="accent6"/>
                </a:solidFill>
                <a:latin typeface="Arial"/>
                <a:ea typeface="Arial"/>
                <a:cs typeface="Arial"/>
                <a:sym typeface="Arial"/>
              </a:defRPr>
            </a:lvl1pPr>
            <a:lvl2pPr marL="914400" lvl="1" indent="-292100" algn="l">
              <a:lnSpc>
                <a:spcPct val="90000"/>
              </a:lnSpc>
              <a:spcBef>
                <a:spcPts val="6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1" name="Google Shape;241;p19" descr="Click icon to add picture"/>
          <p:cNvSpPr txBox="1">
            <a:spLocks noGrp="1"/>
          </p:cNvSpPr>
          <p:nvPr>
            <p:ph type="body" idx="3"/>
          </p:nvPr>
        </p:nvSpPr>
        <p:spPr>
          <a:xfrm>
            <a:off x="5271609" y="2984685"/>
            <a:ext cx="5162700" cy="4206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2" name="Google Shape;242;p19" descr="Click icon to add picture"/>
          <p:cNvSpPr txBox="1">
            <a:spLocks noGrp="1"/>
          </p:cNvSpPr>
          <p:nvPr>
            <p:ph type="body" idx="4"/>
          </p:nvPr>
        </p:nvSpPr>
        <p:spPr>
          <a:xfrm>
            <a:off x="5271607" y="4597473"/>
            <a:ext cx="5162700" cy="4215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accent6"/>
              </a:buClr>
              <a:buSzPts val="1800"/>
              <a:buNone/>
              <a:defRPr sz="1800" b="1"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3" name="Google Shape;243;p19"/>
          <p:cNvSpPr txBox="1">
            <a:spLocks noGrp="1"/>
          </p:cNvSpPr>
          <p:nvPr>
            <p:ph type="body" idx="5"/>
          </p:nvPr>
        </p:nvSpPr>
        <p:spPr>
          <a:xfrm>
            <a:off x="5271608" y="3419684"/>
            <a:ext cx="5162700" cy="1177800"/>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0"/>
              </a:spcBef>
              <a:spcAft>
                <a:spcPts val="0"/>
              </a:spcAft>
              <a:buClr>
                <a:schemeClr val="accent6"/>
              </a:buClr>
              <a:buSzPts val="1400"/>
              <a:buFont typeface="Arial"/>
              <a:buChar char="•"/>
              <a:defRPr sz="1400" b="0">
                <a:solidFill>
                  <a:schemeClr val="accent6"/>
                </a:solidFill>
                <a:latin typeface="Arial"/>
                <a:ea typeface="Arial"/>
                <a:cs typeface="Arial"/>
                <a:sym typeface="Arial"/>
              </a:defRPr>
            </a:lvl1pPr>
            <a:lvl2pPr marL="914400" lvl="1" indent="-292100" algn="l">
              <a:lnSpc>
                <a:spcPct val="90000"/>
              </a:lnSpc>
              <a:spcBef>
                <a:spcPts val="6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4" name="Google Shape;244;p19"/>
          <p:cNvSpPr txBox="1">
            <a:spLocks noGrp="1"/>
          </p:cNvSpPr>
          <p:nvPr>
            <p:ph type="body" idx="6"/>
          </p:nvPr>
        </p:nvSpPr>
        <p:spPr>
          <a:xfrm>
            <a:off x="5271608" y="5041922"/>
            <a:ext cx="5162700" cy="1635900"/>
          </a:xfrm>
          <a:prstGeom prst="rect">
            <a:avLst/>
          </a:prstGeom>
          <a:noFill/>
          <a:ln>
            <a:noFill/>
          </a:ln>
        </p:spPr>
        <p:txBody>
          <a:bodyPr spcFirstLastPara="1" wrap="square" lIns="91425" tIns="45700" rIns="91425" bIns="45700" anchor="t" anchorCtr="0">
            <a:noAutofit/>
          </a:bodyPr>
          <a:lstStyle>
            <a:lvl1pPr marL="457200" lvl="0" indent="-317500" algn="l">
              <a:lnSpc>
                <a:spcPct val="100000"/>
              </a:lnSpc>
              <a:spcBef>
                <a:spcPts val="0"/>
              </a:spcBef>
              <a:spcAft>
                <a:spcPts val="0"/>
              </a:spcAft>
              <a:buClr>
                <a:schemeClr val="accent6"/>
              </a:buClr>
              <a:buSzPts val="1400"/>
              <a:buFont typeface="Arial"/>
              <a:buChar char="•"/>
              <a:defRPr sz="1400" b="0">
                <a:solidFill>
                  <a:schemeClr val="accent6"/>
                </a:solidFill>
                <a:latin typeface="Arial"/>
                <a:ea typeface="Arial"/>
                <a:cs typeface="Arial"/>
                <a:sym typeface="Arial"/>
              </a:defRPr>
            </a:lvl1pPr>
            <a:lvl2pPr marL="914400" lvl="1" indent="-292100" algn="l">
              <a:lnSpc>
                <a:spcPct val="90000"/>
              </a:lnSpc>
              <a:spcBef>
                <a:spcPts val="6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19"/>
          <p:cNvSpPr/>
          <p:nvPr/>
        </p:nvSpPr>
        <p:spPr>
          <a:xfrm flipH="1">
            <a:off x="2631589" y="4699053"/>
            <a:ext cx="669116" cy="77998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accent6"/>
              </a:solidFill>
              <a:latin typeface="Arial"/>
              <a:ea typeface="Arial"/>
              <a:cs typeface="Arial"/>
              <a:sym typeface="Arial"/>
            </a:endParaRPr>
          </a:p>
        </p:txBody>
      </p:sp>
      <p:sp>
        <p:nvSpPr>
          <p:cNvPr id="246" name="Google Shape;246;p19"/>
          <p:cNvSpPr txBox="1">
            <a:spLocks noGrp="1"/>
          </p:cNvSpPr>
          <p:nvPr>
            <p:ph type="title"/>
          </p:nvPr>
        </p:nvSpPr>
        <p:spPr>
          <a:xfrm>
            <a:off x="502665" y="707105"/>
            <a:ext cx="3994200" cy="22776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7" name="Google Shape;247;p19"/>
          <p:cNvSpPr>
            <a:spLocks noGrp="1"/>
          </p:cNvSpPr>
          <p:nvPr>
            <p:ph type="pic" idx="7"/>
          </p:nvPr>
        </p:nvSpPr>
        <p:spPr>
          <a:xfrm>
            <a:off x="4734172" y="1141669"/>
            <a:ext cx="507900" cy="565800"/>
          </a:xfrm>
          <a:prstGeom prst="rect">
            <a:avLst/>
          </a:prstGeom>
          <a:noFill/>
          <a:ln>
            <a:noFill/>
          </a:ln>
        </p:spPr>
      </p:sp>
      <p:sp>
        <p:nvSpPr>
          <p:cNvPr id="248" name="Google Shape;248;p19"/>
          <p:cNvSpPr>
            <a:spLocks noGrp="1"/>
          </p:cNvSpPr>
          <p:nvPr>
            <p:ph type="pic" idx="8"/>
          </p:nvPr>
        </p:nvSpPr>
        <p:spPr>
          <a:xfrm>
            <a:off x="4724705" y="3105650"/>
            <a:ext cx="536400" cy="565800"/>
          </a:xfrm>
          <a:prstGeom prst="rect">
            <a:avLst/>
          </a:prstGeom>
          <a:noFill/>
          <a:ln>
            <a:noFill/>
          </a:ln>
        </p:spPr>
      </p:sp>
      <p:sp>
        <p:nvSpPr>
          <p:cNvPr id="249" name="Google Shape;249;p19"/>
          <p:cNvSpPr>
            <a:spLocks noGrp="1"/>
          </p:cNvSpPr>
          <p:nvPr>
            <p:ph type="pic" idx="9"/>
          </p:nvPr>
        </p:nvSpPr>
        <p:spPr>
          <a:xfrm>
            <a:off x="4714069" y="4716041"/>
            <a:ext cx="536400" cy="565800"/>
          </a:xfrm>
          <a:prstGeom prst="rect">
            <a:avLst/>
          </a:prstGeom>
          <a:noFill/>
          <a:ln>
            <a:noFill/>
          </a:ln>
        </p:spPr>
      </p:sp>
      <p:sp>
        <p:nvSpPr>
          <p:cNvPr id="250" name="Google Shape;250;p19"/>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a:solidFill>
                  <a:schemeClr val="accent6"/>
                </a:solidFill>
                <a:latin typeface="Arial"/>
                <a:ea typeface="Arial"/>
                <a:cs typeface="Arial"/>
                <a:sym typeface="Arial"/>
              </a:defRPr>
            </a:lvl1pPr>
            <a:lvl2pPr marL="0" lvl="1" indent="0" algn="ctr">
              <a:spcBef>
                <a:spcPts val="0"/>
              </a:spcBef>
              <a:buNone/>
              <a:defRPr sz="1200">
                <a:solidFill>
                  <a:schemeClr val="accent6"/>
                </a:solidFill>
                <a:latin typeface="Arial"/>
                <a:ea typeface="Arial"/>
                <a:cs typeface="Arial"/>
                <a:sym typeface="Arial"/>
              </a:defRPr>
            </a:lvl2pPr>
            <a:lvl3pPr marL="0" lvl="2" indent="0" algn="ctr">
              <a:spcBef>
                <a:spcPts val="0"/>
              </a:spcBef>
              <a:buNone/>
              <a:defRPr sz="1200">
                <a:solidFill>
                  <a:schemeClr val="accent6"/>
                </a:solidFill>
                <a:latin typeface="Arial"/>
                <a:ea typeface="Arial"/>
                <a:cs typeface="Arial"/>
                <a:sym typeface="Arial"/>
              </a:defRPr>
            </a:lvl3pPr>
            <a:lvl4pPr marL="0" lvl="3" indent="0" algn="ctr">
              <a:spcBef>
                <a:spcPts val="0"/>
              </a:spcBef>
              <a:buNone/>
              <a:defRPr sz="1200">
                <a:solidFill>
                  <a:schemeClr val="accent6"/>
                </a:solidFill>
                <a:latin typeface="Arial"/>
                <a:ea typeface="Arial"/>
                <a:cs typeface="Arial"/>
                <a:sym typeface="Arial"/>
              </a:defRPr>
            </a:lvl4pPr>
            <a:lvl5pPr marL="0" lvl="4" indent="0" algn="ctr">
              <a:spcBef>
                <a:spcPts val="0"/>
              </a:spcBef>
              <a:buNone/>
              <a:defRPr sz="1200">
                <a:solidFill>
                  <a:schemeClr val="accent6"/>
                </a:solidFill>
                <a:latin typeface="Arial"/>
                <a:ea typeface="Arial"/>
                <a:cs typeface="Arial"/>
                <a:sym typeface="Arial"/>
              </a:defRPr>
            </a:lvl5pPr>
            <a:lvl6pPr marL="0" lvl="5" indent="0" algn="ctr">
              <a:spcBef>
                <a:spcPts val="0"/>
              </a:spcBef>
              <a:buNone/>
              <a:defRPr sz="1200">
                <a:solidFill>
                  <a:schemeClr val="accent6"/>
                </a:solidFill>
                <a:latin typeface="Arial"/>
                <a:ea typeface="Arial"/>
                <a:cs typeface="Arial"/>
                <a:sym typeface="Arial"/>
              </a:defRPr>
            </a:lvl6pPr>
            <a:lvl7pPr marL="0" lvl="6" indent="0" algn="ctr">
              <a:spcBef>
                <a:spcPts val="0"/>
              </a:spcBef>
              <a:buNone/>
              <a:defRPr sz="1200">
                <a:solidFill>
                  <a:schemeClr val="accent6"/>
                </a:solidFill>
                <a:latin typeface="Arial"/>
                <a:ea typeface="Arial"/>
                <a:cs typeface="Arial"/>
                <a:sym typeface="Arial"/>
              </a:defRPr>
            </a:lvl7pPr>
            <a:lvl8pPr marL="0" lvl="7" indent="0" algn="ctr">
              <a:spcBef>
                <a:spcPts val="0"/>
              </a:spcBef>
              <a:buNone/>
              <a:defRPr sz="1200">
                <a:solidFill>
                  <a:schemeClr val="accent6"/>
                </a:solidFill>
                <a:latin typeface="Arial"/>
                <a:ea typeface="Arial"/>
                <a:cs typeface="Arial"/>
                <a:sym typeface="Arial"/>
              </a:defRPr>
            </a:lvl8pPr>
            <a:lvl9pPr marL="0" lvl="8" indent="0" algn="ctr">
              <a:spcBef>
                <a:spcPts val="0"/>
              </a:spcBef>
              <a:buNone/>
              <a:defRPr sz="1200">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509574" y="2096892"/>
            <a:ext cx="51171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509574" y="3435546"/>
            <a:ext cx="4260300" cy="12945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accent6"/>
              </a:buClr>
              <a:buSzPts val="1500"/>
              <a:buNone/>
              <a:defRPr sz="1500" b="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
          <p:cNvSpPr>
            <a:spLocks noGrp="1"/>
          </p:cNvSpPr>
          <p:nvPr>
            <p:ph type="pic" idx="2"/>
          </p:nvPr>
        </p:nvSpPr>
        <p:spPr>
          <a:xfrm>
            <a:off x="5745001" y="0"/>
            <a:ext cx="6447000" cy="6858000"/>
          </a:xfrm>
          <a:prstGeom prst="rect">
            <a:avLst/>
          </a:prstGeom>
          <a:noFill/>
          <a:ln>
            <a:noFill/>
          </a:ln>
        </p:spPr>
      </p:sp>
      <p:sp>
        <p:nvSpPr>
          <p:cNvPr id="24" name="Google Shape;24;p3"/>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0" i="0" u="none" strike="noStrike" cap="none">
                <a:solidFill>
                  <a:schemeClr val="accent6"/>
                </a:solidFill>
                <a:latin typeface="Arial"/>
                <a:ea typeface="Arial"/>
                <a:cs typeface="Arial"/>
                <a:sym typeface="Arial"/>
              </a:defRPr>
            </a:lvl1pPr>
            <a:lvl2pPr marL="0" lvl="1" indent="0" algn="ctr">
              <a:spcBef>
                <a:spcPts val="0"/>
              </a:spcBef>
              <a:buNone/>
              <a:defRPr sz="1200" b="0" i="0" u="none" strike="noStrike" cap="none">
                <a:solidFill>
                  <a:schemeClr val="accent6"/>
                </a:solidFill>
                <a:latin typeface="Arial"/>
                <a:ea typeface="Arial"/>
                <a:cs typeface="Arial"/>
                <a:sym typeface="Arial"/>
              </a:defRPr>
            </a:lvl2pPr>
            <a:lvl3pPr marL="0" lvl="2" indent="0" algn="ctr">
              <a:spcBef>
                <a:spcPts val="0"/>
              </a:spcBef>
              <a:buNone/>
              <a:defRPr sz="1200" b="0" i="0" u="none" strike="noStrike" cap="none">
                <a:solidFill>
                  <a:schemeClr val="accent6"/>
                </a:solidFill>
                <a:latin typeface="Arial"/>
                <a:ea typeface="Arial"/>
                <a:cs typeface="Arial"/>
                <a:sym typeface="Arial"/>
              </a:defRPr>
            </a:lvl3pPr>
            <a:lvl4pPr marL="0" lvl="3" indent="0" algn="ctr">
              <a:spcBef>
                <a:spcPts val="0"/>
              </a:spcBef>
              <a:buNone/>
              <a:defRPr sz="1200" b="0" i="0" u="none" strike="noStrike" cap="none">
                <a:solidFill>
                  <a:schemeClr val="accent6"/>
                </a:solidFill>
                <a:latin typeface="Arial"/>
                <a:ea typeface="Arial"/>
                <a:cs typeface="Arial"/>
                <a:sym typeface="Arial"/>
              </a:defRPr>
            </a:lvl4pPr>
            <a:lvl5pPr marL="0" lvl="4" indent="0" algn="ctr">
              <a:spcBef>
                <a:spcPts val="0"/>
              </a:spcBef>
              <a:buNone/>
              <a:defRPr sz="1200" b="0" i="0" u="none" strike="noStrike" cap="none">
                <a:solidFill>
                  <a:schemeClr val="accent6"/>
                </a:solidFill>
                <a:latin typeface="Arial"/>
                <a:ea typeface="Arial"/>
                <a:cs typeface="Arial"/>
                <a:sym typeface="Arial"/>
              </a:defRPr>
            </a:lvl5pPr>
            <a:lvl6pPr marL="0" lvl="5" indent="0" algn="ctr">
              <a:spcBef>
                <a:spcPts val="0"/>
              </a:spcBef>
              <a:buNone/>
              <a:defRPr sz="1200" b="0" i="0" u="none" strike="noStrike" cap="none">
                <a:solidFill>
                  <a:schemeClr val="accent6"/>
                </a:solidFill>
                <a:latin typeface="Arial"/>
                <a:ea typeface="Arial"/>
                <a:cs typeface="Arial"/>
                <a:sym typeface="Arial"/>
              </a:defRPr>
            </a:lvl6pPr>
            <a:lvl7pPr marL="0" lvl="6" indent="0" algn="ctr">
              <a:spcBef>
                <a:spcPts val="0"/>
              </a:spcBef>
              <a:buNone/>
              <a:defRPr sz="1200" b="0" i="0" u="none" strike="noStrike" cap="none">
                <a:solidFill>
                  <a:schemeClr val="accent6"/>
                </a:solidFill>
                <a:latin typeface="Arial"/>
                <a:ea typeface="Arial"/>
                <a:cs typeface="Arial"/>
                <a:sym typeface="Arial"/>
              </a:defRPr>
            </a:lvl7pPr>
            <a:lvl8pPr marL="0" lvl="7" indent="0" algn="ctr">
              <a:spcBef>
                <a:spcPts val="0"/>
              </a:spcBef>
              <a:buNone/>
              <a:defRPr sz="1200" b="0" i="0" u="none" strike="noStrike" cap="none">
                <a:solidFill>
                  <a:schemeClr val="accent6"/>
                </a:solidFill>
                <a:latin typeface="Arial"/>
                <a:ea typeface="Arial"/>
                <a:cs typeface="Arial"/>
                <a:sym typeface="Arial"/>
              </a:defRPr>
            </a:lvl8pPr>
            <a:lvl9pPr marL="0" lvl="8" indent="0" algn="ctr">
              <a:spcBef>
                <a:spcPts val="0"/>
              </a:spcBef>
              <a:buNone/>
              <a:defRPr sz="12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12572" y="3435545"/>
            <a:ext cx="4253400" cy="17400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p:nvPr/>
        </p:nvSpPr>
        <p:spPr>
          <a:xfrm>
            <a:off x="6282845" y="525294"/>
            <a:ext cx="1908626" cy="2138680"/>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4"/>
          <p:cNvSpPr/>
          <p:nvPr/>
        </p:nvSpPr>
        <p:spPr>
          <a:xfrm>
            <a:off x="8375472" y="496110"/>
            <a:ext cx="1908626" cy="2163841"/>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4"/>
          <p:cNvSpPr/>
          <p:nvPr/>
        </p:nvSpPr>
        <p:spPr>
          <a:xfrm>
            <a:off x="7328126" y="2310315"/>
            <a:ext cx="1908626" cy="2163841"/>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4"/>
          <p:cNvSpPr/>
          <p:nvPr/>
        </p:nvSpPr>
        <p:spPr>
          <a:xfrm>
            <a:off x="8375472" y="4095335"/>
            <a:ext cx="1908626" cy="2163841"/>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4"/>
          <p:cNvSpPr/>
          <p:nvPr/>
        </p:nvSpPr>
        <p:spPr>
          <a:xfrm>
            <a:off x="9403474" y="2310314"/>
            <a:ext cx="1908626" cy="2163841"/>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ABE7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 name="Google Shape;33;p4" descr="Click icon to add picture"/>
          <p:cNvSpPr txBox="1">
            <a:spLocks noGrp="1"/>
          </p:cNvSpPr>
          <p:nvPr>
            <p:ph type="body" idx="1"/>
          </p:nvPr>
        </p:nvSpPr>
        <p:spPr>
          <a:xfrm>
            <a:off x="6274027" y="1076241"/>
            <a:ext cx="1913100" cy="105480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chemeClr val="accent6"/>
              </a:buClr>
              <a:buSzPts val="1800"/>
              <a:buNone/>
              <a:defRPr sz="1800" b="0"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4" descr="Click icon to add picture"/>
          <p:cNvSpPr txBox="1">
            <a:spLocks noGrp="1"/>
          </p:cNvSpPr>
          <p:nvPr>
            <p:ph type="body" idx="2"/>
          </p:nvPr>
        </p:nvSpPr>
        <p:spPr>
          <a:xfrm>
            <a:off x="8375472" y="1076241"/>
            <a:ext cx="1905000" cy="1054800"/>
          </a:xfrm>
          <a:prstGeom prst="rect">
            <a:avLst/>
          </a:prstGeom>
          <a:noFill/>
          <a:ln>
            <a:noFill/>
          </a:ln>
        </p:spPr>
        <p:txBody>
          <a:bodyPr spcFirstLastPara="1" wrap="square" lIns="91425" tIns="45700" rIns="91425" bIns="45700" anchor="ctr" anchorCtr="0">
            <a:noAutofit/>
          </a:bodyPr>
          <a:lstStyle>
            <a:lvl1pPr marL="457200" lvl="0" indent="-228600" algn="ctr">
              <a:lnSpc>
                <a:spcPct val="113000"/>
              </a:lnSpc>
              <a:spcBef>
                <a:spcPts val="1000"/>
              </a:spcBef>
              <a:spcAft>
                <a:spcPts val="0"/>
              </a:spcAft>
              <a:buClr>
                <a:schemeClr val="accent6"/>
              </a:buClr>
              <a:buSzPts val="1800"/>
              <a:buNone/>
              <a:defRPr sz="1800" b="0"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4" descr="Click icon to add picture"/>
          <p:cNvSpPr txBox="1">
            <a:spLocks noGrp="1"/>
          </p:cNvSpPr>
          <p:nvPr>
            <p:ph type="body" idx="3"/>
          </p:nvPr>
        </p:nvSpPr>
        <p:spPr>
          <a:xfrm>
            <a:off x="7321949" y="2844725"/>
            <a:ext cx="1914600" cy="1089300"/>
          </a:xfrm>
          <a:prstGeom prst="rect">
            <a:avLst/>
          </a:prstGeom>
          <a:noFill/>
          <a:ln>
            <a:noFill/>
          </a:ln>
        </p:spPr>
        <p:txBody>
          <a:bodyPr spcFirstLastPara="1" wrap="square" lIns="91425" tIns="45700" rIns="91425" bIns="45700" anchor="ctr" anchorCtr="0">
            <a:noAutofit/>
          </a:bodyPr>
          <a:lstStyle>
            <a:lvl1pPr marL="457200" lvl="0" indent="-228600" algn="ctr">
              <a:lnSpc>
                <a:spcPct val="113000"/>
              </a:lnSpc>
              <a:spcBef>
                <a:spcPts val="1000"/>
              </a:spcBef>
              <a:spcAft>
                <a:spcPts val="0"/>
              </a:spcAft>
              <a:buClr>
                <a:schemeClr val="accent6"/>
              </a:buClr>
              <a:buSzPts val="1800"/>
              <a:buNone/>
              <a:defRPr sz="1800" b="0"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 descr="Click icon to add picture"/>
          <p:cNvSpPr txBox="1">
            <a:spLocks noGrp="1"/>
          </p:cNvSpPr>
          <p:nvPr>
            <p:ph type="body" idx="4"/>
          </p:nvPr>
        </p:nvSpPr>
        <p:spPr>
          <a:xfrm>
            <a:off x="9409651" y="2826795"/>
            <a:ext cx="1913100" cy="1107000"/>
          </a:xfrm>
          <a:prstGeom prst="rect">
            <a:avLst/>
          </a:prstGeom>
          <a:noFill/>
          <a:ln>
            <a:noFill/>
          </a:ln>
        </p:spPr>
        <p:txBody>
          <a:bodyPr spcFirstLastPara="1" wrap="square" lIns="91425" tIns="45700" rIns="91425" bIns="45700" anchor="ctr" anchorCtr="0">
            <a:noAutofit/>
          </a:bodyPr>
          <a:lstStyle>
            <a:lvl1pPr marL="457200" lvl="0" indent="-228600" algn="ctr">
              <a:lnSpc>
                <a:spcPct val="113000"/>
              </a:lnSpc>
              <a:spcBef>
                <a:spcPts val="1000"/>
              </a:spcBef>
              <a:spcAft>
                <a:spcPts val="0"/>
              </a:spcAft>
              <a:buClr>
                <a:schemeClr val="accent6"/>
              </a:buClr>
              <a:buSzPts val="1800"/>
              <a:buNone/>
              <a:defRPr sz="1800" b="0"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 descr="Click icon to add picture"/>
          <p:cNvSpPr txBox="1">
            <a:spLocks noGrp="1"/>
          </p:cNvSpPr>
          <p:nvPr>
            <p:ph type="body" idx="5"/>
          </p:nvPr>
        </p:nvSpPr>
        <p:spPr>
          <a:xfrm>
            <a:off x="8367234" y="4631270"/>
            <a:ext cx="1913100" cy="1075800"/>
          </a:xfrm>
          <a:prstGeom prst="rect">
            <a:avLst/>
          </a:prstGeom>
          <a:noFill/>
          <a:ln>
            <a:noFill/>
          </a:ln>
        </p:spPr>
        <p:txBody>
          <a:bodyPr spcFirstLastPara="1" wrap="square" lIns="91425" tIns="45700" rIns="91425" bIns="45700" anchor="ctr" anchorCtr="0">
            <a:noAutofit/>
          </a:bodyPr>
          <a:lstStyle>
            <a:lvl1pPr marL="457200" lvl="0" indent="-228600" algn="ctr">
              <a:lnSpc>
                <a:spcPct val="113000"/>
              </a:lnSpc>
              <a:spcBef>
                <a:spcPts val="1000"/>
              </a:spcBef>
              <a:spcAft>
                <a:spcPts val="0"/>
              </a:spcAft>
              <a:buClr>
                <a:schemeClr val="accent6"/>
              </a:buClr>
              <a:buSzPts val="1800"/>
              <a:buNone/>
              <a:defRPr sz="1800" b="0"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
          <p:cNvSpPr/>
          <p:nvPr/>
        </p:nvSpPr>
        <p:spPr>
          <a:xfrm>
            <a:off x="630971" y="606175"/>
            <a:ext cx="1908626" cy="2138680"/>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 name="Google Shape;39;p4"/>
          <p:cNvSpPr/>
          <p:nvPr/>
        </p:nvSpPr>
        <p:spPr>
          <a:xfrm>
            <a:off x="10460480" y="505838"/>
            <a:ext cx="1731521" cy="2159541"/>
          </a:xfrm>
          <a:custGeom>
            <a:avLst/>
            <a:gdLst/>
            <a:ahLst/>
            <a:cxnLst/>
            <a:rect l="l" t="t" r="r" b="b"/>
            <a:pathLst>
              <a:path w="1731521" h="2159541" extrusionOk="0">
                <a:moveTo>
                  <a:pt x="953758" y="0"/>
                </a:moveTo>
                <a:lnTo>
                  <a:pt x="1731521" y="438909"/>
                </a:lnTo>
                <a:lnTo>
                  <a:pt x="1731521" y="1724628"/>
                </a:lnTo>
                <a:lnTo>
                  <a:pt x="956364" y="2159541"/>
                </a:lnTo>
                <a:lnTo>
                  <a:pt x="0" y="1623503"/>
                </a:lnTo>
                <a:lnTo>
                  <a:pt x="0" y="543733"/>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 name="Google Shape;40;p4"/>
          <p:cNvSpPr/>
          <p:nvPr/>
        </p:nvSpPr>
        <p:spPr>
          <a:xfrm>
            <a:off x="11498097" y="2436654"/>
            <a:ext cx="698022" cy="1868948"/>
          </a:xfrm>
          <a:custGeom>
            <a:avLst/>
            <a:gdLst/>
            <a:ahLst/>
            <a:cxnLst/>
            <a:rect l="l" t="t" r="r" b="b"/>
            <a:pathLst>
              <a:path w="698022" h="1868948" extrusionOk="0">
                <a:moveTo>
                  <a:pt x="698022" y="0"/>
                </a:moveTo>
                <a:lnTo>
                  <a:pt x="698022" y="1868948"/>
                </a:lnTo>
                <a:lnTo>
                  <a:pt x="0" y="1477709"/>
                </a:lnTo>
                <a:lnTo>
                  <a:pt x="0" y="397939"/>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4"/>
          <p:cNvSpPr/>
          <p:nvPr/>
        </p:nvSpPr>
        <p:spPr>
          <a:xfrm>
            <a:off x="10460480" y="4114794"/>
            <a:ext cx="1731521" cy="2159541"/>
          </a:xfrm>
          <a:custGeom>
            <a:avLst/>
            <a:gdLst/>
            <a:ahLst/>
            <a:cxnLst/>
            <a:rect l="l" t="t" r="r" b="b"/>
            <a:pathLst>
              <a:path w="1731521" h="2159541" extrusionOk="0">
                <a:moveTo>
                  <a:pt x="953758" y="0"/>
                </a:moveTo>
                <a:lnTo>
                  <a:pt x="1731521" y="438909"/>
                </a:lnTo>
                <a:lnTo>
                  <a:pt x="1731521" y="1724629"/>
                </a:lnTo>
                <a:lnTo>
                  <a:pt x="956364" y="2159541"/>
                </a:lnTo>
                <a:lnTo>
                  <a:pt x="0" y="1623503"/>
                </a:lnTo>
                <a:lnTo>
                  <a:pt x="0" y="543733"/>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4"/>
          <p:cNvSpPr/>
          <p:nvPr/>
        </p:nvSpPr>
        <p:spPr>
          <a:xfrm>
            <a:off x="5252937" y="2290859"/>
            <a:ext cx="1908626" cy="2163841"/>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3" name="Google Shape;43;p4"/>
          <p:cNvSpPr/>
          <p:nvPr/>
        </p:nvSpPr>
        <p:spPr>
          <a:xfrm>
            <a:off x="6310033" y="4056424"/>
            <a:ext cx="1908626" cy="2163841"/>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4" name="Google Shape;44;p4"/>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0" i="0" u="none" strike="noStrike" cap="none">
                <a:solidFill>
                  <a:schemeClr val="accent6"/>
                </a:solidFill>
                <a:latin typeface="Arial"/>
                <a:ea typeface="Arial"/>
                <a:cs typeface="Arial"/>
                <a:sym typeface="Arial"/>
              </a:defRPr>
            </a:lvl1pPr>
            <a:lvl2pPr marL="0" lvl="1" indent="0" algn="ctr">
              <a:spcBef>
                <a:spcPts val="0"/>
              </a:spcBef>
              <a:buNone/>
              <a:defRPr sz="1200" b="0" i="0" u="none" strike="noStrike" cap="none">
                <a:solidFill>
                  <a:schemeClr val="accent6"/>
                </a:solidFill>
                <a:latin typeface="Arial"/>
                <a:ea typeface="Arial"/>
                <a:cs typeface="Arial"/>
                <a:sym typeface="Arial"/>
              </a:defRPr>
            </a:lvl2pPr>
            <a:lvl3pPr marL="0" lvl="2" indent="0" algn="ctr">
              <a:spcBef>
                <a:spcPts val="0"/>
              </a:spcBef>
              <a:buNone/>
              <a:defRPr sz="1200" b="0" i="0" u="none" strike="noStrike" cap="none">
                <a:solidFill>
                  <a:schemeClr val="accent6"/>
                </a:solidFill>
                <a:latin typeface="Arial"/>
                <a:ea typeface="Arial"/>
                <a:cs typeface="Arial"/>
                <a:sym typeface="Arial"/>
              </a:defRPr>
            </a:lvl3pPr>
            <a:lvl4pPr marL="0" lvl="3" indent="0" algn="ctr">
              <a:spcBef>
                <a:spcPts val="0"/>
              </a:spcBef>
              <a:buNone/>
              <a:defRPr sz="1200" b="0" i="0" u="none" strike="noStrike" cap="none">
                <a:solidFill>
                  <a:schemeClr val="accent6"/>
                </a:solidFill>
                <a:latin typeface="Arial"/>
                <a:ea typeface="Arial"/>
                <a:cs typeface="Arial"/>
                <a:sym typeface="Arial"/>
              </a:defRPr>
            </a:lvl4pPr>
            <a:lvl5pPr marL="0" lvl="4" indent="0" algn="ctr">
              <a:spcBef>
                <a:spcPts val="0"/>
              </a:spcBef>
              <a:buNone/>
              <a:defRPr sz="1200" b="0" i="0" u="none" strike="noStrike" cap="none">
                <a:solidFill>
                  <a:schemeClr val="accent6"/>
                </a:solidFill>
                <a:latin typeface="Arial"/>
                <a:ea typeface="Arial"/>
                <a:cs typeface="Arial"/>
                <a:sym typeface="Arial"/>
              </a:defRPr>
            </a:lvl5pPr>
            <a:lvl6pPr marL="0" lvl="5" indent="0" algn="ctr">
              <a:spcBef>
                <a:spcPts val="0"/>
              </a:spcBef>
              <a:buNone/>
              <a:defRPr sz="1200" b="0" i="0" u="none" strike="noStrike" cap="none">
                <a:solidFill>
                  <a:schemeClr val="accent6"/>
                </a:solidFill>
                <a:latin typeface="Arial"/>
                <a:ea typeface="Arial"/>
                <a:cs typeface="Arial"/>
                <a:sym typeface="Arial"/>
              </a:defRPr>
            </a:lvl6pPr>
            <a:lvl7pPr marL="0" lvl="6" indent="0" algn="ctr">
              <a:spcBef>
                <a:spcPts val="0"/>
              </a:spcBef>
              <a:buNone/>
              <a:defRPr sz="1200" b="0" i="0" u="none" strike="noStrike" cap="none">
                <a:solidFill>
                  <a:schemeClr val="accent6"/>
                </a:solidFill>
                <a:latin typeface="Arial"/>
                <a:ea typeface="Arial"/>
                <a:cs typeface="Arial"/>
                <a:sym typeface="Arial"/>
              </a:defRPr>
            </a:lvl7pPr>
            <a:lvl8pPr marL="0" lvl="7" indent="0" algn="ctr">
              <a:spcBef>
                <a:spcPts val="0"/>
              </a:spcBef>
              <a:buNone/>
              <a:defRPr sz="1200" b="0" i="0" u="none" strike="noStrike" cap="none">
                <a:solidFill>
                  <a:schemeClr val="accent6"/>
                </a:solidFill>
                <a:latin typeface="Arial"/>
                <a:ea typeface="Arial"/>
                <a:cs typeface="Arial"/>
                <a:sym typeface="Arial"/>
              </a:defRPr>
            </a:lvl8pPr>
            <a:lvl9pPr marL="0" lvl="8" indent="0" algn="ctr">
              <a:spcBef>
                <a:spcPts val="0"/>
              </a:spcBef>
              <a:buNone/>
              <a:defRPr sz="12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6710510" y="2016579"/>
            <a:ext cx="4441200" cy="2775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p:nvPr/>
        </p:nvSpPr>
        <p:spPr>
          <a:xfrm rot="5400000">
            <a:off x="1308208" y="2005056"/>
            <a:ext cx="3593700" cy="2880300"/>
          </a:xfrm>
          <a:prstGeom prst="hexagon">
            <a:avLst>
              <a:gd name="adj" fmla="val 31211"/>
              <a:gd name="vf" fmla="val 11547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6"/>
              </a:solidFill>
              <a:latin typeface="Arial"/>
              <a:ea typeface="Arial"/>
              <a:cs typeface="Arial"/>
              <a:sym typeface="Arial"/>
            </a:endParaRPr>
          </a:p>
        </p:txBody>
      </p:sp>
      <p:sp>
        <p:nvSpPr>
          <p:cNvPr id="49" name="Google Shape;49;p5" descr="Click icon to add picture"/>
          <p:cNvSpPr txBox="1">
            <a:spLocks noGrp="1"/>
          </p:cNvSpPr>
          <p:nvPr>
            <p:ph type="body" idx="1"/>
          </p:nvPr>
        </p:nvSpPr>
        <p:spPr>
          <a:xfrm>
            <a:off x="2319235" y="2911781"/>
            <a:ext cx="1570500" cy="1070700"/>
          </a:xfrm>
          <a:prstGeom prst="rect">
            <a:avLst/>
          </a:prstGeom>
          <a:noFill/>
          <a:ln>
            <a:noFill/>
          </a:ln>
        </p:spPr>
        <p:txBody>
          <a:bodyPr spcFirstLastPara="1" wrap="square" lIns="91425" tIns="45700" rIns="91425" bIns="45700" anchor="t" anchorCtr="0">
            <a:noAutofit/>
          </a:bodyPr>
          <a:lstStyle>
            <a:lvl1pPr marL="457200" lvl="0" indent="-228600" algn="ctr">
              <a:lnSpc>
                <a:spcPct val="113000"/>
              </a:lnSpc>
              <a:spcBef>
                <a:spcPts val="1000"/>
              </a:spcBef>
              <a:spcAft>
                <a:spcPts val="0"/>
              </a:spcAft>
              <a:buClr>
                <a:schemeClr val="accent6"/>
              </a:buClr>
              <a:buSzPts val="1800"/>
              <a:buNone/>
              <a:defRPr sz="1800" b="1" cap="none">
                <a:solidFill>
                  <a:schemeClr val="accent6"/>
                </a:solidFil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
          <p:cNvSpPr>
            <a:spLocks noGrp="1"/>
          </p:cNvSpPr>
          <p:nvPr>
            <p:ph type="pic" idx="2"/>
          </p:nvPr>
        </p:nvSpPr>
        <p:spPr>
          <a:xfrm>
            <a:off x="581710" y="555648"/>
            <a:ext cx="5045700" cy="57831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5 Column with Icons">
  <p:cSld name="5 Column with Icons">
    <p:spTree>
      <p:nvGrpSpPr>
        <p:cNvPr id="1" name="Shape 51"/>
        <p:cNvGrpSpPr/>
        <p:nvPr/>
      </p:nvGrpSpPr>
      <p:grpSpPr>
        <a:xfrm>
          <a:off x="0" y="0"/>
          <a:ext cx="0" cy="0"/>
          <a:chOff x="0" y="0"/>
          <a:chExt cx="0" cy="0"/>
        </a:xfrm>
      </p:grpSpPr>
      <p:sp>
        <p:nvSpPr>
          <p:cNvPr id="52" name="Google Shape;52;p6"/>
          <p:cNvSpPr/>
          <p:nvPr/>
        </p:nvSpPr>
        <p:spPr>
          <a:xfrm>
            <a:off x="2121636" y="2070606"/>
            <a:ext cx="1579553" cy="183674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6"/>
              </a:solidFill>
              <a:latin typeface="Arial"/>
              <a:ea typeface="Arial"/>
              <a:cs typeface="Arial"/>
              <a:sym typeface="Arial"/>
            </a:endParaRPr>
          </a:p>
        </p:txBody>
      </p:sp>
      <p:sp>
        <p:nvSpPr>
          <p:cNvPr id="53" name="Google Shape;53;p6"/>
          <p:cNvSpPr/>
          <p:nvPr/>
        </p:nvSpPr>
        <p:spPr>
          <a:xfrm>
            <a:off x="4174867" y="2073440"/>
            <a:ext cx="1579553" cy="183674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6"/>
              </a:solidFill>
              <a:latin typeface="Arial"/>
              <a:ea typeface="Arial"/>
              <a:cs typeface="Arial"/>
              <a:sym typeface="Arial"/>
            </a:endParaRPr>
          </a:p>
        </p:txBody>
      </p:sp>
      <p:sp>
        <p:nvSpPr>
          <p:cNvPr id="54" name="Google Shape;54;p6"/>
          <p:cNvSpPr/>
          <p:nvPr/>
        </p:nvSpPr>
        <p:spPr>
          <a:xfrm>
            <a:off x="6308379" y="2064520"/>
            <a:ext cx="1579553" cy="183674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6"/>
              </a:solidFill>
              <a:latin typeface="Arial"/>
              <a:ea typeface="Arial"/>
              <a:cs typeface="Arial"/>
              <a:sym typeface="Arial"/>
            </a:endParaRPr>
          </a:p>
        </p:txBody>
      </p:sp>
      <p:sp>
        <p:nvSpPr>
          <p:cNvPr id="55" name="Google Shape;55;p6"/>
          <p:cNvSpPr/>
          <p:nvPr/>
        </p:nvSpPr>
        <p:spPr>
          <a:xfrm>
            <a:off x="8407152" y="2068980"/>
            <a:ext cx="1579553" cy="183674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6"/>
              </a:solidFill>
              <a:latin typeface="Arial"/>
              <a:ea typeface="Arial"/>
              <a:cs typeface="Arial"/>
              <a:sym typeface="Arial"/>
            </a:endParaRPr>
          </a:p>
        </p:txBody>
      </p:sp>
      <p:sp>
        <p:nvSpPr>
          <p:cNvPr id="56" name="Google Shape;56;p6" descr="Click icon to add picture"/>
          <p:cNvSpPr txBox="1">
            <a:spLocks noGrp="1"/>
          </p:cNvSpPr>
          <p:nvPr>
            <p:ph type="body" idx="1"/>
          </p:nvPr>
        </p:nvSpPr>
        <p:spPr>
          <a:xfrm>
            <a:off x="821770" y="4416565"/>
            <a:ext cx="1877700" cy="5064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accent6"/>
              </a:buClr>
              <a:buSzPts val="1800"/>
              <a:buNone/>
              <a:defRPr sz="1800" b="1">
                <a:solidFill>
                  <a:schemeClr val="accent6"/>
                </a:solidFil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
          <p:cNvSpPr txBox="1">
            <a:spLocks noGrp="1"/>
          </p:cNvSpPr>
          <p:nvPr>
            <p:ph type="body" idx="2"/>
          </p:nvPr>
        </p:nvSpPr>
        <p:spPr>
          <a:xfrm>
            <a:off x="912627" y="5007731"/>
            <a:ext cx="1691700" cy="8112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6" descr="Click icon to add picture"/>
          <p:cNvSpPr txBox="1">
            <a:spLocks noGrp="1"/>
          </p:cNvSpPr>
          <p:nvPr>
            <p:ph type="body" idx="3"/>
          </p:nvPr>
        </p:nvSpPr>
        <p:spPr>
          <a:xfrm>
            <a:off x="2888314" y="4416565"/>
            <a:ext cx="1877700" cy="5064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accent6"/>
              </a:buClr>
              <a:buSzPts val="1800"/>
              <a:buNone/>
              <a:defRPr sz="1800" b="1">
                <a:solidFill>
                  <a:schemeClr val="accent6"/>
                </a:solidFil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6"/>
          <p:cNvSpPr txBox="1">
            <a:spLocks noGrp="1"/>
          </p:cNvSpPr>
          <p:nvPr>
            <p:ph type="body" idx="4"/>
          </p:nvPr>
        </p:nvSpPr>
        <p:spPr>
          <a:xfrm>
            <a:off x="2979171" y="5007731"/>
            <a:ext cx="1691700" cy="8112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6" descr="Click icon to add picture"/>
          <p:cNvSpPr txBox="1">
            <a:spLocks noGrp="1"/>
          </p:cNvSpPr>
          <p:nvPr>
            <p:ph type="body" idx="5"/>
          </p:nvPr>
        </p:nvSpPr>
        <p:spPr>
          <a:xfrm>
            <a:off x="5073898" y="4416565"/>
            <a:ext cx="1877700" cy="5064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accent6"/>
              </a:buClr>
              <a:buSzPts val="1800"/>
              <a:buNone/>
              <a:defRPr sz="1800" b="1">
                <a:solidFill>
                  <a:schemeClr val="accent6"/>
                </a:solidFil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6"/>
          <p:cNvSpPr txBox="1">
            <a:spLocks noGrp="1"/>
          </p:cNvSpPr>
          <p:nvPr>
            <p:ph type="body" idx="6"/>
          </p:nvPr>
        </p:nvSpPr>
        <p:spPr>
          <a:xfrm>
            <a:off x="5164755" y="5007731"/>
            <a:ext cx="1691700" cy="8112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6" descr="Click icon to add picture"/>
          <p:cNvSpPr txBox="1">
            <a:spLocks noGrp="1"/>
          </p:cNvSpPr>
          <p:nvPr>
            <p:ph type="body" idx="7"/>
          </p:nvPr>
        </p:nvSpPr>
        <p:spPr>
          <a:xfrm>
            <a:off x="7259482" y="4416565"/>
            <a:ext cx="1877700" cy="5064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accent6"/>
              </a:buClr>
              <a:buSzPts val="1800"/>
              <a:buNone/>
              <a:defRPr sz="1800" b="1">
                <a:solidFill>
                  <a:schemeClr val="accent6"/>
                </a:solidFil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6"/>
          <p:cNvSpPr txBox="1">
            <a:spLocks noGrp="1"/>
          </p:cNvSpPr>
          <p:nvPr>
            <p:ph type="body" idx="8"/>
          </p:nvPr>
        </p:nvSpPr>
        <p:spPr>
          <a:xfrm>
            <a:off x="7350339" y="5007731"/>
            <a:ext cx="1691700" cy="8112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6" descr="Click icon to add picture"/>
          <p:cNvSpPr txBox="1">
            <a:spLocks noGrp="1"/>
          </p:cNvSpPr>
          <p:nvPr>
            <p:ph type="body" idx="9"/>
          </p:nvPr>
        </p:nvSpPr>
        <p:spPr>
          <a:xfrm>
            <a:off x="9445066" y="4416565"/>
            <a:ext cx="1877700" cy="5064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1000"/>
              </a:spcBef>
              <a:spcAft>
                <a:spcPts val="0"/>
              </a:spcAft>
              <a:buClr>
                <a:schemeClr val="accent6"/>
              </a:buClr>
              <a:buSzPts val="1800"/>
              <a:buNone/>
              <a:defRPr sz="1800" b="1">
                <a:solidFill>
                  <a:schemeClr val="accent6"/>
                </a:solidFil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6"/>
          <p:cNvSpPr txBox="1">
            <a:spLocks noGrp="1"/>
          </p:cNvSpPr>
          <p:nvPr>
            <p:ph type="body" idx="13"/>
          </p:nvPr>
        </p:nvSpPr>
        <p:spPr>
          <a:xfrm>
            <a:off x="9535923" y="5007731"/>
            <a:ext cx="1691700" cy="81120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0"/>
              </a:spcBef>
              <a:spcAft>
                <a:spcPts val="0"/>
              </a:spcAft>
              <a:buClr>
                <a:schemeClr val="accent6"/>
              </a:buClr>
              <a:buSzPts val="1400"/>
              <a:buNone/>
              <a:defRPr sz="1400" b="0" i="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6"/>
          <p:cNvSpPr>
            <a:spLocks noGrp="1"/>
          </p:cNvSpPr>
          <p:nvPr>
            <p:ph type="pic" idx="14"/>
          </p:nvPr>
        </p:nvSpPr>
        <p:spPr>
          <a:xfrm>
            <a:off x="983282" y="2073439"/>
            <a:ext cx="1620900" cy="1841700"/>
          </a:xfrm>
          <a:prstGeom prst="rect">
            <a:avLst/>
          </a:prstGeom>
          <a:solidFill>
            <a:srgbClr val="F2F2F2"/>
          </a:solidFill>
          <a:ln>
            <a:noFill/>
          </a:ln>
        </p:spPr>
      </p:sp>
      <p:sp>
        <p:nvSpPr>
          <p:cNvPr id="67" name="Google Shape;67;p6"/>
          <p:cNvSpPr>
            <a:spLocks noGrp="1"/>
          </p:cNvSpPr>
          <p:nvPr>
            <p:ph type="pic" idx="15"/>
          </p:nvPr>
        </p:nvSpPr>
        <p:spPr>
          <a:xfrm>
            <a:off x="3109346" y="2073439"/>
            <a:ext cx="1620900" cy="1841700"/>
          </a:xfrm>
          <a:prstGeom prst="rect">
            <a:avLst/>
          </a:prstGeom>
          <a:solidFill>
            <a:srgbClr val="F2F2F2"/>
          </a:solidFill>
          <a:ln>
            <a:noFill/>
          </a:ln>
        </p:spPr>
      </p:sp>
      <p:sp>
        <p:nvSpPr>
          <p:cNvPr id="68" name="Google Shape;68;p6"/>
          <p:cNvSpPr>
            <a:spLocks noGrp="1"/>
          </p:cNvSpPr>
          <p:nvPr>
            <p:ph type="pic" idx="16"/>
          </p:nvPr>
        </p:nvSpPr>
        <p:spPr>
          <a:xfrm>
            <a:off x="5235410" y="2073439"/>
            <a:ext cx="1620900" cy="1841700"/>
          </a:xfrm>
          <a:prstGeom prst="rect">
            <a:avLst/>
          </a:prstGeom>
          <a:solidFill>
            <a:srgbClr val="F2F2F2"/>
          </a:solidFill>
          <a:ln>
            <a:noFill/>
          </a:ln>
        </p:spPr>
      </p:sp>
      <p:sp>
        <p:nvSpPr>
          <p:cNvPr id="69" name="Google Shape;69;p6"/>
          <p:cNvSpPr>
            <a:spLocks noGrp="1"/>
          </p:cNvSpPr>
          <p:nvPr>
            <p:ph type="pic" idx="17"/>
          </p:nvPr>
        </p:nvSpPr>
        <p:spPr>
          <a:xfrm>
            <a:off x="7361474" y="2073439"/>
            <a:ext cx="1620900" cy="1841700"/>
          </a:xfrm>
          <a:prstGeom prst="rect">
            <a:avLst/>
          </a:prstGeom>
          <a:solidFill>
            <a:srgbClr val="F2F2F2"/>
          </a:solidFill>
          <a:ln>
            <a:noFill/>
          </a:ln>
        </p:spPr>
      </p:sp>
      <p:sp>
        <p:nvSpPr>
          <p:cNvPr id="70" name="Google Shape;70;p6"/>
          <p:cNvSpPr>
            <a:spLocks noGrp="1"/>
          </p:cNvSpPr>
          <p:nvPr>
            <p:ph type="pic" idx="18"/>
          </p:nvPr>
        </p:nvSpPr>
        <p:spPr>
          <a:xfrm>
            <a:off x="9487536" y="2073439"/>
            <a:ext cx="1620900" cy="1841700"/>
          </a:xfrm>
          <a:prstGeom prst="rect">
            <a:avLst/>
          </a:prstGeom>
          <a:solidFill>
            <a:srgbClr val="F2F2F2"/>
          </a:solidFill>
          <a:ln>
            <a:noFill/>
          </a:ln>
        </p:spPr>
      </p:sp>
      <p:sp>
        <p:nvSpPr>
          <p:cNvPr id="71" name="Google Shape;71;p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6"/>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0" i="0" u="none" strike="noStrike" cap="none">
                <a:solidFill>
                  <a:schemeClr val="accent6"/>
                </a:solidFill>
                <a:latin typeface="Arial"/>
                <a:ea typeface="Arial"/>
                <a:cs typeface="Arial"/>
                <a:sym typeface="Arial"/>
              </a:defRPr>
            </a:lvl1pPr>
            <a:lvl2pPr marL="0" lvl="1" indent="0" algn="ctr">
              <a:spcBef>
                <a:spcPts val="0"/>
              </a:spcBef>
              <a:buNone/>
              <a:defRPr sz="1200" b="0" i="0" u="none" strike="noStrike" cap="none">
                <a:solidFill>
                  <a:schemeClr val="accent6"/>
                </a:solidFill>
                <a:latin typeface="Arial"/>
                <a:ea typeface="Arial"/>
                <a:cs typeface="Arial"/>
                <a:sym typeface="Arial"/>
              </a:defRPr>
            </a:lvl2pPr>
            <a:lvl3pPr marL="0" lvl="2" indent="0" algn="ctr">
              <a:spcBef>
                <a:spcPts val="0"/>
              </a:spcBef>
              <a:buNone/>
              <a:defRPr sz="1200" b="0" i="0" u="none" strike="noStrike" cap="none">
                <a:solidFill>
                  <a:schemeClr val="accent6"/>
                </a:solidFill>
                <a:latin typeface="Arial"/>
                <a:ea typeface="Arial"/>
                <a:cs typeface="Arial"/>
                <a:sym typeface="Arial"/>
              </a:defRPr>
            </a:lvl3pPr>
            <a:lvl4pPr marL="0" lvl="3" indent="0" algn="ctr">
              <a:spcBef>
                <a:spcPts val="0"/>
              </a:spcBef>
              <a:buNone/>
              <a:defRPr sz="1200" b="0" i="0" u="none" strike="noStrike" cap="none">
                <a:solidFill>
                  <a:schemeClr val="accent6"/>
                </a:solidFill>
                <a:latin typeface="Arial"/>
                <a:ea typeface="Arial"/>
                <a:cs typeface="Arial"/>
                <a:sym typeface="Arial"/>
              </a:defRPr>
            </a:lvl4pPr>
            <a:lvl5pPr marL="0" lvl="4" indent="0" algn="ctr">
              <a:spcBef>
                <a:spcPts val="0"/>
              </a:spcBef>
              <a:buNone/>
              <a:defRPr sz="1200" b="0" i="0" u="none" strike="noStrike" cap="none">
                <a:solidFill>
                  <a:schemeClr val="accent6"/>
                </a:solidFill>
                <a:latin typeface="Arial"/>
                <a:ea typeface="Arial"/>
                <a:cs typeface="Arial"/>
                <a:sym typeface="Arial"/>
              </a:defRPr>
            </a:lvl5pPr>
            <a:lvl6pPr marL="0" lvl="5" indent="0" algn="ctr">
              <a:spcBef>
                <a:spcPts val="0"/>
              </a:spcBef>
              <a:buNone/>
              <a:defRPr sz="1200" b="0" i="0" u="none" strike="noStrike" cap="none">
                <a:solidFill>
                  <a:schemeClr val="accent6"/>
                </a:solidFill>
                <a:latin typeface="Arial"/>
                <a:ea typeface="Arial"/>
                <a:cs typeface="Arial"/>
                <a:sym typeface="Arial"/>
              </a:defRPr>
            </a:lvl6pPr>
            <a:lvl7pPr marL="0" lvl="6" indent="0" algn="ctr">
              <a:spcBef>
                <a:spcPts val="0"/>
              </a:spcBef>
              <a:buNone/>
              <a:defRPr sz="1200" b="0" i="0" u="none" strike="noStrike" cap="none">
                <a:solidFill>
                  <a:schemeClr val="accent6"/>
                </a:solidFill>
                <a:latin typeface="Arial"/>
                <a:ea typeface="Arial"/>
                <a:cs typeface="Arial"/>
                <a:sym typeface="Arial"/>
              </a:defRPr>
            </a:lvl7pPr>
            <a:lvl8pPr marL="0" lvl="7" indent="0" algn="ctr">
              <a:spcBef>
                <a:spcPts val="0"/>
              </a:spcBef>
              <a:buNone/>
              <a:defRPr sz="1200" b="0" i="0" u="none" strike="noStrike" cap="none">
                <a:solidFill>
                  <a:schemeClr val="accent6"/>
                </a:solidFill>
                <a:latin typeface="Arial"/>
                <a:ea typeface="Arial"/>
                <a:cs typeface="Arial"/>
                <a:sym typeface="Arial"/>
              </a:defRPr>
            </a:lvl8pPr>
            <a:lvl9pPr marL="0" lvl="8" indent="0" algn="ctr">
              <a:spcBef>
                <a:spcPts val="0"/>
              </a:spcBef>
              <a:buNone/>
              <a:defRPr sz="12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 Column">
  <p:cSld name="5 Column">
    <p:spTree>
      <p:nvGrpSpPr>
        <p:cNvPr id="1" name="Shape 74"/>
        <p:cNvGrpSpPr/>
        <p:nvPr/>
      </p:nvGrpSpPr>
      <p:grpSpPr>
        <a:xfrm>
          <a:off x="0" y="0"/>
          <a:ext cx="0" cy="0"/>
          <a:chOff x="0" y="0"/>
          <a:chExt cx="0" cy="0"/>
        </a:xfrm>
      </p:grpSpPr>
      <p:sp>
        <p:nvSpPr>
          <p:cNvPr id="75" name="Google Shape;75;p7"/>
          <p:cNvSpPr txBox="1">
            <a:spLocks noGrp="1"/>
          </p:cNvSpPr>
          <p:nvPr>
            <p:ph type="body" idx="1"/>
          </p:nvPr>
        </p:nvSpPr>
        <p:spPr>
          <a:xfrm>
            <a:off x="838200" y="2929823"/>
            <a:ext cx="1865400" cy="2464200"/>
          </a:xfrm>
          <a:prstGeom prst="rect">
            <a:avLst/>
          </a:prstGeom>
          <a:noFill/>
          <a:ln w="19050" cap="flat" cmpd="sng">
            <a:solidFill>
              <a:schemeClr val="accent3"/>
            </a:solidFill>
            <a:prstDash val="solid"/>
            <a:round/>
            <a:headEnd type="none" w="sm" len="sm"/>
            <a:tailEnd type="none" w="sm" len="sm"/>
          </a:ln>
        </p:spPr>
        <p:txBody>
          <a:bodyPr spcFirstLastPara="1" wrap="square" lIns="91425" tIns="219450" rIns="91425" bIns="45700" anchor="t" anchorCtr="0">
            <a:noAutofit/>
          </a:bodyPr>
          <a:lstStyle>
            <a:lvl1pPr marL="457200" lvl="0" indent="-228600" algn="ctr">
              <a:lnSpc>
                <a:spcPct val="100000"/>
              </a:lnSpc>
              <a:spcBef>
                <a:spcPts val="0"/>
              </a:spcBef>
              <a:spcAft>
                <a:spcPts val="0"/>
              </a:spcAft>
              <a:buClr>
                <a:schemeClr val="accent6"/>
              </a:buClr>
              <a:buSzPts val="1500"/>
              <a:buNone/>
              <a:defRPr sz="1500" b="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7"/>
          <p:cNvSpPr txBox="1">
            <a:spLocks noGrp="1"/>
          </p:cNvSpPr>
          <p:nvPr>
            <p:ph type="body" idx="2"/>
          </p:nvPr>
        </p:nvSpPr>
        <p:spPr>
          <a:xfrm>
            <a:off x="3000303" y="2929823"/>
            <a:ext cx="1867200" cy="2472000"/>
          </a:xfrm>
          <a:prstGeom prst="rect">
            <a:avLst/>
          </a:prstGeom>
          <a:noFill/>
          <a:ln w="19050" cap="flat" cmpd="sng">
            <a:solidFill>
              <a:schemeClr val="accent3"/>
            </a:solidFill>
            <a:prstDash val="solid"/>
            <a:round/>
            <a:headEnd type="none" w="sm" len="sm"/>
            <a:tailEnd type="none" w="sm" len="sm"/>
          </a:ln>
        </p:spPr>
        <p:txBody>
          <a:bodyPr spcFirstLastPara="1" wrap="square" lIns="91425" tIns="219450" rIns="91425" bIns="45700" anchor="t" anchorCtr="0">
            <a:noAutofit/>
          </a:bodyPr>
          <a:lstStyle>
            <a:lvl1pPr marL="457200" lvl="0" indent="-228600" algn="ctr">
              <a:lnSpc>
                <a:spcPct val="100000"/>
              </a:lnSpc>
              <a:spcBef>
                <a:spcPts val="0"/>
              </a:spcBef>
              <a:spcAft>
                <a:spcPts val="0"/>
              </a:spcAft>
              <a:buClr>
                <a:schemeClr val="accent6"/>
              </a:buClr>
              <a:buSzPts val="1500"/>
              <a:buNone/>
              <a:defRPr sz="1500" b="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7"/>
          <p:cNvSpPr txBox="1">
            <a:spLocks noGrp="1"/>
          </p:cNvSpPr>
          <p:nvPr>
            <p:ph type="body" idx="3"/>
          </p:nvPr>
        </p:nvSpPr>
        <p:spPr>
          <a:xfrm>
            <a:off x="5164216" y="2929823"/>
            <a:ext cx="1865400" cy="2464200"/>
          </a:xfrm>
          <a:prstGeom prst="rect">
            <a:avLst/>
          </a:prstGeom>
          <a:noFill/>
          <a:ln w="19050" cap="flat" cmpd="sng">
            <a:solidFill>
              <a:schemeClr val="accent3"/>
            </a:solidFill>
            <a:prstDash val="solid"/>
            <a:round/>
            <a:headEnd type="none" w="sm" len="sm"/>
            <a:tailEnd type="none" w="sm" len="sm"/>
          </a:ln>
        </p:spPr>
        <p:txBody>
          <a:bodyPr spcFirstLastPara="1" wrap="square" lIns="91425" tIns="219450" rIns="91425" bIns="45700" anchor="t" anchorCtr="0">
            <a:noAutofit/>
          </a:bodyPr>
          <a:lstStyle>
            <a:lvl1pPr marL="457200" lvl="0" indent="-228600" algn="ctr">
              <a:lnSpc>
                <a:spcPct val="100000"/>
              </a:lnSpc>
              <a:spcBef>
                <a:spcPts val="0"/>
              </a:spcBef>
              <a:spcAft>
                <a:spcPts val="0"/>
              </a:spcAft>
              <a:buClr>
                <a:schemeClr val="accent6"/>
              </a:buClr>
              <a:buSzPts val="1500"/>
              <a:buNone/>
              <a:defRPr sz="1500" b="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7"/>
          <p:cNvSpPr txBox="1">
            <a:spLocks noGrp="1"/>
          </p:cNvSpPr>
          <p:nvPr>
            <p:ph type="body" idx="4"/>
          </p:nvPr>
        </p:nvSpPr>
        <p:spPr>
          <a:xfrm>
            <a:off x="7326319" y="2929823"/>
            <a:ext cx="1865400" cy="2464200"/>
          </a:xfrm>
          <a:prstGeom prst="rect">
            <a:avLst/>
          </a:prstGeom>
          <a:noFill/>
          <a:ln w="19050" cap="flat" cmpd="sng">
            <a:solidFill>
              <a:schemeClr val="accent3"/>
            </a:solidFill>
            <a:prstDash val="solid"/>
            <a:round/>
            <a:headEnd type="none" w="sm" len="sm"/>
            <a:tailEnd type="none" w="sm" len="sm"/>
          </a:ln>
        </p:spPr>
        <p:txBody>
          <a:bodyPr spcFirstLastPara="1" wrap="square" lIns="91425" tIns="219450" rIns="91425" bIns="45700" anchor="t" anchorCtr="0">
            <a:noAutofit/>
          </a:bodyPr>
          <a:lstStyle>
            <a:lvl1pPr marL="457200" lvl="0" indent="-228600" algn="ctr">
              <a:lnSpc>
                <a:spcPct val="100000"/>
              </a:lnSpc>
              <a:spcBef>
                <a:spcPts val="0"/>
              </a:spcBef>
              <a:spcAft>
                <a:spcPts val="0"/>
              </a:spcAft>
              <a:buClr>
                <a:schemeClr val="accent6"/>
              </a:buClr>
              <a:buSzPts val="1500"/>
              <a:buNone/>
              <a:defRPr sz="1500" b="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7"/>
          <p:cNvSpPr txBox="1">
            <a:spLocks noGrp="1"/>
          </p:cNvSpPr>
          <p:nvPr>
            <p:ph type="body" idx="5"/>
          </p:nvPr>
        </p:nvSpPr>
        <p:spPr>
          <a:xfrm>
            <a:off x="9488424" y="2929823"/>
            <a:ext cx="1865400" cy="2464200"/>
          </a:xfrm>
          <a:prstGeom prst="rect">
            <a:avLst/>
          </a:prstGeom>
          <a:noFill/>
          <a:ln w="19050" cap="flat" cmpd="sng">
            <a:solidFill>
              <a:schemeClr val="accent3"/>
            </a:solidFill>
            <a:prstDash val="solid"/>
            <a:round/>
            <a:headEnd type="none" w="sm" len="sm"/>
            <a:tailEnd type="none" w="sm" len="sm"/>
          </a:ln>
        </p:spPr>
        <p:txBody>
          <a:bodyPr spcFirstLastPara="1" wrap="square" lIns="91425" tIns="219450" rIns="91425" bIns="45700" anchor="t" anchorCtr="0">
            <a:noAutofit/>
          </a:bodyPr>
          <a:lstStyle>
            <a:lvl1pPr marL="457200" lvl="0" indent="-228600" algn="ctr">
              <a:lnSpc>
                <a:spcPct val="100000"/>
              </a:lnSpc>
              <a:spcBef>
                <a:spcPts val="0"/>
              </a:spcBef>
              <a:spcAft>
                <a:spcPts val="0"/>
              </a:spcAft>
              <a:buClr>
                <a:schemeClr val="accent6"/>
              </a:buClr>
              <a:buSzPts val="1500"/>
              <a:buNone/>
              <a:defRPr sz="1500" b="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
          <p:cNvSpPr txBox="1">
            <a:spLocks noGrp="1"/>
          </p:cNvSpPr>
          <p:nvPr>
            <p:ph type="body" idx="6"/>
          </p:nvPr>
        </p:nvSpPr>
        <p:spPr>
          <a:xfrm>
            <a:off x="838200" y="2067143"/>
            <a:ext cx="1865400" cy="866100"/>
          </a:xfrm>
          <a:prstGeom prst="rect">
            <a:avLst/>
          </a:pr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chemeClr val="accent6"/>
              </a:buClr>
              <a:buSzPts val="1800"/>
              <a:buFont typeface="Arial"/>
              <a:buNone/>
              <a:defRPr sz="1800" b="1" i="0">
                <a:solidFill>
                  <a:schemeClr val="accent6"/>
                </a:solidFill>
                <a:latin typeface="Arial"/>
                <a:ea typeface="Arial"/>
                <a:cs typeface="Arial"/>
                <a:sym typeface="Arial"/>
              </a:defRPr>
            </a:lvl1pPr>
            <a:lvl2pPr marL="914400" lvl="1" indent="-342900" algn="l">
              <a:lnSpc>
                <a:spcPct val="90000"/>
              </a:lnSpc>
              <a:spcBef>
                <a:spcPts val="500"/>
              </a:spcBef>
              <a:spcAft>
                <a:spcPts val="0"/>
              </a:spcAft>
              <a:buClr>
                <a:schemeClr val="accent6"/>
              </a:buClr>
              <a:buSzPts val="1800"/>
              <a:buChar char="•"/>
              <a:defRPr/>
            </a:lvl2pPr>
            <a:lvl3pPr marL="1371600" lvl="2" indent="-342900" algn="l">
              <a:lnSpc>
                <a:spcPct val="90000"/>
              </a:lnSpc>
              <a:spcBef>
                <a:spcPts val="500"/>
              </a:spcBef>
              <a:spcAft>
                <a:spcPts val="0"/>
              </a:spcAft>
              <a:buClr>
                <a:schemeClr val="accent6"/>
              </a:buClr>
              <a:buSzPts val="1800"/>
              <a:buChar char="•"/>
              <a:defRPr/>
            </a:lvl3pPr>
            <a:lvl4pPr marL="1828800" lvl="3" indent="-342900" algn="l">
              <a:lnSpc>
                <a:spcPct val="90000"/>
              </a:lnSpc>
              <a:spcBef>
                <a:spcPts val="500"/>
              </a:spcBef>
              <a:spcAft>
                <a:spcPts val="0"/>
              </a:spcAft>
              <a:buClr>
                <a:schemeClr val="accent6"/>
              </a:buClr>
              <a:buSzPts val="1800"/>
              <a:buChar char="•"/>
              <a:defRPr/>
            </a:lvl4pPr>
            <a:lvl5pPr marL="2286000" lvl="4" indent="-342900" algn="l">
              <a:lnSpc>
                <a:spcPct val="90000"/>
              </a:lnSpc>
              <a:spcBef>
                <a:spcPts val="50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7"/>
          <p:cNvSpPr txBox="1">
            <a:spLocks noGrp="1"/>
          </p:cNvSpPr>
          <p:nvPr>
            <p:ph type="body" idx="7"/>
          </p:nvPr>
        </p:nvSpPr>
        <p:spPr>
          <a:xfrm>
            <a:off x="3000756" y="2067143"/>
            <a:ext cx="1865400" cy="866100"/>
          </a:xfrm>
          <a:prstGeom prst="rect">
            <a:avLst/>
          </a:pr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chemeClr val="accent6"/>
              </a:buClr>
              <a:buSzPts val="1800"/>
              <a:buFont typeface="Arial"/>
              <a:buNone/>
              <a:defRPr sz="1800" b="1" i="0">
                <a:solidFill>
                  <a:schemeClr val="accent6"/>
                </a:solidFill>
                <a:latin typeface="Arial"/>
                <a:ea typeface="Arial"/>
                <a:cs typeface="Arial"/>
                <a:sym typeface="Arial"/>
              </a:defRPr>
            </a:lvl1pPr>
            <a:lvl2pPr marL="914400" lvl="1" indent="-342900" algn="l">
              <a:lnSpc>
                <a:spcPct val="90000"/>
              </a:lnSpc>
              <a:spcBef>
                <a:spcPts val="500"/>
              </a:spcBef>
              <a:spcAft>
                <a:spcPts val="0"/>
              </a:spcAft>
              <a:buClr>
                <a:schemeClr val="accent6"/>
              </a:buClr>
              <a:buSzPts val="1800"/>
              <a:buChar char="•"/>
              <a:defRPr/>
            </a:lvl2pPr>
            <a:lvl3pPr marL="1371600" lvl="2" indent="-342900" algn="l">
              <a:lnSpc>
                <a:spcPct val="90000"/>
              </a:lnSpc>
              <a:spcBef>
                <a:spcPts val="500"/>
              </a:spcBef>
              <a:spcAft>
                <a:spcPts val="0"/>
              </a:spcAft>
              <a:buClr>
                <a:schemeClr val="accent6"/>
              </a:buClr>
              <a:buSzPts val="1800"/>
              <a:buChar char="•"/>
              <a:defRPr/>
            </a:lvl3pPr>
            <a:lvl4pPr marL="1828800" lvl="3" indent="-342900" algn="l">
              <a:lnSpc>
                <a:spcPct val="90000"/>
              </a:lnSpc>
              <a:spcBef>
                <a:spcPts val="500"/>
              </a:spcBef>
              <a:spcAft>
                <a:spcPts val="0"/>
              </a:spcAft>
              <a:buClr>
                <a:schemeClr val="accent6"/>
              </a:buClr>
              <a:buSzPts val="1800"/>
              <a:buChar char="•"/>
              <a:defRPr/>
            </a:lvl4pPr>
            <a:lvl5pPr marL="2286000" lvl="4" indent="-342900" algn="l">
              <a:lnSpc>
                <a:spcPct val="90000"/>
              </a:lnSpc>
              <a:spcBef>
                <a:spcPts val="50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7"/>
          <p:cNvSpPr txBox="1">
            <a:spLocks noGrp="1"/>
          </p:cNvSpPr>
          <p:nvPr>
            <p:ph type="body" idx="8"/>
          </p:nvPr>
        </p:nvSpPr>
        <p:spPr>
          <a:xfrm>
            <a:off x="5163312" y="2067143"/>
            <a:ext cx="1865400" cy="866100"/>
          </a:xfrm>
          <a:prstGeom prst="rect">
            <a:avLst/>
          </a:pr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chemeClr val="accent6"/>
              </a:buClr>
              <a:buSzPts val="1800"/>
              <a:buFont typeface="Arial"/>
              <a:buNone/>
              <a:defRPr sz="1800" b="1" i="0">
                <a:solidFill>
                  <a:schemeClr val="accent6"/>
                </a:solidFill>
                <a:latin typeface="Arial"/>
                <a:ea typeface="Arial"/>
                <a:cs typeface="Arial"/>
                <a:sym typeface="Arial"/>
              </a:defRPr>
            </a:lvl1pPr>
            <a:lvl2pPr marL="914400" lvl="1" indent="-342900" algn="l">
              <a:lnSpc>
                <a:spcPct val="90000"/>
              </a:lnSpc>
              <a:spcBef>
                <a:spcPts val="500"/>
              </a:spcBef>
              <a:spcAft>
                <a:spcPts val="0"/>
              </a:spcAft>
              <a:buClr>
                <a:schemeClr val="accent6"/>
              </a:buClr>
              <a:buSzPts val="1800"/>
              <a:buChar char="•"/>
              <a:defRPr/>
            </a:lvl2pPr>
            <a:lvl3pPr marL="1371600" lvl="2" indent="-342900" algn="l">
              <a:lnSpc>
                <a:spcPct val="90000"/>
              </a:lnSpc>
              <a:spcBef>
                <a:spcPts val="500"/>
              </a:spcBef>
              <a:spcAft>
                <a:spcPts val="0"/>
              </a:spcAft>
              <a:buClr>
                <a:schemeClr val="accent6"/>
              </a:buClr>
              <a:buSzPts val="1800"/>
              <a:buChar char="•"/>
              <a:defRPr/>
            </a:lvl3pPr>
            <a:lvl4pPr marL="1828800" lvl="3" indent="-342900" algn="l">
              <a:lnSpc>
                <a:spcPct val="90000"/>
              </a:lnSpc>
              <a:spcBef>
                <a:spcPts val="500"/>
              </a:spcBef>
              <a:spcAft>
                <a:spcPts val="0"/>
              </a:spcAft>
              <a:buClr>
                <a:schemeClr val="accent6"/>
              </a:buClr>
              <a:buSzPts val="1800"/>
              <a:buChar char="•"/>
              <a:defRPr/>
            </a:lvl4pPr>
            <a:lvl5pPr marL="2286000" lvl="4" indent="-342900" algn="l">
              <a:lnSpc>
                <a:spcPct val="90000"/>
              </a:lnSpc>
              <a:spcBef>
                <a:spcPts val="50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7"/>
          <p:cNvSpPr txBox="1">
            <a:spLocks noGrp="1"/>
          </p:cNvSpPr>
          <p:nvPr>
            <p:ph type="body" idx="9"/>
          </p:nvPr>
        </p:nvSpPr>
        <p:spPr>
          <a:xfrm>
            <a:off x="7325868" y="2067143"/>
            <a:ext cx="1865400" cy="866100"/>
          </a:xfrm>
          <a:prstGeom prst="rect">
            <a:avLst/>
          </a:pr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chemeClr val="accent6"/>
              </a:buClr>
              <a:buSzPts val="1800"/>
              <a:buFont typeface="Arial"/>
              <a:buNone/>
              <a:defRPr sz="1800" b="1" i="0">
                <a:solidFill>
                  <a:schemeClr val="accent6"/>
                </a:solidFill>
                <a:latin typeface="Arial"/>
                <a:ea typeface="Arial"/>
                <a:cs typeface="Arial"/>
                <a:sym typeface="Arial"/>
              </a:defRPr>
            </a:lvl1pPr>
            <a:lvl2pPr marL="914400" lvl="1" indent="-342900" algn="l">
              <a:lnSpc>
                <a:spcPct val="90000"/>
              </a:lnSpc>
              <a:spcBef>
                <a:spcPts val="500"/>
              </a:spcBef>
              <a:spcAft>
                <a:spcPts val="0"/>
              </a:spcAft>
              <a:buClr>
                <a:schemeClr val="accent6"/>
              </a:buClr>
              <a:buSzPts val="1800"/>
              <a:buChar char="•"/>
              <a:defRPr/>
            </a:lvl2pPr>
            <a:lvl3pPr marL="1371600" lvl="2" indent="-342900" algn="l">
              <a:lnSpc>
                <a:spcPct val="90000"/>
              </a:lnSpc>
              <a:spcBef>
                <a:spcPts val="500"/>
              </a:spcBef>
              <a:spcAft>
                <a:spcPts val="0"/>
              </a:spcAft>
              <a:buClr>
                <a:schemeClr val="accent6"/>
              </a:buClr>
              <a:buSzPts val="1800"/>
              <a:buChar char="•"/>
              <a:defRPr/>
            </a:lvl3pPr>
            <a:lvl4pPr marL="1828800" lvl="3" indent="-342900" algn="l">
              <a:lnSpc>
                <a:spcPct val="90000"/>
              </a:lnSpc>
              <a:spcBef>
                <a:spcPts val="500"/>
              </a:spcBef>
              <a:spcAft>
                <a:spcPts val="0"/>
              </a:spcAft>
              <a:buClr>
                <a:schemeClr val="accent6"/>
              </a:buClr>
              <a:buSzPts val="1800"/>
              <a:buChar char="•"/>
              <a:defRPr/>
            </a:lvl4pPr>
            <a:lvl5pPr marL="2286000" lvl="4" indent="-342900" algn="l">
              <a:lnSpc>
                <a:spcPct val="90000"/>
              </a:lnSpc>
              <a:spcBef>
                <a:spcPts val="50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7"/>
          <p:cNvSpPr txBox="1">
            <a:spLocks noGrp="1"/>
          </p:cNvSpPr>
          <p:nvPr>
            <p:ph type="body" idx="13"/>
          </p:nvPr>
        </p:nvSpPr>
        <p:spPr>
          <a:xfrm>
            <a:off x="9488424" y="2067143"/>
            <a:ext cx="1865400" cy="866100"/>
          </a:xfrm>
          <a:prstGeom prst="rect">
            <a:avLst/>
          </a:prstGeom>
          <a:noFill/>
          <a:ln w="1905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lvl1pPr marL="457200" lvl="0" indent="-228600" algn="ctr">
              <a:lnSpc>
                <a:spcPct val="100000"/>
              </a:lnSpc>
              <a:spcBef>
                <a:spcPts val="1000"/>
              </a:spcBef>
              <a:spcAft>
                <a:spcPts val="0"/>
              </a:spcAft>
              <a:buClr>
                <a:schemeClr val="accent6"/>
              </a:buClr>
              <a:buSzPts val="1800"/>
              <a:buFont typeface="Arial"/>
              <a:buNone/>
              <a:defRPr sz="1800" b="1" i="0">
                <a:solidFill>
                  <a:schemeClr val="accent6"/>
                </a:solidFill>
                <a:latin typeface="Arial"/>
                <a:ea typeface="Arial"/>
                <a:cs typeface="Arial"/>
                <a:sym typeface="Arial"/>
              </a:defRPr>
            </a:lvl1pPr>
            <a:lvl2pPr marL="914400" lvl="1" indent="-342900" algn="l">
              <a:lnSpc>
                <a:spcPct val="90000"/>
              </a:lnSpc>
              <a:spcBef>
                <a:spcPts val="500"/>
              </a:spcBef>
              <a:spcAft>
                <a:spcPts val="0"/>
              </a:spcAft>
              <a:buClr>
                <a:schemeClr val="accent6"/>
              </a:buClr>
              <a:buSzPts val="1800"/>
              <a:buChar char="•"/>
              <a:defRPr/>
            </a:lvl2pPr>
            <a:lvl3pPr marL="1371600" lvl="2" indent="-342900" algn="l">
              <a:lnSpc>
                <a:spcPct val="90000"/>
              </a:lnSpc>
              <a:spcBef>
                <a:spcPts val="500"/>
              </a:spcBef>
              <a:spcAft>
                <a:spcPts val="0"/>
              </a:spcAft>
              <a:buClr>
                <a:schemeClr val="accent6"/>
              </a:buClr>
              <a:buSzPts val="1800"/>
              <a:buChar char="•"/>
              <a:defRPr/>
            </a:lvl3pPr>
            <a:lvl4pPr marL="1828800" lvl="3" indent="-342900" algn="l">
              <a:lnSpc>
                <a:spcPct val="90000"/>
              </a:lnSpc>
              <a:spcBef>
                <a:spcPts val="500"/>
              </a:spcBef>
              <a:spcAft>
                <a:spcPts val="0"/>
              </a:spcAft>
              <a:buClr>
                <a:schemeClr val="accent6"/>
              </a:buClr>
              <a:buSzPts val="1800"/>
              <a:buChar char="•"/>
              <a:defRPr/>
            </a:lvl4pPr>
            <a:lvl5pPr marL="2286000" lvl="4" indent="-342900" algn="l">
              <a:lnSpc>
                <a:spcPct val="90000"/>
              </a:lnSpc>
              <a:spcBef>
                <a:spcPts val="50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7"/>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7"/>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
  <p:cSld name="Quote ">
    <p:spTree>
      <p:nvGrpSpPr>
        <p:cNvPr id="1" name="Shape 88"/>
        <p:cNvGrpSpPr/>
        <p:nvPr/>
      </p:nvGrpSpPr>
      <p:grpSpPr>
        <a:xfrm>
          <a:off x="0" y="0"/>
          <a:ext cx="0" cy="0"/>
          <a:chOff x="0" y="0"/>
          <a:chExt cx="0" cy="0"/>
        </a:xfrm>
      </p:grpSpPr>
      <p:sp>
        <p:nvSpPr>
          <p:cNvPr id="89" name="Google Shape;89;p8"/>
          <p:cNvSpPr txBox="1">
            <a:spLocks noGrp="1"/>
          </p:cNvSpPr>
          <p:nvPr>
            <p:ph type="title"/>
          </p:nvPr>
        </p:nvSpPr>
        <p:spPr>
          <a:xfrm>
            <a:off x="6099079" y="1856195"/>
            <a:ext cx="4518000" cy="1689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6"/>
              </a:buClr>
              <a:buSzPts val="2700"/>
              <a:buFont typeface="Arial"/>
              <a:buNone/>
              <a:defRPr sz="27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8"/>
          <p:cNvSpPr txBox="1">
            <a:spLocks noGrp="1"/>
          </p:cNvSpPr>
          <p:nvPr>
            <p:ph type="body" idx="1"/>
          </p:nvPr>
        </p:nvSpPr>
        <p:spPr>
          <a:xfrm>
            <a:off x="6095999" y="3695015"/>
            <a:ext cx="4672800" cy="16890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accent4"/>
              </a:buClr>
              <a:buSzPts val="1500"/>
              <a:buNone/>
              <a:defRPr sz="1500" b="0">
                <a:solidFill>
                  <a:schemeClr val="accent4"/>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8"/>
          <p:cNvSpPr/>
          <p:nvPr/>
        </p:nvSpPr>
        <p:spPr>
          <a:xfrm>
            <a:off x="3843559" y="722518"/>
            <a:ext cx="1239510" cy="1409013"/>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ADC0D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2" name="Google Shape;92;p8"/>
          <p:cNvSpPr/>
          <p:nvPr/>
        </p:nvSpPr>
        <p:spPr>
          <a:xfrm>
            <a:off x="1223929" y="1436914"/>
            <a:ext cx="2851971" cy="3270922"/>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FCD3A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a:solidFill>
                <a:schemeClr val="lt1"/>
              </a:solidFill>
              <a:latin typeface="Arial"/>
              <a:ea typeface="Arial"/>
              <a:cs typeface="Arial"/>
              <a:sym typeface="Arial"/>
            </a:endParaRPr>
          </a:p>
        </p:txBody>
      </p:sp>
      <p:sp>
        <p:nvSpPr>
          <p:cNvPr id="93" name="Google Shape;93;p8"/>
          <p:cNvSpPr/>
          <p:nvPr/>
        </p:nvSpPr>
        <p:spPr>
          <a:xfrm>
            <a:off x="758702" y="3457554"/>
            <a:ext cx="1206603" cy="1383852"/>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4" name="Google Shape;94;p8"/>
          <p:cNvSpPr/>
          <p:nvPr/>
        </p:nvSpPr>
        <p:spPr>
          <a:xfrm>
            <a:off x="2917915" y="4662164"/>
            <a:ext cx="659802" cy="754828"/>
          </a:xfrm>
          <a:custGeom>
            <a:avLst/>
            <a:gdLst/>
            <a:ahLst/>
            <a:cxnLst/>
            <a:rect l="l" t="t" r="r" b="b"/>
            <a:pathLst>
              <a:path w="4398682" h="5032188" extrusionOk="0">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EE8C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Mate"/>
              <a:ea typeface="Mate"/>
              <a:cs typeface="Mate"/>
              <a:sym typeface="Mate"/>
            </a:endParaRPr>
          </a:p>
        </p:txBody>
      </p:sp>
      <p:sp>
        <p:nvSpPr>
          <p:cNvPr id="95" name="Google Shape;95;p8"/>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8"/>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97"/>
        <p:cNvGrpSpPr/>
        <p:nvPr/>
      </p:nvGrpSpPr>
      <p:grpSpPr>
        <a:xfrm>
          <a:off x="0" y="0"/>
          <a:ext cx="0" cy="0"/>
          <a:chOff x="0" y="0"/>
          <a:chExt cx="0" cy="0"/>
        </a:xfrm>
      </p:grpSpPr>
      <p:sp>
        <p:nvSpPr>
          <p:cNvPr id="98" name="Google Shape;98;p9"/>
          <p:cNvSpPr>
            <a:spLocks noGrp="1"/>
          </p:cNvSpPr>
          <p:nvPr>
            <p:ph type="pic" idx="2"/>
          </p:nvPr>
        </p:nvSpPr>
        <p:spPr>
          <a:xfrm>
            <a:off x="7493157" y="529148"/>
            <a:ext cx="4248900" cy="4731000"/>
          </a:xfrm>
          <a:prstGeom prst="rect">
            <a:avLst/>
          </a:prstGeom>
          <a:noFill/>
          <a:ln>
            <a:noFill/>
          </a:ln>
        </p:spPr>
      </p:sp>
      <p:sp>
        <p:nvSpPr>
          <p:cNvPr id="99" name="Google Shape;99;p9"/>
          <p:cNvSpPr txBox="1">
            <a:spLocks noGrp="1"/>
          </p:cNvSpPr>
          <p:nvPr>
            <p:ph type="body" idx="1"/>
          </p:nvPr>
        </p:nvSpPr>
        <p:spPr>
          <a:xfrm>
            <a:off x="517427" y="3253120"/>
            <a:ext cx="4959900" cy="20073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accent6"/>
              </a:buClr>
              <a:buSzPts val="1500"/>
              <a:buNone/>
              <a:defRPr sz="1500" b="0">
                <a:solidFill>
                  <a:schemeClr val="accent6"/>
                </a:solidFill>
                <a:latin typeface="Arial"/>
                <a:ea typeface="Arial"/>
                <a:cs typeface="Arial"/>
                <a:sym typeface="Arial"/>
              </a:defRPr>
            </a:lvl1pPr>
            <a:lvl2pPr marL="914400" lvl="1" indent="-292100" algn="l">
              <a:lnSpc>
                <a:spcPct val="90000"/>
              </a:lnSpc>
              <a:spcBef>
                <a:spcPts val="500"/>
              </a:spcBef>
              <a:spcAft>
                <a:spcPts val="0"/>
              </a:spcAft>
              <a:buClr>
                <a:schemeClr val="accent6"/>
              </a:buClr>
              <a:buSzPts val="1000"/>
              <a:buChar char="•"/>
              <a:defRPr sz="1000"/>
            </a:lvl2pPr>
            <a:lvl3pPr marL="1371600" lvl="2" indent="-285750" algn="l">
              <a:lnSpc>
                <a:spcPct val="90000"/>
              </a:lnSpc>
              <a:spcBef>
                <a:spcPts val="500"/>
              </a:spcBef>
              <a:spcAft>
                <a:spcPts val="0"/>
              </a:spcAft>
              <a:buClr>
                <a:schemeClr val="accent6"/>
              </a:buClr>
              <a:buSzPts val="900"/>
              <a:buChar char="•"/>
              <a:defRPr sz="900"/>
            </a:lvl3pPr>
            <a:lvl4pPr marL="1828800" lvl="3" indent="-279400" algn="l">
              <a:lnSpc>
                <a:spcPct val="90000"/>
              </a:lnSpc>
              <a:spcBef>
                <a:spcPts val="500"/>
              </a:spcBef>
              <a:spcAft>
                <a:spcPts val="0"/>
              </a:spcAft>
              <a:buClr>
                <a:schemeClr val="accent6"/>
              </a:buClr>
              <a:buSzPts val="800"/>
              <a:buChar char="•"/>
              <a:defRPr sz="800"/>
            </a:lvl4pPr>
            <a:lvl5pPr marL="2286000" lvl="4" indent="-279400" algn="l">
              <a:lnSpc>
                <a:spcPct val="90000"/>
              </a:lnSpc>
              <a:spcBef>
                <a:spcPts val="500"/>
              </a:spcBef>
              <a:spcAft>
                <a:spcPts val="0"/>
              </a:spcAft>
              <a:buClr>
                <a:schemeClr val="accent6"/>
              </a:buClr>
              <a:buSzPts val="800"/>
              <a:buChar char="•"/>
              <a:defRPr sz="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9"/>
          <p:cNvSpPr/>
          <p:nvPr/>
        </p:nvSpPr>
        <p:spPr>
          <a:xfrm flipH="1">
            <a:off x="7399451" y="4508725"/>
            <a:ext cx="1349201" cy="1585139"/>
          </a:xfrm>
          <a:custGeom>
            <a:avLst/>
            <a:gdLst/>
            <a:ahLst/>
            <a:cxnLst/>
            <a:rect l="l" t="t" r="r" b="b"/>
            <a:pathLst>
              <a:path w="4387647" h="5032188" extrusionOk="0">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solidFill>
              <a:srgbClr val="FABE7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6"/>
              </a:solidFill>
              <a:latin typeface="Arial"/>
              <a:ea typeface="Arial"/>
              <a:cs typeface="Arial"/>
              <a:sym typeface="Arial"/>
            </a:endParaRPr>
          </a:p>
        </p:txBody>
      </p:sp>
      <p:sp>
        <p:nvSpPr>
          <p:cNvPr id="101" name="Google Shape;101;p9"/>
          <p:cNvSpPr/>
          <p:nvPr/>
        </p:nvSpPr>
        <p:spPr>
          <a:xfrm>
            <a:off x="6521016" y="4772906"/>
            <a:ext cx="659802" cy="754828"/>
          </a:xfrm>
          <a:custGeom>
            <a:avLst/>
            <a:gdLst/>
            <a:ahLst/>
            <a:cxnLst/>
            <a:rect l="l" t="t" r="r" b="b"/>
            <a:pathLst>
              <a:path w="4398682" h="5032188" extrusionOk="0">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D9E5F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accent6"/>
              </a:solidFill>
              <a:latin typeface="Mate"/>
              <a:ea typeface="Mate"/>
              <a:cs typeface="Mate"/>
              <a:sym typeface="Mate"/>
            </a:endParaRPr>
          </a:p>
        </p:txBody>
      </p:sp>
      <p:sp>
        <p:nvSpPr>
          <p:cNvPr id="102" name="Google Shape;102;p9"/>
          <p:cNvSpPr txBox="1">
            <a:spLocks noGrp="1"/>
          </p:cNvSpPr>
          <p:nvPr>
            <p:ph type="title"/>
          </p:nvPr>
        </p:nvSpPr>
        <p:spPr>
          <a:xfrm>
            <a:off x="517427" y="2497488"/>
            <a:ext cx="9824100" cy="1325700"/>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accent6"/>
              </a:buClr>
              <a:buSzPts val="4400"/>
              <a:buFont typeface="Mate"/>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9"/>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9"/>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0" i="0" u="none" strike="noStrike" cap="none">
                <a:solidFill>
                  <a:schemeClr val="accent6"/>
                </a:solidFill>
                <a:latin typeface="Arial"/>
                <a:ea typeface="Arial"/>
                <a:cs typeface="Arial"/>
                <a:sym typeface="Arial"/>
              </a:defRPr>
            </a:lvl1pPr>
            <a:lvl2pPr marL="0" lvl="1" indent="0" algn="ctr">
              <a:spcBef>
                <a:spcPts val="0"/>
              </a:spcBef>
              <a:buNone/>
              <a:defRPr sz="1200" b="0" i="0" u="none" strike="noStrike" cap="none">
                <a:solidFill>
                  <a:schemeClr val="accent6"/>
                </a:solidFill>
                <a:latin typeface="Arial"/>
                <a:ea typeface="Arial"/>
                <a:cs typeface="Arial"/>
                <a:sym typeface="Arial"/>
              </a:defRPr>
            </a:lvl2pPr>
            <a:lvl3pPr marL="0" lvl="2" indent="0" algn="ctr">
              <a:spcBef>
                <a:spcPts val="0"/>
              </a:spcBef>
              <a:buNone/>
              <a:defRPr sz="1200" b="0" i="0" u="none" strike="noStrike" cap="none">
                <a:solidFill>
                  <a:schemeClr val="accent6"/>
                </a:solidFill>
                <a:latin typeface="Arial"/>
                <a:ea typeface="Arial"/>
                <a:cs typeface="Arial"/>
                <a:sym typeface="Arial"/>
              </a:defRPr>
            </a:lvl3pPr>
            <a:lvl4pPr marL="0" lvl="3" indent="0" algn="ctr">
              <a:spcBef>
                <a:spcPts val="0"/>
              </a:spcBef>
              <a:buNone/>
              <a:defRPr sz="1200" b="0" i="0" u="none" strike="noStrike" cap="none">
                <a:solidFill>
                  <a:schemeClr val="accent6"/>
                </a:solidFill>
                <a:latin typeface="Arial"/>
                <a:ea typeface="Arial"/>
                <a:cs typeface="Arial"/>
                <a:sym typeface="Arial"/>
              </a:defRPr>
            </a:lvl4pPr>
            <a:lvl5pPr marL="0" lvl="4" indent="0" algn="ctr">
              <a:spcBef>
                <a:spcPts val="0"/>
              </a:spcBef>
              <a:buNone/>
              <a:defRPr sz="1200" b="0" i="0" u="none" strike="noStrike" cap="none">
                <a:solidFill>
                  <a:schemeClr val="accent6"/>
                </a:solidFill>
                <a:latin typeface="Arial"/>
                <a:ea typeface="Arial"/>
                <a:cs typeface="Arial"/>
                <a:sym typeface="Arial"/>
              </a:defRPr>
            </a:lvl5pPr>
            <a:lvl6pPr marL="0" lvl="5" indent="0" algn="ctr">
              <a:spcBef>
                <a:spcPts val="0"/>
              </a:spcBef>
              <a:buNone/>
              <a:defRPr sz="1200" b="0" i="0" u="none" strike="noStrike" cap="none">
                <a:solidFill>
                  <a:schemeClr val="accent6"/>
                </a:solidFill>
                <a:latin typeface="Arial"/>
                <a:ea typeface="Arial"/>
                <a:cs typeface="Arial"/>
                <a:sym typeface="Arial"/>
              </a:defRPr>
            </a:lvl6pPr>
            <a:lvl7pPr marL="0" lvl="6" indent="0" algn="ctr">
              <a:spcBef>
                <a:spcPts val="0"/>
              </a:spcBef>
              <a:buNone/>
              <a:defRPr sz="1200" b="0" i="0" u="none" strike="noStrike" cap="none">
                <a:solidFill>
                  <a:schemeClr val="accent6"/>
                </a:solidFill>
                <a:latin typeface="Arial"/>
                <a:ea typeface="Arial"/>
                <a:cs typeface="Arial"/>
                <a:sym typeface="Arial"/>
              </a:defRPr>
            </a:lvl7pPr>
            <a:lvl8pPr marL="0" lvl="7" indent="0" algn="ctr">
              <a:spcBef>
                <a:spcPts val="0"/>
              </a:spcBef>
              <a:buNone/>
              <a:defRPr sz="1200" b="0" i="0" u="none" strike="noStrike" cap="none">
                <a:solidFill>
                  <a:schemeClr val="accent6"/>
                </a:solidFill>
                <a:latin typeface="Arial"/>
                <a:ea typeface="Arial"/>
                <a:cs typeface="Arial"/>
                <a:sym typeface="Arial"/>
              </a:defRPr>
            </a:lvl8pPr>
            <a:lvl9pPr marL="0" lvl="8" indent="0" algn="ctr">
              <a:spcBef>
                <a:spcPts val="0"/>
              </a:spcBef>
              <a:buNone/>
              <a:defRPr sz="12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عنوان فقط" type="titleOnly">
  <p:cSld name="TITLE_ONLY">
    <p:spTree>
      <p:nvGrpSpPr>
        <p:cNvPr id="1" name="Shape 105"/>
        <p:cNvGrpSpPr/>
        <p:nvPr/>
      </p:nvGrpSpPr>
      <p:grpSpPr>
        <a:xfrm>
          <a:off x="0" y="0"/>
          <a:ext cx="0" cy="0"/>
          <a:chOff x="0" y="0"/>
          <a:chExt cx="0" cy="0"/>
        </a:xfrm>
      </p:grpSpPr>
      <p:sp>
        <p:nvSpPr>
          <p:cNvPr id="106" name="Google Shape;106;p1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0"/>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8" name="Google Shape;108;p10"/>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0"/>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11194169" y="6217920"/>
            <a:ext cx="458700" cy="3651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buNone/>
              <a:defRPr sz="1200" b="0" i="0" u="none" strike="noStrike" cap="none">
                <a:solidFill>
                  <a:schemeClr val="accent6"/>
                </a:solidFill>
                <a:latin typeface="Arial"/>
                <a:ea typeface="Arial"/>
                <a:cs typeface="Arial"/>
                <a:sym typeface="Arial"/>
              </a:defRPr>
            </a:lvl1pPr>
            <a:lvl2pPr marL="0" marR="0" lvl="1" indent="0" algn="ctr">
              <a:spcBef>
                <a:spcPts val="0"/>
              </a:spcBef>
              <a:buNone/>
              <a:defRPr sz="1200" b="0" i="0" u="none" strike="noStrike" cap="none">
                <a:solidFill>
                  <a:schemeClr val="accent6"/>
                </a:solidFill>
                <a:latin typeface="Arial"/>
                <a:ea typeface="Arial"/>
                <a:cs typeface="Arial"/>
                <a:sym typeface="Arial"/>
              </a:defRPr>
            </a:lvl2pPr>
            <a:lvl3pPr marL="0" marR="0" lvl="2" indent="0" algn="ctr">
              <a:spcBef>
                <a:spcPts val="0"/>
              </a:spcBef>
              <a:buNone/>
              <a:defRPr sz="1200" b="0" i="0" u="none" strike="noStrike" cap="none">
                <a:solidFill>
                  <a:schemeClr val="accent6"/>
                </a:solidFill>
                <a:latin typeface="Arial"/>
                <a:ea typeface="Arial"/>
                <a:cs typeface="Arial"/>
                <a:sym typeface="Arial"/>
              </a:defRPr>
            </a:lvl3pPr>
            <a:lvl4pPr marL="0" marR="0" lvl="3" indent="0" algn="ctr">
              <a:spcBef>
                <a:spcPts val="0"/>
              </a:spcBef>
              <a:buNone/>
              <a:defRPr sz="1200" b="0" i="0" u="none" strike="noStrike" cap="none">
                <a:solidFill>
                  <a:schemeClr val="accent6"/>
                </a:solidFill>
                <a:latin typeface="Arial"/>
                <a:ea typeface="Arial"/>
                <a:cs typeface="Arial"/>
                <a:sym typeface="Arial"/>
              </a:defRPr>
            </a:lvl4pPr>
            <a:lvl5pPr marL="0" marR="0" lvl="4" indent="0" algn="ctr">
              <a:spcBef>
                <a:spcPts val="0"/>
              </a:spcBef>
              <a:buNone/>
              <a:defRPr sz="1200" b="0" i="0" u="none" strike="noStrike" cap="none">
                <a:solidFill>
                  <a:schemeClr val="accent6"/>
                </a:solidFill>
                <a:latin typeface="Arial"/>
                <a:ea typeface="Arial"/>
                <a:cs typeface="Arial"/>
                <a:sym typeface="Arial"/>
              </a:defRPr>
            </a:lvl5pPr>
            <a:lvl6pPr marL="0" marR="0" lvl="5" indent="0" algn="ctr">
              <a:spcBef>
                <a:spcPts val="0"/>
              </a:spcBef>
              <a:buNone/>
              <a:defRPr sz="1200" b="0" i="0" u="none" strike="noStrike" cap="none">
                <a:solidFill>
                  <a:schemeClr val="accent6"/>
                </a:solidFill>
                <a:latin typeface="Arial"/>
                <a:ea typeface="Arial"/>
                <a:cs typeface="Arial"/>
                <a:sym typeface="Arial"/>
              </a:defRPr>
            </a:lvl6pPr>
            <a:lvl7pPr marL="0" marR="0" lvl="6" indent="0" algn="ctr">
              <a:spcBef>
                <a:spcPts val="0"/>
              </a:spcBef>
              <a:buNone/>
              <a:defRPr sz="1200" b="0" i="0" u="none" strike="noStrike" cap="none">
                <a:solidFill>
                  <a:schemeClr val="accent6"/>
                </a:solidFill>
                <a:latin typeface="Arial"/>
                <a:ea typeface="Arial"/>
                <a:cs typeface="Arial"/>
                <a:sym typeface="Arial"/>
              </a:defRPr>
            </a:lvl7pPr>
            <a:lvl8pPr marL="0" marR="0" lvl="7" indent="0" algn="ctr">
              <a:spcBef>
                <a:spcPts val="0"/>
              </a:spcBef>
              <a:buNone/>
              <a:defRPr sz="1200" b="0" i="0" u="none" strike="noStrike" cap="none">
                <a:solidFill>
                  <a:schemeClr val="accent6"/>
                </a:solidFill>
                <a:latin typeface="Arial"/>
                <a:ea typeface="Arial"/>
                <a:cs typeface="Arial"/>
                <a:sym typeface="Arial"/>
              </a:defRPr>
            </a:lvl8pPr>
            <a:lvl9pPr marL="0" marR="0" lvl="8" indent="0" algn="ctr">
              <a:spcBef>
                <a:spcPts val="0"/>
              </a:spcBef>
              <a:buNone/>
              <a:defRPr sz="12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355600" algn="l">
              <a:lnSpc>
                <a:spcPct val="90000"/>
              </a:lnSpc>
              <a:spcBef>
                <a:spcPts val="10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1pPr>
            <a:lvl2pPr marL="914400" marR="0" lvl="1" indent="-355600" algn="l">
              <a:lnSpc>
                <a:spcPct val="90000"/>
              </a:lnSpc>
              <a:spcBef>
                <a:spcPts val="5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2pPr>
            <a:lvl3pPr marL="1371600" marR="0" lvl="2" indent="-355600" algn="l">
              <a:lnSpc>
                <a:spcPct val="90000"/>
              </a:lnSpc>
              <a:spcBef>
                <a:spcPts val="5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3pPr>
            <a:lvl4pPr marL="1828800" marR="0" lvl="3" indent="-355600" algn="l">
              <a:lnSpc>
                <a:spcPct val="90000"/>
              </a:lnSpc>
              <a:spcBef>
                <a:spcPts val="5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4pPr>
            <a:lvl5pPr marL="2286000" marR="0" lvl="4" indent="-355600" algn="l">
              <a:lnSpc>
                <a:spcPct val="90000"/>
              </a:lnSpc>
              <a:spcBef>
                <a:spcPts val="500"/>
              </a:spcBef>
              <a:spcAft>
                <a:spcPts val="0"/>
              </a:spcAft>
              <a:buClr>
                <a:schemeClr val="accent6"/>
              </a:buClr>
              <a:buSzPts val="2000"/>
              <a:buFont typeface="Arial"/>
              <a:buChar char="•"/>
              <a:defRPr sz="2000" b="0" i="0" u="none" strike="noStrike" cap="none">
                <a:solidFill>
                  <a:schemeClr val="accent6"/>
                </a:solidFill>
                <a:latin typeface="Arial"/>
                <a:ea typeface="Arial"/>
                <a:cs typeface="Arial"/>
                <a:sym typeface="Arial"/>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a:lnSpc>
                <a:spcPct val="90000"/>
              </a:lnSpc>
              <a:spcBef>
                <a:spcPts val="0"/>
              </a:spcBef>
              <a:spcAft>
                <a:spcPts val="0"/>
              </a:spcAft>
              <a:buClr>
                <a:schemeClr val="accent6"/>
              </a:buClr>
              <a:buSzPts val="4400"/>
              <a:buFont typeface="Mate"/>
              <a:buNone/>
              <a:defRPr sz="4400" b="1" i="0" u="none" strike="noStrike" cap="none">
                <a:solidFill>
                  <a:schemeClr val="accent6"/>
                </a:solidFill>
                <a:latin typeface="Mate"/>
                <a:ea typeface="Mate"/>
                <a:cs typeface="Mate"/>
                <a:sym typeface="Mat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ftr" idx="11"/>
          </p:nvPr>
        </p:nvSpPr>
        <p:spPr>
          <a:xfrm>
            <a:off x="484632" y="6217920"/>
            <a:ext cx="4114800" cy="365100"/>
          </a:xfrm>
          <a:prstGeom prst="rect">
            <a:avLst/>
          </a:prstGeom>
          <a:noFill/>
          <a:ln>
            <a:noFill/>
          </a:ln>
        </p:spPr>
        <p:txBody>
          <a:bodyPr spcFirstLastPara="1" wrap="square" lIns="91425" tIns="45700" rIns="91425" bIns="45700" anchor="ctr" anchorCtr="0">
            <a:noAutofit/>
          </a:bodyPr>
          <a:lstStyle>
            <a:lvl1pPr marR="0" lvl="0" algn="l">
              <a:spcBef>
                <a:spcPts val="0"/>
              </a:spcBef>
              <a:spcAft>
                <a:spcPts val="0"/>
              </a:spcAft>
              <a:buSzPts val="1400"/>
              <a:buNone/>
              <a:defRPr sz="1200" b="0" i="0" u="none" strike="noStrike" cap="none">
                <a:solidFill>
                  <a:schemeClr val="accent6"/>
                </a:solidFill>
                <a:latin typeface="Arial"/>
                <a:ea typeface="Arial"/>
                <a:cs typeface="Arial"/>
                <a:sym typeface="Arial"/>
              </a:defRPr>
            </a:lvl1pPr>
            <a:lvl2pPr marR="0" lvl="1" algn="l">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8.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pic>
        <p:nvPicPr>
          <p:cNvPr id="256" name="Google Shape;256;p20" descr="Diagram of a lamp with a table and a table&#10;&#10;Description automatically generated with medium confidence"/>
          <p:cNvPicPr preferRelativeResize="0"/>
          <p:nvPr/>
        </p:nvPicPr>
        <p:blipFill rotWithShape="1">
          <a:blip r:embed="rId3">
            <a:alphaModFix amt="36000"/>
          </a:blip>
          <a:srcRect/>
          <a:stretch/>
        </p:blipFill>
        <p:spPr>
          <a:xfrm rot="1877075" flipH="1">
            <a:off x="-2542787" y="-1720593"/>
            <a:ext cx="5168354" cy="5338785"/>
          </a:xfrm>
          <a:prstGeom prst="rect">
            <a:avLst/>
          </a:prstGeom>
          <a:noFill/>
          <a:ln>
            <a:noFill/>
          </a:ln>
        </p:spPr>
      </p:pic>
      <p:pic>
        <p:nvPicPr>
          <p:cNvPr id="257" name="Google Shape;257;p20" descr="Diagram of a lamp with a table and a table&#10;&#10;Description automatically generated with medium confidence"/>
          <p:cNvPicPr preferRelativeResize="0"/>
          <p:nvPr/>
        </p:nvPicPr>
        <p:blipFill rotWithShape="1">
          <a:blip r:embed="rId3">
            <a:alphaModFix amt="36000"/>
          </a:blip>
          <a:srcRect/>
          <a:stretch/>
        </p:blipFill>
        <p:spPr>
          <a:xfrm rot="-368788">
            <a:off x="8380232" y="3331768"/>
            <a:ext cx="3621887" cy="3741313"/>
          </a:xfrm>
          <a:prstGeom prst="rect">
            <a:avLst/>
          </a:prstGeom>
          <a:noFill/>
          <a:ln>
            <a:noFill/>
          </a:ln>
        </p:spPr>
      </p:pic>
      <p:sp>
        <p:nvSpPr>
          <p:cNvPr id="258" name="Google Shape;258;p20"/>
          <p:cNvSpPr txBox="1">
            <a:spLocks noGrp="1"/>
          </p:cNvSpPr>
          <p:nvPr>
            <p:ph type="title"/>
          </p:nvPr>
        </p:nvSpPr>
        <p:spPr>
          <a:xfrm>
            <a:off x="524400" y="1948688"/>
            <a:ext cx="111432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latin typeface="+mj-lt"/>
              </a:rPr>
              <a:t>Multifunctional Lamp Design</a:t>
            </a:r>
            <a:endParaRPr dirty="0">
              <a:latin typeface="+mj-lt"/>
            </a:endParaRPr>
          </a:p>
        </p:txBody>
      </p:sp>
      <p:sp>
        <p:nvSpPr>
          <p:cNvPr id="259" name="Google Shape;259;p20"/>
          <p:cNvSpPr txBox="1">
            <a:spLocks noGrp="1"/>
          </p:cNvSpPr>
          <p:nvPr>
            <p:ph type="body" idx="1"/>
          </p:nvPr>
        </p:nvSpPr>
        <p:spPr>
          <a:xfrm>
            <a:off x="3369150" y="3274388"/>
            <a:ext cx="5453700" cy="780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US" sz="2100" dirty="0"/>
              <a:t>Machine Design and Production Technology</a:t>
            </a:r>
            <a:endParaRPr sz="2100" dirty="0"/>
          </a:p>
          <a:p>
            <a:pPr marL="0" lvl="0" indent="0" algn="ctr" rtl="0">
              <a:spcBef>
                <a:spcPts val="0"/>
              </a:spcBef>
              <a:spcAft>
                <a:spcPts val="0"/>
              </a:spcAft>
              <a:buNone/>
            </a:pPr>
            <a:r>
              <a:rPr lang="en-US" sz="2100" dirty="0"/>
              <a:t>Fall Semester 2024</a:t>
            </a:r>
            <a:endParaRPr sz="2100" dirty="0"/>
          </a:p>
        </p:txBody>
      </p:sp>
      <p:pic>
        <p:nvPicPr>
          <p:cNvPr id="261" name="Google Shape;261;p20"/>
          <p:cNvPicPr preferRelativeResize="0"/>
          <p:nvPr/>
        </p:nvPicPr>
        <p:blipFill rotWithShape="1">
          <a:blip r:embed="rId4">
            <a:alphaModFix amt="85000"/>
          </a:blip>
          <a:srcRect/>
          <a:stretch/>
        </p:blipFill>
        <p:spPr>
          <a:xfrm>
            <a:off x="4309350" y="460324"/>
            <a:ext cx="3573300" cy="1152375"/>
          </a:xfrm>
          <a:prstGeom prst="rect">
            <a:avLst/>
          </a:prstGeom>
          <a:noFill/>
          <a:ln>
            <a:noFill/>
          </a:ln>
        </p:spPr>
      </p:pic>
      <p:sp>
        <p:nvSpPr>
          <p:cNvPr id="262" name="Google Shape;262;p20"/>
          <p:cNvSpPr txBox="1"/>
          <p:nvPr/>
        </p:nvSpPr>
        <p:spPr>
          <a:xfrm>
            <a:off x="3348150" y="4054400"/>
            <a:ext cx="5495700" cy="97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100" dirty="0">
                <a:solidFill>
                  <a:schemeClr val="dk2"/>
                </a:solidFill>
              </a:rPr>
              <a:t>Team Members:</a:t>
            </a:r>
            <a:endParaRPr sz="2100" dirty="0">
              <a:solidFill>
                <a:schemeClr val="dk2"/>
              </a:solidFill>
            </a:endParaRPr>
          </a:p>
          <a:p>
            <a:pPr marL="457200" lvl="0" indent="-361950" algn="ctr" rtl="0">
              <a:spcBef>
                <a:spcPts val="0"/>
              </a:spcBef>
              <a:spcAft>
                <a:spcPts val="0"/>
              </a:spcAft>
              <a:buClr>
                <a:schemeClr val="dk2"/>
              </a:buClr>
              <a:buSzPts val="2100"/>
              <a:buChar char="-"/>
            </a:pPr>
            <a:r>
              <a:rPr lang="en-US" sz="2100" dirty="0">
                <a:solidFill>
                  <a:schemeClr val="dk2"/>
                </a:solidFill>
              </a:rPr>
              <a:t>Batsuuri Tumendelger</a:t>
            </a:r>
            <a:endParaRPr sz="2100" dirty="0">
              <a:solidFill>
                <a:schemeClr val="dk2"/>
              </a:solidFill>
            </a:endParaRPr>
          </a:p>
          <a:p>
            <a:pPr marL="457200" lvl="0" indent="-361950" algn="ctr" rtl="0">
              <a:spcBef>
                <a:spcPts val="0"/>
              </a:spcBef>
              <a:spcAft>
                <a:spcPts val="0"/>
              </a:spcAft>
              <a:buClr>
                <a:schemeClr val="dk2"/>
              </a:buClr>
              <a:buSzPts val="2100"/>
              <a:buChar char="-"/>
            </a:pPr>
            <a:r>
              <a:rPr lang="en-US" sz="2100" dirty="0">
                <a:solidFill>
                  <a:schemeClr val="dk2"/>
                </a:solidFill>
              </a:rPr>
              <a:t>Cheap Lyly</a:t>
            </a:r>
            <a:endParaRPr sz="2100" dirty="0">
              <a:solidFill>
                <a:schemeClr val="dk2"/>
              </a:solidFill>
            </a:endParaRPr>
          </a:p>
          <a:p>
            <a:pPr marL="457200" lvl="0" indent="-361950" algn="ctr" rtl="0">
              <a:spcBef>
                <a:spcPts val="0"/>
              </a:spcBef>
              <a:spcAft>
                <a:spcPts val="0"/>
              </a:spcAft>
              <a:buClr>
                <a:schemeClr val="dk2"/>
              </a:buClr>
              <a:buSzPts val="2100"/>
              <a:buChar char="-"/>
            </a:pPr>
            <a:r>
              <a:rPr lang="en-US" sz="2100" dirty="0">
                <a:solidFill>
                  <a:schemeClr val="dk2"/>
                </a:solidFill>
              </a:rPr>
              <a:t>Tóth Bence</a:t>
            </a:r>
            <a:endParaRPr sz="2100" dirty="0">
              <a:solidFill>
                <a:schemeClr val="dk2"/>
              </a:solidFill>
            </a:endParaRPr>
          </a:p>
          <a:p>
            <a:pPr marL="457200" lvl="0" indent="-361950" algn="ctr" rtl="0">
              <a:spcBef>
                <a:spcPts val="0"/>
              </a:spcBef>
              <a:spcAft>
                <a:spcPts val="0"/>
              </a:spcAft>
              <a:buClr>
                <a:schemeClr val="dk2"/>
              </a:buClr>
              <a:buSzPts val="2100"/>
              <a:buChar char="-"/>
            </a:pPr>
            <a:r>
              <a:rPr lang="en-US" sz="2100" dirty="0" err="1">
                <a:solidFill>
                  <a:schemeClr val="dk2"/>
                </a:solidFill>
              </a:rPr>
              <a:t>Mufian</a:t>
            </a:r>
            <a:r>
              <a:rPr lang="en-US" sz="2100" dirty="0">
                <a:solidFill>
                  <a:schemeClr val="dk2"/>
                </a:solidFill>
              </a:rPr>
              <a:t> Muhammad </a:t>
            </a:r>
            <a:r>
              <a:rPr lang="en-US" sz="2100" dirty="0" err="1">
                <a:solidFill>
                  <a:schemeClr val="dk2"/>
                </a:solidFill>
              </a:rPr>
              <a:t>Haekal</a:t>
            </a:r>
            <a:endParaRPr sz="2100" dirty="0">
              <a:solidFill>
                <a:schemeClr val="dk2"/>
              </a:solidFill>
            </a:endParaRPr>
          </a:p>
          <a:p>
            <a:pPr marL="457200" lvl="0" indent="-361950" algn="ctr" rtl="0">
              <a:spcBef>
                <a:spcPts val="0"/>
              </a:spcBef>
              <a:spcAft>
                <a:spcPts val="0"/>
              </a:spcAft>
              <a:buClr>
                <a:schemeClr val="dk2"/>
              </a:buClr>
              <a:buSzPts val="2100"/>
              <a:buChar char="-"/>
            </a:pPr>
            <a:r>
              <a:rPr lang="en-US" sz="2100" dirty="0">
                <a:solidFill>
                  <a:schemeClr val="dk2"/>
                </a:solidFill>
              </a:rPr>
              <a:t>Hafsa Al-</a:t>
            </a:r>
            <a:r>
              <a:rPr lang="en-US" sz="2100" dirty="0" err="1">
                <a:solidFill>
                  <a:schemeClr val="dk2"/>
                </a:solidFill>
              </a:rPr>
              <a:t>Mamari</a:t>
            </a:r>
            <a:endParaRPr sz="2000" dirty="0">
              <a:solidFill>
                <a:schemeClr val="accent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Shape 332"/>
        <p:cNvGrpSpPr/>
        <p:nvPr/>
      </p:nvGrpSpPr>
      <p:grpSpPr>
        <a:xfrm>
          <a:off x="0" y="0"/>
          <a:ext cx="0" cy="0"/>
          <a:chOff x="0" y="0"/>
          <a:chExt cx="0" cy="0"/>
        </a:xfrm>
      </p:grpSpPr>
      <p:sp>
        <p:nvSpPr>
          <p:cNvPr id="334" name="Google Shape;334;p29"/>
          <p:cNvSpPr/>
          <p:nvPr/>
        </p:nvSpPr>
        <p:spPr>
          <a:xfrm>
            <a:off x="2363820" y="1940990"/>
            <a:ext cx="5826869" cy="2976020"/>
          </a:xfrm>
          <a:prstGeom prst="rect">
            <a:avLst/>
          </a:prstGeom>
          <a:noFill/>
          <a:ln>
            <a:noFill/>
          </a:ln>
        </p:spPr>
        <p:txBody>
          <a:bodyPr spcFirstLastPara="1" wrap="square" lIns="91425" tIns="45700" rIns="91425" bIns="45700" anchor="t" anchorCtr="0">
            <a:normAutofit lnSpcReduction="10000"/>
          </a:bodyPr>
          <a:lstStyle/>
          <a:p>
            <a:pPr marL="139700" lvl="0" algn="just">
              <a:lnSpc>
                <a:spcPct val="90000"/>
              </a:lnSpc>
              <a:spcAft>
                <a:spcPts val="600"/>
              </a:spcAft>
              <a:buClr>
                <a:schemeClr val="accent6"/>
              </a:buClr>
              <a:buSzPts val="1400"/>
            </a:pPr>
            <a:r>
              <a:rPr lang="en-US" sz="2400" b="0" i="0" u="none" strike="noStrike" cap="none" dirty="0">
                <a:solidFill>
                  <a:schemeClr val="accent6"/>
                </a:solidFill>
                <a:latin typeface="Arial"/>
                <a:ea typeface="Arial"/>
                <a:cs typeface="Arial"/>
                <a:sym typeface="Arial"/>
              </a:rPr>
              <a:t>The Morphology Matrix sheet is a tool used to break down the design into its key components, exploring and combining various options for each component to generate innovative and practical solutions. Several solutions were identified based on the functions derived from the FAST diagram, </a:t>
            </a:r>
            <a:br>
              <a:rPr lang="en-US" sz="2400" b="0" i="0" u="none" strike="noStrike" cap="none" dirty="0">
                <a:solidFill>
                  <a:schemeClr val="accent6"/>
                </a:solidFill>
                <a:latin typeface="Arial"/>
                <a:ea typeface="Arial"/>
                <a:cs typeface="Arial"/>
                <a:sym typeface="Arial"/>
              </a:rPr>
            </a:br>
            <a:endParaRPr lang="en-US" sz="2400" b="0" i="0" u="none" strike="noStrike" cap="none" dirty="0">
              <a:solidFill>
                <a:schemeClr val="accent6"/>
              </a:solidFill>
              <a:latin typeface="Arial"/>
              <a:ea typeface="Arial"/>
              <a:cs typeface="Arial"/>
              <a:sym typeface="Arial"/>
            </a:endParaRPr>
          </a:p>
        </p:txBody>
      </p:sp>
      <p:sp>
        <p:nvSpPr>
          <p:cNvPr id="333" name="Google Shape;333;p29"/>
          <p:cNvSpPr txBox="1">
            <a:spLocks noGrp="1"/>
          </p:cNvSpPr>
          <p:nvPr>
            <p:ph type="title"/>
          </p:nvPr>
        </p:nvSpPr>
        <p:spPr>
          <a:xfrm>
            <a:off x="278928" y="376365"/>
            <a:ext cx="7911761" cy="2277600"/>
          </a:xfrm>
        </p:spPr>
        <p:txBody>
          <a:bodyPr spcFirstLastPara="1" wrap="square" lIns="91425" tIns="45700" rIns="91425" bIns="45700" anchor="t" anchorCtr="0">
            <a:normAutofit/>
          </a:bodyPr>
          <a:lstStyle/>
          <a:p>
            <a:pPr marL="0" lvl="0" indent="0"/>
            <a:r>
              <a:rPr lang="en-US" b="1" i="0" u="none" strike="noStrike" cap="none" dirty="0">
                <a:latin typeface="+mj-lt"/>
                <a:ea typeface="Mate"/>
                <a:cs typeface="Mate"/>
                <a:sym typeface="Mate"/>
              </a:rPr>
              <a:t>3.5 Morphology Matrix Sheet</a:t>
            </a:r>
          </a:p>
        </p:txBody>
      </p:sp>
      <p:graphicFrame>
        <p:nvGraphicFramePr>
          <p:cNvPr id="4" name="Table 2">
            <a:extLst>
              <a:ext uri="{FF2B5EF4-FFF2-40B4-BE49-F238E27FC236}">
                <a16:creationId xmlns:a16="http://schemas.microsoft.com/office/drawing/2014/main" id="{6BD84CBA-7037-AD30-BC74-1778FB38FE13}"/>
              </a:ext>
            </a:extLst>
          </p:cNvPr>
          <p:cNvGraphicFramePr>
            <a:graphicFrameLocks noGrp="1"/>
          </p:cNvGraphicFramePr>
          <p:nvPr>
            <p:extLst>
              <p:ext uri="{D42A27DB-BD31-4B8C-83A1-F6EECF244321}">
                <p14:modId xmlns:p14="http://schemas.microsoft.com/office/powerpoint/2010/main" val="887216156"/>
              </p:ext>
            </p:extLst>
          </p:nvPr>
        </p:nvGraphicFramePr>
        <p:xfrm>
          <a:off x="8773290" y="1072649"/>
          <a:ext cx="2558565" cy="4521870"/>
        </p:xfrm>
        <a:graphic>
          <a:graphicData uri="http://schemas.openxmlformats.org/drawingml/2006/table">
            <a:tbl>
              <a:tblPr firstRow="1" bandRow="1">
                <a:effectLst>
                  <a:outerShdw blurRad="50800" dist="50800" dir="5400000" algn="ctr" rotWithShape="0">
                    <a:srgbClr val="000000">
                      <a:alpha val="78000"/>
                    </a:srgbClr>
                  </a:outerShdw>
                </a:effectLst>
                <a:tableStyleId>{5C22544A-7EE6-4342-B048-85BDC9FD1C3A}</a:tableStyleId>
              </a:tblPr>
              <a:tblGrid>
                <a:gridCol w="2558565">
                  <a:extLst>
                    <a:ext uri="{9D8B030D-6E8A-4147-A177-3AD203B41FA5}">
                      <a16:colId xmlns:a16="http://schemas.microsoft.com/office/drawing/2014/main" val="20000"/>
                    </a:ext>
                  </a:extLst>
                </a:gridCol>
              </a:tblGrid>
              <a:tr h="452187">
                <a:tc>
                  <a:txBody>
                    <a:bodyPr/>
                    <a:lstStyle/>
                    <a:p>
                      <a:r>
                        <a:rPr lang="en-GB" sz="2000" dirty="0">
                          <a:solidFill>
                            <a:schemeClr val="tx1"/>
                          </a:solidFill>
                        </a:rPr>
                        <a:t>Key Functions</a:t>
                      </a:r>
                    </a:p>
                  </a:txBody>
                  <a:tcPr>
                    <a:solidFill>
                      <a:schemeClr val="accent4">
                        <a:lumMod val="40000"/>
                        <a:lumOff val="60000"/>
                      </a:schemeClr>
                    </a:solidFill>
                  </a:tcPr>
                </a:tc>
                <a:extLst>
                  <a:ext uri="{0D108BD9-81ED-4DB2-BD59-A6C34878D82A}">
                    <a16:rowId xmlns:a16="http://schemas.microsoft.com/office/drawing/2014/main" val="10000"/>
                  </a:ext>
                </a:extLst>
              </a:tr>
              <a:tr h="452187">
                <a:tc>
                  <a:txBody>
                    <a:bodyPr/>
                    <a:lstStyle/>
                    <a:p>
                      <a:r>
                        <a:rPr lang="en-GB" sz="2000" dirty="0"/>
                        <a:t>Control brightness</a:t>
                      </a:r>
                    </a:p>
                  </a:txBody>
                  <a:tcPr>
                    <a:solidFill>
                      <a:schemeClr val="bg1">
                        <a:lumMod val="95000"/>
                      </a:schemeClr>
                    </a:solidFill>
                  </a:tcPr>
                </a:tc>
                <a:extLst>
                  <a:ext uri="{0D108BD9-81ED-4DB2-BD59-A6C34878D82A}">
                    <a16:rowId xmlns:a16="http://schemas.microsoft.com/office/drawing/2014/main" val="10001"/>
                  </a:ext>
                </a:extLst>
              </a:tr>
              <a:tr h="452187">
                <a:tc>
                  <a:txBody>
                    <a:bodyPr/>
                    <a:lstStyle/>
                    <a:p>
                      <a:r>
                        <a:rPr lang="en-GB" sz="2000" dirty="0"/>
                        <a:t>Collect energy</a:t>
                      </a:r>
                    </a:p>
                  </a:txBody>
                  <a:tcPr>
                    <a:solidFill>
                      <a:schemeClr val="bg1"/>
                    </a:solidFill>
                  </a:tcPr>
                </a:tc>
                <a:extLst>
                  <a:ext uri="{0D108BD9-81ED-4DB2-BD59-A6C34878D82A}">
                    <a16:rowId xmlns:a16="http://schemas.microsoft.com/office/drawing/2014/main" val="10002"/>
                  </a:ext>
                </a:extLst>
              </a:tr>
              <a:tr h="452187">
                <a:tc>
                  <a:txBody>
                    <a:bodyPr/>
                    <a:lstStyle/>
                    <a:p>
                      <a:r>
                        <a:rPr lang="en-GB" sz="2000" dirty="0"/>
                        <a:t>Give energy</a:t>
                      </a:r>
                    </a:p>
                  </a:txBody>
                  <a:tcPr>
                    <a:solidFill>
                      <a:schemeClr val="bg1">
                        <a:lumMod val="95000"/>
                      </a:schemeClr>
                    </a:solidFill>
                  </a:tcPr>
                </a:tc>
                <a:extLst>
                  <a:ext uri="{0D108BD9-81ED-4DB2-BD59-A6C34878D82A}">
                    <a16:rowId xmlns:a16="http://schemas.microsoft.com/office/drawing/2014/main" val="10003"/>
                  </a:ext>
                </a:extLst>
              </a:tr>
              <a:tr h="452187">
                <a:tc>
                  <a:txBody>
                    <a:bodyPr/>
                    <a:lstStyle/>
                    <a:p>
                      <a:r>
                        <a:rPr lang="en-GB" sz="2000" dirty="0"/>
                        <a:t>Store energy</a:t>
                      </a:r>
                    </a:p>
                  </a:txBody>
                  <a:tcPr>
                    <a:solidFill>
                      <a:schemeClr val="bg1"/>
                    </a:solidFill>
                  </a:tcPr>
                </a:tc>
                <a:extLst>
                  <a:ext uri="{0D108BD9-81ED-4DB2-BD59-A6C34878D82A}">
                    <a16:rowId xmlns:a16="http://schemas.microsoft.com/office/drawing/2014/main" val="10004"/>
                  </a:ext>
                </a:extLst>
              </a:tr>
              <a:tr h="452187">
                <a:tc>
                  <a:txBody>
                    <a:bodyPr/>
                    <a:lstStyle/>
                    <a:p>
                      <a:r>
                        <a:rPr lang="en-GB" sz="2000" dirty="0"/>
                        <a:t>Hold items</a:t>
                      </a:r>
                    </a:p>
                  </a:txBody>
                  <a:tcPr>
                    <a:solidFill>
                      <a:schemeClr val="bg1">
                        <a:lumMod val="95000"/>
                      </a:schemeClr>
                    </a:solidFill>
                  </a:tcPr>
                </a:tc>
                <a:extLst>
                  <a:ext uri="{0D108BD9-81ED-4DB2-BD59-A6C34878D82A}">
                    <a16:rowId xmlns:a16="http://schemas.microsoft.com/office/drawing/2014/main" val="10005"/>
                  </a:ext>
                </a:extLst>
              </a:tr>
              <a:tr h="452187">
                <a:tc>
                  <a:txBody>
                    <a:bodyPr/>
                    <a:lstStyle/>
                    <a:p>
                      <a:r>
                        <a:rPr lang="en-GB" sz="2000" dirty="0"/>
                        <a:t>Maintain stability</a:t>
                      </a:r>
                    </a:p>
                  </a:txBody>
                  <a:tcPr>
                    <a:solidFill>
                      <a:schemeClr val="bg1"/>
                    </a:solidFill>
                  </a:tcPr>
                </a:tc>
                <a:extLst>
                  <a:ext uri="{0D108BD9-81ED-4DB2-BD59-A6C34878D82A}">
                    <a16:rowId xmlns:a16="http://schemas.microsoft.com/office/drawing/2014/main" val="10006"/>
                  </a:ext>
                </a:extLst>
              </a:tr>
              <a:tr h="452187">
                <a:tc>
                  <a:txBody>
                    <a:bodyPr/>
                    <a:lstStyle/>
                    <a:p>
                      <a:r>
                        <a:rPr lang="en-GB" sz="2000" dirty="0"/>
                        <a:t>Enable portability</a:t>
                      </a:r>
                    </a:p>
                  </a:txBody>
                  <a:tcPr>
                    <a:solidFill>
                      <a:schemeClr val="bg1">
                        <a:lumMod val="95000"/>
                      </a:schemeClr>
                    </a:solidFill>
                  </a:tcPr>
                </a:tc>
                <a:extLst>
                  <a:ext uri="{0D108BD9-81ED-4DB2-BD59-A6C34878D82A}">
                    <a16:rowId xmlns:a16="http://schemas.microsoft.com/office/drawing/2014/main" val="10007"/>
                  </a:ext>
                </a:extLst>
              </a:tr>
              <a:tr h="452187">
                <a:tc>
                  <a:txBody>
                    <a:bodyPr/>
                    <a:lstStyle/>
                    <a:p>
                      <a:r>
                        <a:rPr lang="en-GB" sz="2000" dirty="0"/>
                        <a:t>Change light colour</a:t>
                      </a:r>
                    </a:p>
                  </a:txBody>
                  <a:tcPr>
                    <a:solidFill>
                      <a:schemeClr val="bg1"/>
                    </a:solidFill>
                  </a:tcPr>
                </a:tc>
                <a:extLst>
                  <a:ext uri="{0D108BD9-81ED-4DB2-BD59-A6C34878D82A}">
                    <a16:rowId xmlns:a16="http://schemas.microsoft.com/office/drawing/2014/main" val="10008"/>
                  </a:ext>
                </a:extLst>
              </a:tr>
              <a:tr h="452187">
                <a:tc>
                  <a:txBody>
                    <a:bodyPr/>
                    <a:lstStyle/>
                    <a:p>
                      <a:r>
                        <a:rPr lang="en-GB" sz="2000" dirty="0"/>
                        <a:t>Retain appearance</a:t>
                      </a:r>
                    </a:p>
                  </a:txBody>
                  <a:tcPr>
                    <a:solidFill>
                      <a:schemeClr val="bg1">
                        <a:lumMod val="95000"/>
                      </a:schemeClr>
                    </a:solidFill>
                  </a:tcPr>
                </a:tc>
                <a:extLst>
                  <a:ext uri="{0D108BD9-81ED-4DB2-BD59-A6C34878D82A}">
                    <a16:rowId xmlns:a16="http://schemas.microsoft.com/office/drawing/2014/main" val="10009"/>
                  </a:ext>
                </a:extLst>
              </a:tr>
            </a:tbl>
          </a:graphicData>
        </a:graphic>
      </p:graphicFrame>
      <p:sp>
        <p:nvSpPr>
          <p:cNvPr id="5" name="Slide Number Placeholder 3">
            <a:extLst>
              <a:ext uri="{FF2B5EF4-FFF2-40B4-BE49-F238E27FC236}">
                <a16:creationId xmlns:a16="http://schemas.microsoft.com/office/drawing/2014/main" id="{1733ACDC-B1A1-CD36-1502-88FEB775B5B7}"/>
              </a:ext>
            </a:extLst>
          </p:cNvPr>
          <p:cNvSpPr txBox="1">
            <a:spLocks/>
          </p:cNvSpPr>
          <p:nvPr/>
        </p:nvSpPr>
        <p:spPr>
          <a:xfrm>
            <a:off x="11331855" y="6241927"/>
            <a:ext cx="458700"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9pPr>
          </a:lstStyle>
          <a:p>
            <a:pPr>
              <a:spcAft>
                <a:spcPts val="600"/>
              </a:spcAft>
            </a:pPr>
            <a:r>
              <a:rPr lang="en-US" sz="2000" b="1" dirty="0"/>
              <a:t>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9"/>
        <p:cNvGrpSpPr/>
        <p:nvPr/>
      </p:nvGrpSpPr>
      <p:grpSpPr>
        <a:xfrm>
          <a:off x="0" y="0"/>
          <a:ext cx="0" cy="0"/>
          <a:chOff x="0" y="0"/>
          <a:chExt cx="0" cy="0"/>
        </a:xfrm>
      </p:grpSpPr>
      <p:pic>
        <p:nvPicPr>
          <p:cNvPr id="3" name="Kép 2">
            <a:extLst>
              <a:ext uri="{FF2B5EF4-FFF2-40B4-BE49-F238E27FC236}">
                <a16:creationId xmlns:a16="http://schemas.microsoft.com/office/drawing/2014/main" id="{309A8035-7DBC-7ED0-3C9B-0317C967E9DF}"/>
              </a:ext>
            </a:extLst>
          </p:cNvPr>
          <p:cNvPicPr>
            <a:picLocks noChangeAspect="1"/>
          </p:cNvPicPr>
          <p:nvPr/>
        </p:nvPicPr>
        <p:blipFill>
          <a:blip r:embed="rId3">
            <a:alphaModFix amt="82000"/>
          </a:blip>
          <a:srcRect l="6143" t="4274" r="1383" b="10753"/>
          <a:stretch/>
        </p:blipFill>
        <p:spPr>
          <a:xfrm rot="17946847">
            <a:off x="8303810" y="1989612"/>
            <a:ext cx="5077877" cy="3597458"/>
          </a:xfrm>
          <a:prstGeom prst="rect">
            <a:avLst/>
          </a:prstGeom>
        </p:spPr>
      </p:pic>
      <p:sp>
        <p:nvSpPr>
          <p:cNvPr id="340" name="Google Shape;340;p30"/>
          <p:cNvSpPr txBox="1">
            <a:spLocks noGrp="1"/>
          </p:cNvSpPr>
          <p:nvPr>
            <p:ph type="title"/>
          </p:nvPr>
        </p:nvSpPr>
        <p:spPr>
          <a:xfrm>
            <a:off x="145104" y="32168"/>
            <a:ext cx="11048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000" dirty="0">
                <a:latin typeface="+mj-lt"/>
              </a:rPr>
              <a:t>3.6 Failure Mode and Effects Analysis Sheet</a:t>
            </a:r>
            <a:endParaRPr sz="4000" dirty="0">
              <a:latin typeface="+mj-lt"/>
            </a:endParaRPr>
          </a:p>
        </p:txBody>
      </p:sp>
      <p:sp>
        <p:nvSpPr>
          <p:cNvPr id="341" name="Google Shape;341;p30"/>
          <p:cNvSpPr/>
          <p:nvPr/>
        </p:nvSpPr>
        <p:spPr>
          <a:xfrm>
            <a:off x="464646" y="1478604"/>
            <a:ext cx="11048700" cy="510441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2400" dirty="0">
                <a:solidFill>
                  <a:schemeClr val="dk2"/>
                </a:solidFill>
                <a:latin typeface="+mn-lt"/>
                <a:ea typeface="Times New Roman"/>
                <a:cs typeface="Times New Roman"/>
                <a:sym typeface="Times New Roman"/>
              </a:rPr>
              <a:t>The Failure Mode and Effects Analysis (FMEA) sheet is used to identify potential failure points in the design, assess their impact, and prioritize actions to reduce risks and ensure product reliability and safety.</a:t>
            </a:r>
          </a:p>
          <a:p>
            <a:pPr marL="0" lvl="0" indent="0" algn="just" rtl="0">
              <a:spcBef>
                <a:spcPts val="0"/>
              </a:spcBef>
              <a:spcAft>
                <a:spcPts val="0"/>
              </a:spcAft>
              <a:buNone/>
            </a:pPr>
            <a:r>
              <a:rPr lang="en-US" sz="2400" dirty="0">
                <a:solidFill>
                  <a:schemeClr val="dk2"/>
                </a:solidFill>
                <a:latin typeface="+mn-lt"/>
                <a:ea typeface="Times New Roman"/>
                <a:cs typeface="Times New Roman"/>
                <a:sym typeface="Times New Roman"/>
              </a:rPr>
              <a:t>It is done by rating the potential failure mode on three different levels:</a:t>
            </a:r>
          </a:p>
          <a:p>
            <a:pPr marL="457200" lvl="0" indent="-457200" algn="just" rtl="0">
              <a:spcBef>
                <a:spcPts val="0"/>
              </a:spcBef>
              <a:spcAft>
                <a:spcPts val="0"/>
              </a:spcAft>
              <a:buFont typeface="Arial" panose="020B0604020202020204" pitchFamily="34" charset="0"/>
              <a:buChar char="•"/>
            </a:pPr>
            <a:r>
              <a:rPr lang="en-US" sz="2400" dirty="0">
                <a:solidFill>
                  <a:schemeClr val="dk2"/>
                </a:solidFill>
                <a:latin typeface="+mn-lt"/>
                <a:ea typeface="Times New Roman"/>
                <a:cs typeface="Times New Roman"/>
                <a:sym typeface="Times New Roman"/>
              </a:rPr>
              <a:t>Severity </a:t>
            </a:r>
          </a:p>
          <a:p>
            <a:pPr marL="457200" lvl="0" indent="-457200" algn="just" rtl="0">
              <a:spcBef>
                <a:spcPts val="0"/>
              </a:spcBef>
              <a:spcAft>
                <a:spcPts val="0"/>
              </a:spcAft>
              <a:buFont typeface="Arial" panose="020B0604020202020204" pitchFamily="34" charset="0"/>
              <a:buChar char="•"/>
            </a:pPr>
            <a:r>
              <a:rPr lang="en-US" sz="2400" dirty="0">
                <a:solidFill>
                  <a:schemeClr val="dk2"/>
                </a:solidFill>
                <a:latin typeface="+mn-lt"/>
                <a:ea typeface="Times New Roman"/>
                <a:cs typeface="Times New Roman"/>
                <a:sym typeface="Times New Roman"/>
              </a:rPr>
              <a:t>Occurrence</a:t>
            </a:r>
          </a:p>
          <a:p>
            <a:pPr marL="457200" lvl="0" indent="-457200" algn="just" rtl="0">
              <a:spcBef>
                <a:spcPts val="0"/>
              </a:spcBef>
              <a:spcAft>
                <a:spcPts val="0"/>
              </a:spcAft>
              <a:buFont typeface="Arial" panose="020B0604020202020204" pitchFamily="34" charset="0"/>
              <a:buChar char="•"/>
            </a:pPr>
            <a:r>
              <a:rPr lang="en-US" sz="2400" dirty="0">
                <a:solidFill>
                  <a:schemeClr val="dk2"/>
                </a:solidFill>
                <a:latin typeface="+mn-lt"/>
                <a:ea typeface="Times New Roman"/>
                <a:cs typeface="Times New Roman"/>
                <a:sym typeface="Times New Roman"/>
              </a:rPr>
              <a:t>Detection</a:t>
            </a:r>
          </a:p>
          <a:p>
            <a:pPr lvl="0" algn="just" rtl="0">
              <a:spcBef>
                <a:spcPts val="0"/>
              </a:spcBef>
              <a:spcAft>
                <a:spcPts val="0"/>
              </a:spcAft>
            </a:pPr>
            <a:endParaRPr lang="en-GB" sz="2400" dirty="0">
              <a:solidFill>
                <a:schemeClr val="dk2"/>
              </a:solidFill>
              <a:latin typeface="+mn-lt"/>
              <a:ea typeface="Times New Roman"/>
              <a:cs typeface="Times New Roman"/>
              <a:sym typeface="Times New Roman"/>
            </a:endParaRPr>
          </a:p>
          <a:p>
            <a:pPr lvl="0" algn="just" rtl="0">
              <a:spcBef>
                <a:spcPts val="0"/>
              </a:spcBef>
              <a:spcAft>
                <a:spcPts val="0"/>
              </a:spcAft>
            </a:pPr>
            <a:r>
              <a:rPr lang="en-GB" sz="2400" dirty="0">
                <a:solidFill>
                  <a:schemeClr val="dk2"/>
                </a:solidFill>
                <a:latin typeface="+mn-lt"/>
                <a:ea typeface="Times New Roman"/>
                <a:cs typeface="Times New Roman"/>
                <a:sym typeface="Times New Roman"/>
              </a:rPr>
              <a:t>The product of these three factors gives the RPN number.</a:t>
            </a:r>
          </a:p>
          <a:p>
            <a:pPr lvl="0" algn="just" rtl="0">
              <a:spcBef>
                <a:spcPts val="0"/>
              </a:spcBef>
              <a:spcAft>
                <a:spcPts val="0"/>
              </a:spcAft>
            </a:pPr>
            <a:endParaRPr lang="en-GB" sz="2400" dirty="0">
              <a:solidFill>
                <a:schemeClr val="dk2"/>
              </a:solidFill>
              <a:latin typeface="+mn-lt"/>
              <a:ea typeface="Times New Roman"/>
              <a:cs typeface="Times New Roman"/>
              <a:sym typeface="Times New Roman"/>
            </a:endParaRPr>
          </a:p>
          <a:p>
            <a:pPr lvl="0" algn="just" rtl="0">
              <a:spcBef>
                <a:spcPts val="0"/>
              </a:spcBef>
              <a:spcAft>
                <a:spcPts val="0"/>
              </a:spcAft>
            </a:pPr>
            <a:r>
              <a:rPr lang="en-GB" sz="2400" dirty="0">
                <a:solidFill>
                  <a:schemeClr val="dk2"/>
                </a:solidFill>
                <a:latin typeface="+mn-lt"/>
                <a:ea typeface="Times New Roman"/>
                <a:cs typeface="Times New Roman"/>
                <a:sym typeface="Times New Roman"/>
              </a:rPr>
              <a:t>The highest RPN number FMEA in our case </a:t>
            </a:r>
            <a:r>
              <a:rPr lang="en-GB" sz="2400" dirty="0">
                <a:solidFill>
                  <a:schemeClr val="dk2"/>
                </a:solidFill>
                <a:latin typeface="+mn-lt"/>
                <a:ea typeface="Times New Roman"/>
                <a:cs typeface="Times New Roman"/>
                <a:sym typeface="Wingdings" panose="05000000000000000000" pitchFamily="2" charset="2"/>
              </a:rPr>
              <a:t></a:t>
            </a:r>
            <a:r>
              <a:rPr lang="en-GB" sz="2400" dirty="0">
                <a:solidFill>
                  <a:schemeClr val="dk2"/>
                </a:solidFill>
                <a:latin typeface="+mn-lt"/>
                <a:ea typeface="Times New Roman"/>
                <a:cs typeface="Times New Roman"/>
                <a:sym typeface="Times New Roman"/>
              </a:rPr>
              <a:t> battery lifespan reduction (due to its very high occurrence)</a:t>
            </a:r>
            <a:endParaRPr sz="2400" dirty="0">
              <a:solidFill>
                <a:schemeClr val="dk2"/>
              </a:solidFill>
              <a:latin typeface="+mn-lt"/>
              <a:ea typeface="Times New Roman"/>
              <a:cs typeface="Times New Roman"/>
              <a:sym typeface="Times New Roman"/>
            </a:endParaRPr>
          </a:p>
          <a:p>
            <a:pPr marL="0" lvl="0" indent="0" algn="just" rtl="0">
              <a:spcBef>
                <a:spcPts val="0"/>
              </a:spcBef>
              <a:spcAft>
                <a:spcPts val="0"/>
              </a:spcAft>
              <a:buNone/>
            </a:pPr>
            <a:endParaRPr sz="2400" dirty="0">
              <a:solidFill>
                <a:schemeClr val="dk2"/>
              </a:solidFill>
              <a:latin typeface="+mn-lt"/>
              <a:ea typeface="Times New Roman"/>
              <a:cs typeface="Times New Roman"/>
              <a:sym typeface="Times New Roman"/>
            </a:endParaRPr>
          </a:p>
          <a:p>
            <a:pPr marL="0" lvl="0" indent="0" algn="just" rtl="0">
              <a:spcBef>
                <a:spcPts val="0"/>
              </a:spcBef>
              <a:spcAft>
                <a:spcPts val="0"/>
              </a:spcAft>
              <a:buNone/>
            </a:pPr>
            <a:endParaRPr sz="2400" dirty="0">
              <a:solidFill>
                <a:schemeClr val="dk2"/>
              </a:solidFill>
              <a:latin typeface="+mn-lt"/>
              <a:ea typeface="Times New Roman"/>
              <a:cs typeface="Times New Roman"/>
              <a:sym typeface="Times New Roman"/>
            </a:endParaRPr>
          </a:p>
          <a:p>
            <a:pPr marL="0" lvl="0" indent="0" algn="just" rtl="0">
              <a:spcBef>
                <a:spcPts val="0"/>
              </a:spcBef>
              <a:spcAft>
                <a:spcPts val="0"/>
              </a:spcAft>
              <a:buNone/>
            </a:pPr>
            <a:endParaRPr sz="2400" dirty="0">
              <a:solidFill>
                <a:schemeClr val="dk2"/>
              </a:solidFill>
              <a:latin typeface="+mn-lt"/>
              <a:ea typeface="Times New Roman"/>
              <a:cs typeface="Times New Roman"/>
              <a:sym typeface="Times New Roman"/>
            </a:endParaRPr>
          </a:p>
          <a:p>
            <a:pPr marL="0" lvl="0" indent="457200" algn="just" rtl="0">
              <a:spcBef>
                <a:spcPts val="1000"/>
              </a:spcBef>
              <a:spcAft>
                <a:spcPts val="0"/>
              </a:spcAft>
              <a:buNone/>
            </a:pPr>
            <a:endParaRPr sz="2400" dirty="0">
              <a:solidFill>
                <a:schemeClr val="dk2"/>
              </a:solidFill>
              <a:latin typeface="+mn-lt"/>
              <a:ea typeface="Times New Roman"/>
              <a:cs typeface="Times New Roman"/>
              <a:sym typeface="Times New Roman"/>
            </a:endParaRPr>
          </a:p>
          <a:p>
            <a:pPr marL="0" lvl="0" indent="457200" algn="just" rtl="0">
              <a:lnSpc>
                <a:spcPct val="100000"/>
              </a:lnSpc>
              <a:spcBef>
                <a:spcPts val="1000"/>
              </a:spcBef>
              <a:spcAft>
                <a:spcPts val="0"/>
              </a:spcAft>
              <a:buNone/>
            </a:pPr>
            <a:endParaRPr sz="2400" dirty="0">
              <a:solidFill>
                <a:schemeClr val="dk2"/>
              </a:solidFill>
              <a:latin typeface="+mn-lt"/>
              <a:ea typeface="Times New Roman"/>
              <a:cs typeface="Times New Roman"/>
              <a:sym typeface="Times New Roman"/>
            </a:endParaRPr>
          </a:p>
          <a:p>
            <a:pPr marL="0" lvl="0" indent="457200" algn="just" rtl="0">
              <a:lnSpc>
                <a:spcPct val="100000"/>
              </a:lnSpc>
              <a:spcBef>
                <a:spcPts val="1000"/>
              </a:spcBef>
              <a:spcAft>
                <a:spcPts val="0"/>
              </a:spcAft>
              <a:buNone/>
            </a:pPr>
            <a:br>
              <a:rPr lang="en-US" sz="2400" b="0" i="0" u="none" strike="noStrike" cap="none" dirty="0">
                <a:solidFill>
                  <a:schemeClr val="accent6"/>
                </a:solidFill>
                <a:latin typeface="+mn-lt"/>
                <a:ea typeface="Times New Roman"/>
                <a:cs typeface="Times New Roman"/>
                <a:sym typeface="Times New Roman"/>
              </a:rPr>
            </a:br>
            <a:endParaRPr sz="2400" b="0" i="0" u="none" strike="noStrike" cap="none" dirty="0">
              <a:solidFill>
                <a:schemeClr val="accent6"/>
              </a:solidFill>
              <a:latin typeface="+mn-lt"/>
              <a:ea typeface="Times New Roman"/>
              <a:cs typeface="Times New Roman"/>
              <a:sym typeface="Times New Roman"/>
            </a:endParaRPr>
          </a:p>
          <a:p>
            <a:pPr marL="0" marR="0" lvl="0" indent="0" algn="l" rtl="0">
              <a:lnSpc>
                <a:spcPct val="90000"/>
              </a:lnSpc>
              <a:spcBef>
                <a:spcPts val="1000"/>
              </a:spcBef>
              <a:spcAft>
                <a:spcPts val="0"/>
              </a:spcAft>
              <a:buNone/>
            </a:pPr>
            <a:br>
              <a:rPr lang="en-US" sz="2400" b="0" i="0" u="none" strike="noStrike" cap="none" dirty="0">
                <a:solidFill>
                  <a:schemeClr val="accent6"/>
                </a:solidFill>
                <a:latin typeface="+mn-lt"/>
                <a:ea typeface="Times New Roman"/>
                <a:cs typeface="Times New Roman"/>
                <a:sym typeface="Times New Roman"/>
              </a:rPr>
            </a:br>
            <a:endParaRPr sz="2400" b="0" i="0" u="none" strike="noStrike" cap="none" dirty="0">
              <a:solidFill>
                <a:schemeClr val="accent6"/>
              </a:solidFill>
              <a:latin typeface="+mn-lt"/>
              <a:ea typeface="Times New Roman"/>
              <a:cs typeface="Times New Roman"/>
              <a:sym typeface="Times New Roman"/>
            </a:endParaRPr>
          </a:p>
          <a:p>
            <a:pPr marL="0" marR="0" lvl="0" indent="0" algn="l" rtl="0">
              <a:lnSpc>
                <a:spcPct val="90000"/>
              </a:lnSpc>
              <a:spcBef>
                <a:spcPts val="1000"/>
              </a:spcBef>
              <a:spcAft>
                <a:spcPts val="0"/>
              </a:spcAft>
              <a:buNone/>
            </a:pPr>
            <a:br>
              <a:rPr lang="en-US" sz="2400" b="0" i="0" u="none" strike="noStrike" cap="none" dirty="0">
                <a:solidFill>
                  <a:schemeClr val="accent6"/>
                </a:solidFill>
                <a:latin typeface="+mn-lt"/>
                <a:ea typeface="Times New Roman"/>
                <a:cs typeface="Times New Roman"/>
                <a:sym typeface="Times New Roman"/>
              </a:rPr>
            </a:br>
            <a:endParaRPr sz="2400" b="0" i="0" u="none" strike="noStrike" cap="none" dirty="0">
              <a:solidFill>
                <a:schemeClr val="accent6"/>
              </a:solidFill>
              <a:latin typeface="+mn-lt"/>
              <a:ea typeface="Times New Roman"/>
              <a:cs typeface="Times New Roman"/>
              <a:sym typeface="Times New Roman"/>
            </a:endParaRPr>
          </a:p>
          <a:p>
            <a:pPr marL="0" marR="0" lvl="0" indent="0" algn="l" rtl="0">
              <a:lnSpc>
                <a:spcPct val="90000"/>
              </a:lnSpc>
              <a:spcBef>
                <a:spcPts val="1000"/>
              </a:spcBef>
              <a:spcAft>
                <a:spcPts val="0"/>
              </a:spcAft>
              <a:buNone/>
            </a:pPr>
            <a:br>
              <a:rPr lang="en-US" sz="2400" b="0" i="0" u="none" strike="noStrike" cap="none" dirty="0">
                <a:solidFill>
                  <a:schemeClr val="accent6"/>
                </a:solidFill>
                <a:latin typeface="+mn-lt"/>
                <a:ea typeface="Times New Roman"/>
                <a:cs typeface="Times New Roman"/>
                <a:sym typeface="Times New Roman"/>
              </a:rPr>
            </a:br>
            <a:endParaRPr sz="2400" b="0" i="0" u="none" strike="noStrike" cap="none" dirty="0">
              <a:solidFill>
                <a:schemeClr val="accent6"/>
              </a:solidFill>
              <a:latin typeface="+mn-lt"/>
              <a:ea typeface="Times New Roman"/>
              <a:cs typeface="Times New Roman"/>
              <a:sym typeface="Times New Roman"/>
            </a:endParaRPr>
          </a:p>
        </p:txBody>
      </p:sp>
      <p:sp>
        <p:nvSpPr>
          <p:cNvPr id="2" name="Slide Number Placeholder 3">
            <a:extLst>
              <a:ext uri="{FF2B5EF4-FFF2-40B4-BE49-F238E27FC236}">
                <a16:creationId xmlns:a16="http://schemas.microsoft.com/office/drawing/2014/main" id="{E6CAF072-A2DE-B590-6525-B806FD8B1762}"/>
              </a:ext>
            </a:extLst>
          </p:cNvPr>
          <p:cNvSpPr txBox="1">
            <a:spLocks/>
          </p:cNvSpPr>
          <p:nvPr/>
        </p:nvSpPr>
        <p:spPr>
          <a:xfrm>
            <a:off x="11378803" y="6217920"/>
            <a:ext cx="458700"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9pPr>
          </a:lstStyle>
          <a:p>
            <a:pPr>
              <a:spcAft>
                <a:spcPts val="600"/>
              </a:spcAft>
            </a:pPr>
            <a:r>
              <a:rPr lang="en-US" sz="2000" b="1" dirty="0"/>
              <a:t>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45"/>
        <p:cNvGrpSpPr/>
        <p:nvPr/>
      </p:nvGrpSpPr>
      <p:grpSpPr>
        <a:xfrm>
          <a:off x="0" y="0"/>
          <a:ext cx="0" cy="0"/>
          <a:chOff x="0" y="0"/>
          <a:chExt cx="0" cy="0"/>
        </a:xfrm>
      </p:grpSpPr>
      <p:sp>
        <p:nvSpPr>
          <p:cNvPr id="346" name="Google Shape;346;p31"/>
          <p:cNvSpPr txBox="1">
            <a:spLocks noGrp="1"/>
          </p:cNvSpPr>
          <p:nvPr>
            <p:ph type="title"/>
          </p:nvPr>
        </p:nvSpPr>
        <p:spPr>
          <a:xfrm>
            <a:off x="322521" y="-114721"/>
            <a:ext cx="10160000" cy="1143000"/>
          </a:xfrm>
          <a:prstGeom prst="rect">
            <a:avLst/>
          </a:prstGeom>
          <a:noFill/>
          <a:ln>
            <a:noFill/>
          </a:ln>
        </p:spPr>
        <p:txBody>
          <a:bodyPr spcFirstLastPara="1" wrap="square" lIns="91425" tIns="45700" rIns="91425" bIns="45700" anchor="ctr" anchorCtr="0">
            <a:noAutofit/>
          </a:bodyPr>
          <a:lstStyle/>
          <a:p>
            <a:pPr marL="457200" lvl="0" indent="-457200" algn="l" rtl="0">
              <a:lnSpc>
                <a:spcPct val="90000"/>
              </a:lnSpc>
              <a:spcBef>
                <a:spcPts val="0"/>
              </a:spcBef>
              <a:spcAft>
                <a:spcPts val="0"/>
              </a:spcAft>
              <a:buClr>
                <a:schemeClr val="accent6"/>
              </a:buClr>
              <a:buSzPts val="3200"/>
              <a:buFont typeface="Noto Sans Symbols"/>
              <a:buChar char="⮚"/>
            </a:pPr>
            <a:r>
              <a:rPr lang="en-US" sz="3200" b="1" dirty="0">
                <a:latin typeface="Times New Roman"/>
                <a:ea typeface="Times New Roman"/>
                <a:cs typeface="Times New Roman"/>
                <a:sym typeface="Times New Roman"/>
              </a:rPr>
              <a:t>Concept Generation</a:t>
            </a:r>
            <a:endParaRPr dirty="0"/>
          </a:p>
        </p:txBody>
      </p:sp>
      <p:sp>
        <p:nvSpPr>
          <p:cNvPr id="347" name="Google Shape;347;p31"/>
          <p:cNvSpPr/>
          <p:nvPr/>
        </p:nvSpPr>
        <p:spPr>
          <a:xfrm>
            <a:off x="909712" y="802715"/>
            <a:ext cx="1924727"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dirty="0">
                <a:solidFill>
                  <a:srgbClr val="8A2A02"/>
                </a:solidFill>
                <a:latin typeface="Times New Roman"/>
                <a:ea typeface="Times New Roman"/>
                <a:cs typeface="Times New Roman"/>
                <a:sym typeface="Times New Roman"/>
              </a:rPr>
              <a:t>Concept A</a:t>
            </a:r>
            <a:endParaRPr dirty="0"/>
          </a:p>
        </p:txBody>
      </p:sp>
      <p:sp>
        <p:nvSpPr>
          <p:cNvPr id="348" name="Google Shape;348;p31"/>
          <p:cNvSpPr/>
          <p:nvPr/>
        </p:nvSpPr>
        <p:spPr>
          <a:xfrm>
            <a:off x="1804714" y="6091828"/>
            <a:ext cx="2133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Times New Roman"/>
                <a:ea typeface="Times New Roman"/>
                <a:cs typeface="Times New Roman"/>
                <a:sym typeface="Times New Roman"/>
              </a:rPr>
              <a:t>Figure 1: Concept A.</a:t>
            </a:r>
            <a:endParaRPr sz="1800" b="1">
              <a:solidFill>
                <a:schemeClr val="dk1"/>
              </a:solidFill>
              <a:latin typeface="Times New Roman"/>
              <a:ea typeface="Times New Roman"/>
              <a:cs typeface="Times New Roman"/>
              <a:sym typeface="Times New Roman"/>
            </a:endParaRPr>
          </a:p>
        </p:txBody>
      </p:sp>
      <p:sp>
        <p:nvSpPr>
          <p:cNvPr id="349" name="Google Shape;349;p31"/>
          <p:cNvSpPr txBox="1"/>
          <p:nvPr/>
        </p:nvSpPr>
        <p:spPr>
          <a:xfrm>
            <a:off x="5433533" y="389954"/>
            <a:ext cx="6523122" cy="65248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Short description: </a:t>
            </a:r>
            <a:endParaRPr dirty="0"/>
          </a:p>
          <a:p>
            <a:pPr marL="0" marR="0" lvl="0" indent="0" algn="l" rtl="0">
              <a:spcBef>
                <a:spcPts val="0"/>
              </a:spcBef>
              <a:spcAft>
                <a:spcPts val="0"/>
              </a:spcAft>
              <a:buNone/>
            </a:pPr>
            <a:r>
              <a:rPr lang="en-US" sz="1800" b="0" i="0" dirty="0">
                <a:solidFill>
                  <a:srgbClr val="0D0D0D"/>
                </a:solidFill>
                <a:latin typeface="Times New Roman"/>
                <a:ea typeface="Times New Roman"/>
                <a:cs typeface="Times New Roman"/>
                <a:sym typeface="Times New Roman"/>
              </a:rPr>
              <a:t>This concept is a </a:t>
            </a:r>
            <a:r>
              <a:rPr lang="en-US" sz="1800" b="0" i="0" dirty="0">
                <a:solidFill>
                  <a:srgbClr val="0D0D0D"/>
                </a:solidFill>
                <a:highlight>
                  <a:srgbClr val="FFFF00"/>
                </a:highlight>
                <a:latin typeface="Times New Roman"/>
                <a:ea typeface="Times New Roman"/>
                <a:cs typeface="Times New Roman"/>
                <a:sym typeface="Times New Roman"/>
              </a:rPr>
              <a:t>multifunctional &gt;&gt;&gt;&gt;&gt;</a:t>
            </a:r>
            <a:r>
              <a:rPr lang="en-US" sz="1800" b="0" i="0" dirty="0">
                <a:solidFill>
                  <a:srgbClr val="0D0D0D"/>
                </a:solidFill>
                <a:latin typeface="Times New Roman"/>
                <a:ea typeface="Times New Roman"/>
                <a:cs typeface="Times New Roman"/>
                <a:sym typeface="Times New Roman"/>
              </a:rPr>
              <a:t>designed to enhance user convenience and productivity. It features a flexible and adjustable lamp arm with a main light source to provide focused illumination. Additionally, it includes magnetic holders for headphones and a phone, offering an organized workspace. The base includes an AC/DC converter with various output ports, enabling users to charge multiple devices. The system is mounted securely to a table using a mechanical mounting system for stability. A coil system is integrated to improve functionality, potentially for power or structural support.</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dirty="0">
                <a:solidFill>
                  <a:schemeClr val="accent4"/>
                </a:solidFill>
                <a:latin typeface="Times New Roman"/>
                <a:ea typeface="Times New Roman"/>
                <a:cs typeface="Times New Roman"/>
                <a:sym typeface="Times New Roman"/>
              </a:rPr>
              <a:t>Pros</a:t>
            </a:r>
            <a:r>
              <a:rPr lang="en-US" sz="1800" b="1" dirty="0">
                <a:solidFill>
                  <a:schemeClr val="accent4"/>
                </a:solidFill>
                <a:latin typeface="Times New Roman"/>
                <a:ea typeface="Times New Roman"/>
                <a:cs typeface="Times New Roman"/>
                <a:sym typeface="Times New Roman"/>
              </a:rPr>
              <a:t>:</a:t>
            </a:r>
            <a:endParaRPr dirty="0"/>
          </a:p>
          <a:p>
            <a:pPr marL="285750" marR="0" lvl="0" indent="-285750" algn="l" rtl="0">
              <a:spcBef>
                <a:spcPts val="0"/>
              </a:spcBef>
              <a:spcAft>
                <a:spcPts val="0"/>
              </a:spcAft>
              <a:buClr>
                <a:srgbClr val="0D0D0D"/>
              </a:buClr>
              <a:buSzPts val="1600"/>
              <a:buFont typeface="Arial"/>
              <a:buChar char="•"/>
            </a:pPr>
            <a:r>
              <a:rPr lang="en-US" sz="1600" b="1" i="0" dirty="0">
                <a:solidFill>
                  <a:srgbClr val="0D0D0D"/>
                </a:solidFill>
                <a:latin typeface="Times New Roman"/>
                <a:ea typeface="Times New Roman"/>
                <a:cs typeface="Times New Roman"/>
                <a:sym typeface="Times New Roman"/>
              </a:rPr>
              <a:t>Multifunctionality</a:t>
            </a:r>
            <a:r>
              <a:rPr lang="en-US" sz="1600" b="0" i="0" dirty="0">
                <a:solidFill>
                  <a:srgbClr val="0D0D0D"/>
                </a:solidFill>
                <a:latin typeface="Times New Roman"/>
                <a:ea typeface="Times New Roman"/>
                <a:cs typeface="Times New Roman"/>
                <a:sym typeface="Times New Roman"/>
              </a:rPr>
              <a:t>: Combines lighting, charging, and organization in a single product.</a:t>
            </a:r>
            <a:endParaRPr dirty="0"/>
          </a:p>
          <a:p>
            <a:pPr marL="285750" marR="0" lvl="0" indent="-285750" algn="l" rtl="0">
              <a:spcBef>
                <a:spcPts val="0"/>
              </a:spcBef>
              <a:spcAft>
                <a:spcPts val="0"/>
              </a:spcAft>
              <a:buClr>
                <a:srgbClr val="0D0D0D"/>
              </a:buClr>
              <a:buSzPts val="1600"/>
              <a:buFont typeface="Arial"/>
              <a:buChar char="•"/>
            </a:pPr>
            <a:r>
              <a:rPr lang="en-US" sz="1600" b="1" i="0" dirty="0">
                <a:solidFill>
                  <a:srgbClr val="0D0D0D"/>
                </a:solidFill>
                <a:latin typeface="Times New Roman"/>
                <a:ea typeface="Times New Roman"/>
                <a:cs typeface="Times New Roman"/>
                <a:sym typeface="Times New Roman"/>
              </a:rPr>
              <a:t>Stability</a:t>
            </a:r>
            <a:r>
              <a:rPr lang="en-US" sz="1600" b="0" i="0" dirty="0">
                <a:solidFill>
                  <a:srgbClr val="0D0D0D"/>
                </a:solidFill>
                <a:latin typeface="Times New Roman"/>
                <a:ea typeface="Times New Roman"/>
                <a:cs typeface="Times New Roman"/>
                <a:sym typeface="Times New Roman"/>
              </a:rPr>
              <a:t>: The mechanical mounting system ensures secure attachment to the table</a:t>
            </a:r>
            <a:endParaRPr dirty="0"/>
          </a:p>
          <a:p>
            <a:pPr marL="285750" marR="0" lvl="0" indent="-285750" algn="l" rtl="0">
              <a:spcBef>
                <a:spcPts val="0"/>
              </a:spcBef>
              <a:spcAft>
                <a:spcPts val="0"/>
              </a:spcAft>
              <a:buClr>
                <a:srgbClr val="0D0D0D"/>
              </a:buClr>
              <a:buSzPts val="1600"/>
              <a:buFont typeface="Arial"/>
              <a:buChar char="•"/>
            </a:pPr>
            <a:r>
              <a:rPr lang="en-US" sz="1600" b="1" i="0" dirty="0">
                <a:solidFill>
                  <a:srgbClr val="0D0D0D"/>
                </a:solidFill>
                <a:latin typeface="Times New Roman"/>
                <a:ea typeface="Times New Roman"/>
                <a:cs typeface="Times New Roman"/>
                <a:sym typeface="Times New Roman"/>
              </a:rPr>
              <a:t>User-friendly</a:t>
            </a:r>
            <a:r>
              <a:rPr lang="en-US" sz="1600" b="0" i="0" dirty="0">
                <a:solidFill>
                  <a:srgbClr val="0D0D0D"/>
                </a:solidFill>
                <a:latin typeface="Times New Roman"/>
                <a:ea typeface="Times New Roman"/>
                <a:cs typeface="Times New Roman"/>
                <a:sym typeface="Times New Roman"/>
              </a:rPr>
              <a:t>: Easily accessible features improve the overall experience.</a:t>
            </a: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dirty="0">
                <a:solidFill>
                  <a:schemeClr val="accent4"/>
                </a:solidFill>
                <a:latin typeface="Times New Roman"/>
                <a:ea typeface="Times New Roman"/>
                <a:cs typeface="Times New Roman"/>
                <a:sym typeface="Times New Roman"/>
              </a:rPr>
              <a:t>Cons:</a:t>
            </a:r>
            <a:endParaRPr dirty="0"/>
          </a:p>
          <a:p>
            <a:pPr marL="285750" marR="0" lvl="0" indent="-285750" algn="l" rtl="0">
              <a:spcBef>
                <a:spcPts val="0"/>
              </a:spcBef>
              <a:spcAft>
                <a:spcPts val="0"/>
              </a:spcAft>
              <a:buClr>
                <a:srgbClr val="0D0D0D"/>
              </a:buClr>
              <a:buSzPts val="1600"/>
              <a:buFont typeface="Arial"/>
              <a:buChar char="•"/>
            </a:pPr>
            <a:r>
              <a:rPr lang="en-US" sz="1600" b="1" i="0" dirty="0">
                <a:solidFill>
                  <a:srgbClr val="0D0D0D"/>
                </a:solidFill>
                <a:latin typeface="Times New Roman"/>
                <a:ea typeface="Times New Roman"/>
                <a:cs typeface="Times New Roman"/>
                <a:sym typeface="Times New Roman"/>
              </a:rPr>
              <a:t>Cost</a:t>
            </a:r>
            <a:r>
              <a:rPr lang="en-US" sz="1600" b="0" i="0" dirty="0">
                <a:solidFill>
                  <a:srgbClr val="0D0D0D"/>
                </a:solidFill>
                <a:latin typeface="Times New Roman"/>
                <a:ea typeface="Times New Roman"/>
                <a:cs typeface="Times New Roman"/>
                <a:sym typeface="Times New Roman"/>
              </a:rPr>
              <a:t>: The inclusion of diverse functionalities may result in higher production costs.</a:t>
            </a:r>
            <a:endParaRPr dirty="0"/>
          </a:p>
          <a:p>
            <a:pPr marL="285750" marR="0" lvl="0" indent="-285750" algn="l" rtl="0">
              <a:spcBef>
                <a:spcPts val="0"/>
              </a:spcBef>
              <a:spcAft>
                <a:spcPts val="0"/>
              </a:spcAft>
              <a:buClr>
                <a:srgbClr val="0D0D0D"/>
              </a:buClr>
              <a:buSzPts val="1600"/>
              <a:buFont typeface="Arial"/>
              <a:buChar char="•"/>
            </a:pPr>
            <a:r>
              <a:rPr lang="en-US" sz="1600" b="1" i="0" dirty="0">
                <a:solidFill>
                  <a:srgbClr val="0D0D0D"/>
                </a:solidFill>
                <a:latin typeface="Times New Roman"/>
                <a:ea typeface="Times New Roman"/>
                <a:cs typeface="Times New Roman"/>
                <a:sym typeface="Times New Roman"/>
              </a:rPr>
              <a:t>Durability Concerns</a:t>
            </a:r>
            <a:r>
              <a:rPr lang="en-US" sz="1600" b="0" i="0" dirty="0">
                <a:solidFill>
                  <a:srgbClr val="0D0D0D"/>
                </a:solidFill>
                <a:latin typeface="Times New Roman"/>
                <a:ea typeface="Times New Roman"/>
                <a:cs typeface="Times New Roman"/>
                <a:sym typeface="Times New Roman"/>
              </a:rPr>
              <a:t>: The moving parts, such as the arm and magnetic holders, may wear out over time.</a:t>
            </a:r>
            <a:endParaRPr dirty="0"/>
          </a:p>
          <a:p>
            <a:pPr marL="285750" marR="0" lvl="0" indent="-171450" algn="l" rtl="0">
              <a:spcBef>
                <a:spcPts val="0"/>
              </a:spcBef>
              <a:spcAft>
                <a:spcPts val="0"/>
              </a:spcAft>
              <a:buClr>
                <a:schemeClr val="dk1"/>
              </a:buClr>
              <a:buSzPts val="1800"/>
              <a:buFont typeface="Arial"/>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p:txBody>
      </p:sp>
      <p:pic>
        <p:nvPicPr>
          <p:cNvPr id="350" name="Google Shape;350;p31" descr="Diagram of a lamp with a table and a table&#10;&#10;Description automatically generated with medium confidence"/>
          <p:cNvPicPr preferRelativeResize="0"/>
          <p:nvPr/>
        </p:nvPicPr>
        <p:blipFill rotWithShape="1">
          <a:blip r:embed="rId3">
            <a:alphaModFix/>
          </a:blip>
          <a:srcRect/>
          <a:stretch/>
        </p:blipFill>
        <p:spPr>
          <a:xfrm>
            <a:off x="545510" y="1249489"/>
            <a:ext cx="4652390" cy="4805796"/>
          </a:xfrm>
          <a:prstGeom prst="rect">
            <a:avLst/>
          </a:prstGeom>
          <a:noFill/>
          <a:ln>
            <a:noFill/>
          </a:ln>
        </p:spPr>
      </p:pic>
      <p:sp>
        <p:nvSpPr>
          <p:cNvPr id="2" name="Slide Number Placeholder 3">
            <a:extLst>
              <a:ext uri="{FF2B5EF4-FFF2-40B4-BE49-F238E27FC236}">
                <a16:creationId xmlns:a16="http://schemas.microsoft.com/office/drawing/2014/main" id="{F3AEF3AC-9C7F-029A-CC5D-6C82469CAE9D}"/>
              </a:ext>
            </a:extLst>
          </p:cNvPr>
          <p:cNvSpPr txBox="1">
            <a:spLocks/>
          </p:cNvSpPr>
          <p:nvPr/>
        </p:nvSpPr>
        <p:spPr>
          <a:xfrm>
            <a:off x="11252343" y="6257820"/>
            <a:ext cx="577852" cy="4066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9pPr>
          </a:lstStyle>
          <a:p>
            <a:pPr>
              <a:spcAft>
                <a:spcPts val="600"/>
              </a:spcAft>
            </a:pPr>
            <a:r>
              <a:rPr lang="en-US" sz="2000" b="1" dirty="0"/>
              <a:t>10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4"/>
        <p:cNvGrpSpPr/>
        <p:nvPr/>
      </p:nvGrpSpPr>
      <p:grpSpPr>
        <a:xfrm>
          <a:off x="0" y="0"/>
          <a:ext cx="0" cy="0"/>
          <a:chOff x="0" y="0"/>
          <a:chExt cx="0" cy="0"/>
        </a:xfrm>
      </p:grpSpPr>
      <p:sp>
        <p:nvSpPr>
          <p:cNvPr id="355" name="Google Shape;355;p32"/>
          <p:cNvSpPr txBox="1">
            <a:spLocks noGrp="1"/>
          </p:cNvSpPr>
          <p:nvPr>
            <p:ph type="title"/>
          </p:nvPr>
        </p:nvSpPr>
        <p:spPr>
          <a:xfrm>
            <a:off x="343786" y="39132"/>
            <a:ext cx="10160000" cy="1143000"/>
          </a:xfrm>
          <a:prstGeom prst="rect">
            <a:avLst/>
          </a:prstGeom>
          <a:noFill/>
          <a:ln>
            <a:noFill/>
          </a:ln>
        </p:spPr>
        <p:txBody>
          <a:bodyPr spcFirstLastPara="1" wrap="square" lIns="91425" tIns="45700" rIns="91425" bIns="45700" anchor="ctr" anchorCtr="0">
            <a:noAutofit/>
          </a:bodyPr>
          <a:lstStyle/>
          <a:p>
            <a:pPr marL="457200" lvl="0" indent="-457200" algn="l" rtl="0">
              <a:lnSpc>
                <a:spcPct val="90000"/>
              </a:lnSpc>
              <a:spcBef>
                <a:spcPts val="0"/>
              </a:spcBef>
              <a:spcAft>
                <a:spcPts val="0"/>
              </a:spcAft>
              <a:buClr>
                <a:schemeClr val="accent6"/>
              </a:buClr>
              <a:buSzPts val="3200"/>
              <a:buFont typeface="Noto Sans Symbols"/>
              <a:buChar char="⮚"/>
            </a:pPr>
            <a:r>
              <a:rPr lang="en-US" sz="3200" b="1" dirty="0">
                <a:latin typeface="Times New Roman"/>
                <a:ea typeface="Times New Roman"/>
                <a:cs typeface="Times New Roman"/>
                <a:sym typeface="Times New Roman"/>
              </a:rPr>
              <a:t>Concept Generation</a:t>
            </a:r>
            <a:endParaRPr dirty="0"/>
          </a:p>
        </p:txBody>
      </p:sp>
      <p:sp>
        <p:nvSpPr>
          <p:cNvPr id="356" name="Google Shape;356;p32"/>
          <p:cNvSpPr/>
          <p:nvPr/>
        </p:nvSpPr>
        <p:spPr>
          <a:xfrm>
            <a:off x="1085536" y="1195654"/>
            <a:ext cx="1561646"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8A2A02"/>
                </a:solidFill>
                <a:latin typeface="Times New Roman"/>
                <a:ea typeface="Times New Roman"/>
                <a:cs typeface="Times New Roman"/>
                <a:sym typeface="Times New Roman"/>
              </a:rPr>
              <a:t>Concept B</a:t>
            </a:r>
            <a:endParaRPr dirty="0"/>
          </a:p>
        </p:txBody>
      </p:sp>
      <p:sp>
        <p:nvSpPr>
          <p:cNvPr id="357" name="Google Shape;357;p32"/>
          <p:cNvSpPr/>
          <p:nvPr/>
        </p:nvSpPr>
        <p:spPr>
          <a:xfrm>
            <a:off x="1615699" y="6031150"/>
            <a:ext cx="2361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Times New Roman"/>
                <a:ea typeface="Times New Roman"/>
                <a:cs typeface="Times New Roman"/>
                <a:sym typeface="Times New Roman"/>
              </a:rPr>
              <a:t>Figure 2: Concept B.</a:t>
            </a:r>
            <a:endParaRPr sz="1800" b="1">
              <a:solidFill>
                <a:schemeClr val="dk1"/>
              </a:solidFill>
              <a:latin typeface="Times New Roman"/>
              <a:ea typeface="Times New Roman"/>
              <a:cs typeface="Times New Roman"/>
              <a:sym typeface="Times New Roman"/>
            </a:endParaRPr>
          </a:p>
        </p:txBody>
      </p:sp>
      <p:sp>
        <p:nvSpPr>
          <p:cNvPr id="358" name="Google Shape;358;p32"/>
          <p:cNvSpPr txBox="1"/>
          <p:nvPr/>
        </p:nvSpPr>
        <p:spPr>
          <a:xfrm>
            <a:off x="5433533" y="389954"/>
            <a:ext cx="6523200" cy="5972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a:ea typeface="Times New Roman"/>
                <a:cs typeface="Times New Roman"/>
                <a:sym typeface="Times New Roman"/>
              </a:rPr>
              <a:t>Short description: </a:t>
            </a:r>
            <a:endParaRPr dirty="0"/>
          </a:p>
          <a:p>
            <a:pPr marL="0" marR="0" lvl="0" indent="0" algn="l" rtl="0">
              <a:spcBef>
                <a:spcPts val="0"/>
              </a:spcBef>
              <a:spcAft>
                <a:spcPts val="0"/>
              </a:spcAft>
              <a:buNone/>
            </a:pPr>
            <a:r>
              <a:rPr lang="en-US" sz="1800" b="0" i="0" dirty="0">
                <a:solidFill>
                  <a:srgbClr val="0D0D0D"/>
                </a:solidFill>
                <a:latin typeface="Times New Roman"/>
                <a:ea typeface="Times New Roman"/>
                <a:cs typeface="Times New Roman"/>
                <a:sym typeface="Times New Roman"/>
              </a:rPr>
              <a:t>This concept is a</a:t>
            </a:r>
            <a:r>
              <a:rPr lang="en-US" sz="1800" dirty="0">
                <a:solidFill>
                  <a:srgbClr val="0D0D0D"/>
                </a:solidFill>
                <a:latin typeface="Times New Roman"/>
                <a:ea typeface="Times New Roman"/>
                <a:cs typeface="Times New Roman"/>
                <a:sym typeface="Times New Roman"/>
              </a:rPr>
              <a:t> conventional lamp with a quirky twist</a:t>
            </a:r>
            <a:r>
              <a:rPr lang="en-US" sz="1800" b="0" i="0" dirty="0">
                <a:solidFill>
                  <a:srgbClr val="0D0D0D"/>
                </a:solidFill>
                <a:latin typeface="Times New Roman"/>
                <a:ea typeface="Times New Roman"/>
                <a:cs typeface="Times New Roman"/>
                <a:sym typeface="Times New Roman"/>
              </a:rPr>
              <a:t>. It also features a flexible and adjustable lamp arm </a:t>
            </a:r>
            <a:r>
              <a:rPr lang="en-US" sz="1800" dirty="0">
                <a:solidFill>
                  <a:srgbClr val="0D0D0D"/>
                </a:solidFill>
                <a:latin typeface="Times New Roman"/>
                <a:ea typeface="Times New Roman"/>
                <a:cs typeface="Times New Roman"/>
                <a:sym typeface="Times New Roman"/>
              </a:rPr>
              <a:t>but instead of magnetic attachment, it consists of a holder arm that offers a playful environment</a:t>
            </a:r>
            <a:r>
              <a:rPr lang="en-US" sz="1800" b="0" i="0" dirty="0">
                <a:solidFill>
                  <a:srgbClr val="0D0D0D"/>
                </a:solidFill>
                <a:latin typeface="Times New Roman"/>
                <a:ea typeface="Times New Roman"/>
                <a:cs typeface="Times New Roman"/>
                <a:sym typeface="Times New Roman"/>
              </a:rPr>
              <a:t>. The base includes an AC/DC converter with various output ports, enabling users to charge multiple devices. The system is mounted securely to a table using a mechanical mounting system for stability. </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dirty="0">
                <a:solidFill>
                  <a:schemeClr val="accent4"/>
                </a:solidFill>
                <a:latin typeface="Times New Roman"/>
                <a:ea typeface="Times New Roman"/>
                <a:cs typeface="Times New Roman"/>
                <a:sym typeface="Times New Roman"/>
              </a:rPr>
              <a:t>Pros</a:t>
            </a:r>
            <a:r>
              <a:rPr lang="en-US" sz="1800" b="1" dirty="0">
                <a:solidFill>
                  <a:schemeClr val="accent4"/>
                </a:solidFill>
                <a:latin typeface="Times New Roman"/>
                <a:ea typeface="Times New Roman"/>
                <a:cs typeface="Times New Roman"/>
                <a:sym typeface="Times New Roman"/>
              </a:rPr>
              <a:t>:</a:t>
            </a:r>
            <a:endParaRPr dirty="0"/>
          </a:p>
          <a:p>
            <a:pPr marL="285750" marR="0" lvl="0" indent="-285750" algn="l" rtl="0">
              <a:spcBef>
                <a:spcPts val="0"/>
              </a:spcBef>
              <a:spcAft>
                <a:spcPts val="0"/>
              </a:spcAft>
              <a:buClr>
                <a:srgbClr val="0D0D0D"/>
              </a:buClr>
              <a:buSzPts val="1600"/>
              <a:buFont typeface="Arial"/>
              <a:buChar char="•"/>
            </a:pPr>
            <a:r>
              <a:rPr lang="en-US" sz="1600" b="1" i="0" dirty="0">
                <a:solidFill>
                  <a:srgbClr val="0D0D0D"/>
                </a:solidFill>
                <a:latin typeface="Times New Roman"/>
                <a:ea typeface="Times New Roman"/>
                <a:cs typeface="Times New Roman"/>
                <a:sym typeface="Times New Roman"/>
              </a:rPr>
              <a:t>Multifunctionality</a:t>
            </a:r>
            <a:r>
              <a:rPr lang="en-US" sz="1600" b="0" i="0" dirty="0">
                <a:solidFill>
                  <a:srgbClr val="0D0D0D"/>
                </a:solidFill>
                <a:latin typeface="Times New Roman"/>
                <a:ea typeface="Times New Roman"/>
                <a:cs typeface="Times New Roman"/>
                <a:sym typeface="Times New Roman"/>
              </a:rPr>
              <a:t>: Combines lighting, charging, and organization in a single product.</a:t>
            </a:r>
            <a:endParaRPr dirty="0"/>
          </a:p>
          <a:p>
            <a:pPr marL="285750" marR="0" lvl="0" indent="-285750" algn="l" rtl="0">
              <a:spcBef>
                <a:spcPts val="0"/>
              </a:spcBef>
              <a:spcAft>
                <a:spcPts val="0"/>
              </a:spcAft>
              <a:buClr>
                <a:srgbClr val="0D0D0D"/>
              </a:buClr>
              <a:buSzPts val="1600"/>
              <a:buFont typeface="Arial"/>
              <a:buChar char="•"/>
            </a:pPr>
            <a:r>
              <a:rPr lang="en-US" sz="1600" b="1" i="0" dirty="0">
                <a:solidFill>
                  <a:srgbClr val="0D0D0D"/>
                </a:solidFill>
                <a:latin typeface="Times New Roman"/>
                <a:ea typeface="Times New Roman"/>
                <a:cs typeface="Times New Roman"/>
                <a:sym typeface="Times New Roman"/>
              </a:rPr>
              <a:t>Stability</a:t>
            </a:r>
            <a:r>
              <a:rPr lang="en-US" sz="1600" b="0" i="0" dirty="0">
                <a:solidFill>
                  <a:srgbClr val="0D0D0D"/>
                </a:solidFill>
                <a:latin typeface="Times New Roman"/>
                <a:ea typeface="Times New Roman"/>
                <a:cs typeface="Times New Roman"/>
                <a:sym typeface="Times New Roman"/>
              </a:rPr>
              <a:t>: The mechanical mounting system ensures secure attachment to the table</a:t>
            </a:r>
            <a:endParaRPr dirty="0"/>
          </a:p>
          <a:p>
            <a:pPr marL="285750" marR="0" lvl="0" indent="-285750" algn="l" rtl="0">
              <a:spcBef>
                <a:spcPts val="0"/>
              </a:spcBef>
              <a:spcAft>
                <a:spcPts val="0"/>
              </a:spcAft>
              <a:buClr>
                <a:srgbClr val="0D0D0D"/>
              </a:buClr>
              <a:buSzPts val="1600"/>
              <a:buFont typeface="Arial"/>
              <a:buChar char="•"/>
            </a:pPr>
            <a:r>
              <a:rPr lang="en-US" sz="1600" b="1" i="0" dirty="0">
                <a:solidFill>
                  <a:srgbClr val="0D0D0D"/>
                </a:solidFill>
                <a:latin typeface="Times New Roman"/>
                <a:ea typeface="Times New Roman"/>
                <a:cs typeface="Times New Roman"/>
                <a:sym typeface="Times New Roman"/>
              </a:rPr>
              <a:t>User-friendly</a:t>
            </a:r>
            <a:r>
              <a:rPr lang="en-US" sz="1600" b="0" i="0" dirty="0">
                <a:solidFill>
                  <a:srgbClr val="0D0D0D"/>
                </a:solidFill>
                <a:latin typeface="Times New Roman"/>
                <a:ea typeface="Times New Roman"/>
                <a:cs typeface="Times New Roman"/>
                <a:sym typeface="Times New Roman"/>
              </a:rPr>
              <a:t>: Easily accessible features improve the overall experience.</a:t>
            </a: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dirty="0">
                <a:solidFill>
                  <a:schemeClr val="accent4"/>
                </a:solidFill>
                <a:latin typeface="Times New Roman"/>
                <a:ea typeface="Times New Roman"/>
                <a:cs typeface="Times New Roman"/>
                <a:sym typeface="Times New Roman"/>
              </a:rPr>
              <a:t>Cons:</a:t>
            </a:r>
            <a:endParaRPr dirty="0"/>
          </a:p>
          <a:p>
            <a:pPr marL="285750" marR="0" lvl="0" indent="-285750" algn="l" rtl="0">
              <a:spcBef>
                <a:spcPts val="0"/>
              </a:spcBef>
              <a:spcAft>
                <a:spcPts val="0"/>
              </a:spcAft>
              <a:buClr>
                <a:srgbClr val="0D0D0D"/>
              </a:buClr>
              <a:buSzPts val="1600"/>
              <a:buFont typeface="Arial"/>
              <a:buChar char="•"/>
            </a:pPr>
            <a:r>
              <a:rPr lang="en-US" sz="1600" b="1" i="0" dirty="0">
                <a:solidFill>
                  <a:srgbClr val="0D0D0D"/>
                </a:solidFill>
                <a:latin typeface="Times New Roman"/>
                <a:ea typeface="Times New Roman"/>
                <a:cs typeface="Times New Roman"/>
                <a:sym typeface="Times New Roman"/>
              </a:rPr>
              <a:t>Cost</a:t>
            </a:r>
            <a:r>
              <a:rPr lang="en-US" sz="1600" b="0" i="0" dirty="0">
                <a:solidFill>
                  <a:srgbClr val="0D0D0D"/>
                </a:solidFill>
                <a:latin typeface="Times New Roman"/>
                <a:ea typeface="Times New Roman"/>
                <a:cs typeface="Times New Roman"/>
                <a:sym typeface="Times New Roman"/>
              </a:rPr>
              <a:t>: The inclusion of </a:t>
            </a:r>
            <a:r>
              <a:rPr lang="en-US" sz="1600" dirty="0">
                <a:solidFill>
                  <a:srgbClr val="0D0D0D"/>
                </a:solidFill>
                <a:latin typeface="Times New Roman"/>
                <a:ea typeface="Times New Roman"/>
                <a:cs typeface="Times New Roman"/>
                <a:sym typeface="Times New Roman"/>
              </a:rPr>
              <a:t>a simpler object attachment mechanism</a:t>
            </a:r>
            <a:r>
              <a:rPr lang="en-US" sz="1600" b="0" i="0" dirty="0">
                <a:solidFill>
                  <a:srgbClr val="0D0D0D"/>
                </a:solidFill>
                <a:latin typeface="Times New Roman"/>
                <a:ea typeface="Times New Roman"/>
                <a:cs typeface="Times New Roman"/>
                <a:sym typeface="Times New Roman"/>
              </a:rPr>
              <a:t> may result in </a:t>
            </a:r>
            <a:r>
              <a:rPr lang="en-US" sz="1600" dirty="0">
                <a:solidFill>
                  <a:srgbClr val="0D0D0D"/>
                </a:solidFill>
                <a:latin typeface="Times New Roman"/>
                <a:ea typeface="Times New Roman"/>
                <a:cs typeface="Times New Roman"/>
                <a:sym typeface="Times New Roman"/>
              </a:rPr>
              <a:t>a lower </a:t>
            </a:r>
            <a:r>
              <a:rPr lang="en-US" sz="1600" b="0" i="0" dirty="0">
                <a:solidFill>
                  <a:srgbClr val="0D0D0D"/>
                </a:solidFill>
                <a:latin typeface="Times New Roman"/>
                <a:ea typeface="Times New Roman"/>
                <a:cs typeface="Times New Roman"/>
                <a:sym typeface="Times New Roman"/>
              </a:rPr>
              <a:t>production cost</a:t>
            </a:r>
            <a:r>
              <a:rPr lang="en-US" sz="1600" dirty="0">
                <a:solidFill>
                  <a:srgbClr val="0D0D0D"/>
                </a:solidFill>
                <a:latin typeface="Times New Roman"/>
                <a:ea typeface="Times New Roman"/>
                <a:cs typeface="Times New Roman"/>
                <a:sym typeface="Times New Roman"/>
              </a:rPr>
              <a:t> compared to concept A.</a:t>
            </a:r>
            <a:endParaRPr dirty="0"/>
          </a:p>
          <a:p>
            <a:pPr marL="285750" marR="0" lvl="0" indent="-285750" algn="l" rtl="0">
              <a:spcBef>
                <a:spcPts val="0"/>
              </a:spcBef>
              <a:spcAft>
                <a:spcPts val="0"/>
              </a:spcAft>
              <a:buClr>
                <a:srgbClr val="0D0D0D"/>
              </a:buClr>
              <a:buSzPts val="1600"/>
              <a:buFont typeface="Arial"/>
              <a:buChar char="•"/>
            </a:pPr>
            <a:r>
              <a:rPr lang="en-US" sz="1600" b="1" i="0" dirty="0">
                <a:solidFill>
                  <a:srgbClr val="0D0D0D"/>
                </a:solidFill>
                <a:latin typeface="Times New Roman"/>
                <a:ea typeface="Times New Roman"/>
                <a:cs typeface="Times New Roman"/>
                <a:sym typeface="Times New Roman"/>
              </a:rPr>
              <a:t>Durability Concerns</a:t>
            </a:r>
            <a:r>
              <a:rPr lang="en-US" sz="1600" b="0" i="0" dirty="0">
                <a:solidFill>
                  <a:srgbClr val="0D0D0D"/>
                </a:solidFill>
                <a:latin typeface="Times New Roman"/>
                <a:ea typeface="Times New Roman"/>
                <a:cs typeface="Times New Roman"/>
                <a:sym typeface="Times New Roman"/>
              </a:rPr>
              <a:t>: The moving parts, such as the arm and magnetic holders, may wear out over time.</a:t>
            </a:r>
            <a:endParaRPr dirty="0"/>
          </a:p>
          <a:p>
            <a:pPr marL="285750" marR="0" lvl="0" indent="-171450" algn="l" rtl="0">
              <a:spcBef>
                <a:spcPts val="0"/>
              </a:spcBef>
              <a:spcAft>
                <a:spcPts val="0"/>
              </a:spcAft>
              <a:buClr>
                <a:schemeClr val="dk1"/>
              </a:buClr>
              <a:buSzPts val="1800"/>
              <a:buFont typeface="Arial"/>
              <a:buNone/>
            </a:pPr>
            <a:endParaRPr sz="18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b="1" dirty="0">
              <a:solidFill>
                <a:schemeClr val="dk1"/>
              </a:solidFill>
              <a:latin typeface="Times New Roman"/>
              <a:ea typeface="Times New Roman"/>
              <a:cs typeface="Times New Roman"/>
              <a:sym typeface="Times New Roman"/>
            </a:endParaRPr>
          </a:p>
        </p:txBody>
      </p:sp>
      <p:pic>
        <p:nvPicPr>
          <p:cNvPr id="359" name="Google Shape;359;p32"/>
          <p:cNvPicPr preferRelativeResize="0"/>
          <p:nvPr/>
        </p:nvPicPr>
        <p:blipFill rotWithShape="1">
          <a:blip r:embed="rId3">
            <a:alphaModFix/>
          </a:blip>
          <a:srcRect l="6489"/>
          <a:stretch/>
        </p:blipFill>
        <p:spPr>
          <a:xfrm>
            <a:off x="159774" y="1866150"/>
            <a:ext cx="5273750" cy="3956180"/>
          </a:xfrm>
          <a:prstGeom prst="rect">
            <a:avLst/>
          </a:prstGeom>
          <a:noFill/>
          <a:ln>
            <a:noFill/>
          </a:ln>
        </p:spPr>
      </p:pic>
      <p:sp>
        <p:nvSpPr>
          <p:cNvPr id="2" name="Slide Number Placeholder 3">
            <a:extLst>
              <a:ext uri="{FF2B5EF4-FFF2-40B4-BE49-F238E27FC236}">
                <a16:creationId xmlns:a16="http://schemas.microsoft.com/office/drawing/2014/main" id="{C00B93F7-C360-6C2B-FD9D-4110ADFC244D}"/>
              </a:ext>
            </a:extLst>
          </p:cNvPr>
          <p:cNvSpPr txBox="1">
            <a:spLocks/>
          </p:cNvSpPr>
          <p:nvPr/>
        </p:nvSpPr>
        <p:spPr>
          <a:xfrm>
            <a:off x="11252343" y="6257820"/>
            <a:ext cx="577852" cy="4066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9pPr>
          </a:lstStyle>
          <a:p>
            <a:pPr>
              <a:spcAft>
                <a:spcPts val="600"/>
              </a:spcAft>
            </a:pPr>
            <a:r>
              <a:rPr lang="en-US" sz="2000" b="1" dirty="0"/>
              <a:t>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3"/>
        <p:cNvGrpSpPr/>
        <p:nvPr/>
      </p:nvGrpSpPr>
      <p:grpSpPr>
        <a:xfrm>
          <a:off x="0" y="0"/>
          <a:ext cx="0" cy="0"/>
          <a:chOff x="0" y="0"/>
          <a:chExt cx="0" cy="0"/>
        </a:xfrm>
      </p:grpSpPr>
      <p:sp>
        <p:nvSpPr>
          <p:cNvPr id="364" name="Google Shape;364;p33"/>
          <p:cNvSpPr txBox="1">
            <a:spLocks noGrp="1"/>
          </p:cNvSpPr>
          <p:nvPr>
            <p:ph type="title"/>
          </p:nvPr>
        </p:nvSpPr>
        <p:spPr>
          <a:xfrm>
            <a:off x="365052" y="0"/>
            <a:ext cx="10160000" cy="1143000"/>
          </a:xfrm>
          <a:prstGeom prst="rect">
            <a:avLst/>
          </a:prstGeom>
          <a:noFill/>
          <a:ln>
            <a:noFill/>
          </a:ln>
        </p:spPr>
        <p:txBody>
          <a:bodyPr spcFirstLastPara="1" wrap="square" lIns="91425" tIns="45700" rIns="91425" bIns="45700" anchor="ctr" anchorCtr="0">
            <a:noAutofit/>
          </a:bodyPr>
          <a:lstStyle/>
          <a:p>
            <a:pPr marL="571500" lvl="0" indent="-571500" algn="l" rtl="0">
              <a:lnSpc>
                <a:spcPct val="90000"/>
              </a:lnSpc>
              <a:spcBef>
                <a:spcPts val="0"/>
              </a:spcBef>
              <a:spcAft>
                <a:spcPts val="0"/>
              </a:spcAft>
              <a:buClr>
                <a:schemeClr val="accent6"/>
              </a:buClr>
              <a:buSzPts val="3200"/>
              <a:buFont typeface="Noto Sans Symbols"/>
              <a:buChar char="⮚"/>
            </a:pPr>
            <a:r>
              <a:rPr lang="en-US" sz="3200" b="1">
                <a:latin typeface="Times New Roman"/>
                <a:ea typeface="Times New Roman"/>
                <a:cs typeface="Times New Roman"/>
                <a:sym typeface="Times New Roman"/>
              </a:rPr>
              <a:t>Concept Generation</a:t>
            </a:r>
            <a:endParaRPr/>
          </a:p>
        </p:txBody>
      </p:sp>
      <p:sp>
        <p:nvSpPr>
          <p:cNvPr id="365" name="Google Shape;365;p33"/>
          <p:cNvSpPr/>
          <p:nvPr/>
        </p:nvSpPr>
        <p:spPr>
          <a:xfrm>
            <a:off x="1213127" y="1127133"/>
            <a:ext cx="157927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8A2A02"/>
                </a:solidFill>
                <a:latin typeface="Times New Roman"/>
                <a:ea typeface="Times New Roman"/>
                <a:cs typeface="Times New Roman"/>
                <a:sym typeface="Times New Roman"/>
              </a:rPr>
              <a:t>Concept C</a:t>
            </a:r>
            <a:endParaRPr/>
          </a:p>
        </p:txBody>
      </p:sp>
      <p:sp>
        <p:nvSpPr>
          <p:cNvPr id="366" name="Google Shape;366;p33"/>
          <p:cNvSpPr/>
          <p:nvPr/>
        </p:nvSpPr>
        <p:spPr>
          <a:xfrm>
            <a:off x="1449450" y="5599850"/>
            <a:ext cx="2358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Times New Roman"/>
                <a:ea typeface="Times New Roman"/>
                <a:cs typeface="Times New Roman"/>
                <a:sym typeface="Times New Roman"/>
              </a:rPr>
              <a:t>Figure 3: Concept C.</a:t>
            </a:r>
            <a:endParaRPr sz="1800" b="1">
              <a:solidFill>
                <a:schemeClr val="dk1"/>
              </a:solidFill>
              <a:latin typeface="Times New Roman"/>
              <a:ea typeface="Times New Roman"/>
              <a:cs typeface="Times New Roman"/>
              <a:sym typeface="Times New Roman"/>
            </a:endParaRPr>
          </a:p>
        </p:txBody>
      </p:sp>
      <p:sp>
        <p:nvSpPr>
          <p:cNvPr id="367" name="Google Shape;367;p33"/>
          <p:cNvSpPr txBox="1"/>
          <p:nvPr/>
        </p:nvSpPr>
        <p:spPr>
          <a:xfrm>
            <a:off x="5433533" y="389954"/>
            <a:ext cx="6523200" cy="5387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Short description: </a:t>
            </a:r>
            <a:endParaRPr/>
          </a:p>
          <a:p>
            <a:pPr marL="0" marR="0" lvl="0" indent="0" algn="l" rtl="0">
              <a:spcBef>
                <a:spcPts val="0"/>
              </a:spcBef>
              <a:spcAft>
                <a:spcPts val="0"/>
              </a:spcAft>
              <a:buNone/>
            </a:pPr>
            <a:r>
              <a:rPr lang="en-US" sz="1800" b="0" i="0">
                <a:solidFill>
                  <a:srgbClr val="0D0D0D"/>
                </a:solidFill>
                <a:latin typeface="Times New Roman"/>
                <a:ea typeface="Times New Roman"/>
                <a:cs typeface="Times New Roman"/>
                <a:sym typeface="Times New Roman"/>
              </a:rPr>
              <a:t>This concept is a</a:t>
            </a:r>
            <a:r>
              <a:rPr lang="en-US" sz="1800">
                <a:solidFill>
                  <a:srgbClr val="0D0D0D"/>
                </a:solidFill>
                <a:latin typeface="Times New Roman"/>
                <a:ea typeface="Times New Roman"/>
                <a:cs typeface="Times New Roman"/>
                <a:sym typeface="Times New Roman"/>
              </a:rPr>
              <a:t> lamp with an innovative concept featuring an origami structure to enhance portability</a:t>
            </a:r>
            <a:r>
              <a:rPr lang="en-US" sz="1800" b="0" i="0">
                <a:solidFill>
                  <a:srgbClr val="0D0D0D"/>
                </a:solidFill>
                <a:latin typeface="Times New Roman"/>
                <a:ea typeface="Times New Roman"/>
                <a:cs typeface="Times New Roman"/>
                <a:sym typeface="Times New Roman"/>
              </a:rPr>
              <a:t>. </a:t>
            </a:r>
            <a:r>
              <a:rPr lang="en-US" sz="1800">
                <a:solidFill>
                  <a:srgbClr val="0D0D0D"/>
                </a:solidFill>
                <a:latin typeface="Times New Roman"/>
                <a:ea typeface="Times New Roman"/>
                <a:cs typeface="Times New Roman"/>
                <a:sym typeface="Times New Roman"/>
              </a:rPr>
              <a:t>It is also multifunctional with charging options and clippers as an object holder. Furthermore, it also uses a touch sensor.</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accent4"/>
                </a:solidFill>
                <a:latin typeface="Times New Roman"/>
                <a:ea typeface="Times New Roman"/>
                <a:cs typeface="Times New Roman"/>
                <a:sym typeface="Times New Roman"/>
              </a:rPr>
              <a:t>Pros</a:t>
            </a:r>
            <a:r>
              <a:rPr lang="en-US" sz="1800" b="1">
                <a:solidFill>
                  <a:schemeClr val="accent4"/>
                </a:solidFill>
                <a:latin typeface="Times New Roman"/>
                <a:ea typeface="Times New Roman"/>
                <a:cs typeface="Times New Roman"/>
                <a:sym typeface="Times New Roman"/>
              </a:rPr>
              <a:t>:</a:t>
            </a:r>
            <a:endParaRPr/>
          </a:p>
          <a:p>
            <a:pPr marL="285750" marR="0" lvl="0" indent="-285750" algn="l" rtl="0">
              <a:spcBef>
                <a:spcPts val="0"/>
              </a:spcBef>
              <a:spcAft>
                <a:spcPts val="0"/>
              </a:spcAft>
              <a:buClr>
                <a:srgbClr val="0D0D0D"/>
              </a:buClr>
              <a:buSzPts val="1600"/>
              <a:buFont typeface="Arial"/>
              <a:buChar char="•"/>
            </a:pPr>
            <a:r>
              <a:rPr lang="en-US" sz="1600" b="1" i="0">
                <a:solidFill>
                  <a:srgbClr val="0D0D0D"/>
                </a:solidFill>
                <a:latin typeface="Times New Roman"/>
                <a:ea typeface="Times New Roman"/>
                <a:cs typeface="Times New Roman"/>
                <a:sym typeface="Times New Roman"/>
              </a:rPr>
              <a:t>Multifunctionality</a:t>
            </a:r>
            <a:r>
              <a:rPr lang="en-US" sz="1600" b="0" i="0">
                <a:solidFill>
                  <a:srgbClr val="0D0D0D"/>
                </a:solidFill>
                <a:latin typeface="Times New Roman"/>
                <a:ea typeface="Times New Roman"/>
                <a:cs typeface="Times New Roman"/>
                <a:sym typeface="Times New Roman"/>
              </a:rPr>
              <a:t>: Combines lighting, charging, and organization in a single product.</a:t>
            </a:r>
            <a:endParaRPr/>
          </a:p>
          <a:p>
            <a:pPr marL="285750" marR="0" lvl="0" indent="-285750" algn="l" rtl="0">
              <a:spcBef>
                <a:spcPts val="0"/>
              </a:spcBef>
              <a:spcAft>
                <a:spcPts val="0"/>
              </a:spcAft>
              <a:buClr>
                <a:srgbClr val="0D0D0D"/>
              </a:buClr>
              <a:buSzPts val="1600"/>
              <a:buFont typeface="Arial"/>
              <a:buChar char="•"/>
            </a:pPr>
            <a:r>
              <a:rPr lang="en-US" sz="1600" b="1" i="0">
                <a:solidFill>
                  <a:srgbClr val="0D0D0D"/>
                </a:solidFill>
                <a:latin typeface="Times New Roman"/>
                <a:ea typeface="Times New Roman"/>
                <a:cs typeface="Times New Roman"/>
                <a:sym typeface="Times New Roman"/>
              </a:rPr>
              <a:t>Stability</a:t>
            </a:r>
            <a:r>
              <a:rPr lang="en-US" sz="1600" b="0" i="0">
                <a:solidFill>
                  <a:srgbClr val="0D0D0D"/>
                </a:solidFill>
                <a:latin typeface="Times New Roman"/>
                <a:ea typeface="Times New Roman"/>
                <a:cs typeface="Times New Roman"/>
                <a:sym typeface="Times New Roman"/>
              </a:rPr>
              <a:t>: The </a:t>
            </a:r>
            <a:r>
              <a:rPr lang="en-US" sz="1600">
                <a:solidFill>
                  <a:srgbClr val="0D0D0D"/>
                </a:solidFill>
                <a:latin typeface="Times New Roman"/>
                <a:ea typeface="Times New Roman"/>
                <a:cs typeface="Times New Roman"/>
                <a:sym typeface="Times New Roman"/>
              </a:rPr>
              <a:t>direct attachment to surfaces may not be as stable as a mounting mechanism but is more flexible, applicable to multiple types of surfaces and not just tables.</a:t>
            </a:r>
            <a:endParaRPr/>
          </a:p>
          <a:p>
            <a:pPr marL="285750" marR="0" lvl="0" indent="-285750" algn="l" rtl="0">
              <a:spcBef>
                <a:spcPts val="0"/>
              </a:spcBef>
              <a:spcAft>
                <a:spcPts val="0"/>
              </a:spcAft>
              <a:buClr>
                <a:srgbClr val="0D0D0D"/>
              </a:buClr>
              <a:buSzPts val="1600"/>
              <a:buFont typeface="Arial"/>
              <a:buChar char="•"/>
            </a:pPr>
            <a:r>
              <a:rPr lang="en-US" sz="1600" b="1" i="0">
                <a:solidFill>
                  <a:srgbClr val="0D0D0D"/>
                </a:solidFill>
                <a:latin typeface="Times New Roman"/>
                <a:ea typeface="Times New Roman"/>
                <a:cs typeface="Times New Roman"/>
                <a:sym typeface="Times New Roman"/>
              </a:rPr>
              <a:t>User-friendly</a:t>
            </a:r>
            <a:r>
              <a:rPr lang="en-US" sz="1600" b="0" i="0">
                <a:solidFill>
                  <a:srgbClr val="0D0D0D"/>
                </a:solidFill>
                <a:latin typeface="Times New Roman"/>
                <a:ea typeface="Times New Roman"/>
                <a:cs typeface="Times New Roman"/>
                <a:sym typeface="Times New Roman"/>
              </a:rPr>
              <a:t>: Easily accessible features improve the overall experience.</a:t>
            </a: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accent4"/>
                </a:solidFill>
                <a:latin typeface="Times New Roman"/>
                <a:ea typeface="Times New Roman"/>
                <a:cs typeface="Times New Roman"/>
                <a:sym typeface="Times New Roman"/>
              </a:rPr>
              <a:t>Cons:</a:t>
            </a:r>
            <a:endParaRPr/>
          </a:p>
          <a:p>
            <a:pPr marL="285750" marR="0" lvl="0" indent="-285750" algn="l" rtl="0">
              <a:spcBef>
                <a:spcPts val="0"/>
              </a:spcBef>
              <a:spcAft>
                <a:spcPts val="0"/>
              </a:spcAft>
              <a:buClr>
                <a:srgbClr val="0D0D0D"/>
              </a:buClr>
              <a:buSzPts val="1600"/>
              <a:buFont typeface="Arial"/>
              <a:buChar char="•"/>
            </a:pPr>
            <a:r>
              <a:rPr lang="en-US" sz="1600" b="1" i="0">
                <a:solidFill>
                  <a:srgbClr val="0D0D0D"/>
                </a:solidFill>
                <a:latin typeface="Times New Roman"/>
                <a:ea typeface="Times New Roman"/>
                <a:cs typeface="Times New Roman"/>
                <a:sym typeface="Times New Roman"/>
              </a:rPr>
              <a:t>Cost</a:t>
            </a:r>
            <a:r>
              <a:rPr lang="en-US" sz="1600" b="0" i="0">
                <a:solidFill>
                  <a:srgbClr val="0D0D0D"/>
                </a:solidFill>
                <a:latin typeface="Times New Roman"/>
                <a:ea typeface="Times New Roman"/>
                <a:cs typeface="Times New Roman"/>
                <a:sym typeface="Times New Roman"/>
              </a:rPr>
              <a:t>: The inclusion of </a:t>
            </a:r>
            <a:r>
              <a:rPr lang="en-US" sz="1600">
                <a:solidFill>
                  <a:srgbClr val="0D0D0D"/>
                </a:solidFill>
                <a:latin typeface="Times New Roman"/>
                <a:ea typeface="Times New Roman"/>
                <a:cs typeface="Times New Roman"/>
                <a:sym typeface="Times New Roman"/>
              </a:rPr>
              <a:t>a simpler object attachment mechanism</a:t>
            </a:r>
            <a:r>
              <a:rPr lang="en-US" sz="1600" b="0" i="0">
                <a:solidFill>
                  <a:srgbClr val="0D0D0D"/>
                </a:solidFill>
                <a:latin typeface="Times New Roman"/>
                <a:ea typeface="Times New Roman"/>
                <a:cs typeface="Times New Roman"/>
                <a:sym typeface="Times New Roman"/>
              </a:rPr>
              <a:t> may result in </a:t>
            </a:r>
            <a:r>
              <a:rPr lang="en-US" sz="1600">
                <a:solidFill>
                  <a:srgbClr val="0D0D0D"/>
                </a:solidFill>
                <a:latin typeface="Times New Roman"/>
                <a:ea typeface="Times New Roman"/>
                <a:cs typeface="Times New Roman"/>
                <a:sym typeface="Times New Roman"/>
              </a:rPr>
              <a:t>a lower </a:t>
            </a:r>
            <a:r>
              <a:rPr lang="en-US" sz="1600" b="0" i="0">
                <a:solidFill>
                  <a:srgbClr val="0D0D0D"/>
                </a:solidFill>
                <a:latin typeface="Times New Roman"/>
                <a:ea typeface="Times New Roman"/>
                <a:cs typeface="Times New Roman"/>
                <a:sym typeface="Times New Roman"/>
              </a:rPr>
              <a:t>production cost</a:t>
            </a:r>
            <a:r>
              <a:rPr lang="en-US" sz="1600">
                <a:solidFill>
                  <a:srgbClr val="0D0D0D"/>
                </a:solidFill>
                <a:latin typeface="Times New Roman"/>
                <a:ea typeface="Times New Roman"/>
                <a:cs typeface="Times New Roman"/>
                <a:sym typeface="Times New Roman"/>
              </a:rPr>
              <a:t> compared to concept A.</a:t>
            </a:r>
            <a:endParaRPr/>
          </a:p>
          <a:p>
            <a:pPr marL="285750" marR="0" lvl="0" indent="-285750" algn="l" rtl="0">
              <a:spcBef>
                <a:spcPts val="0"/>
              </a:spcBef>
              <a:spcAft>
                <a:spcPts val="0"/>
              </a:spcAft>
              <a:buClr>
                <a:srgbClr val="0D0D0D"/>
              </a:buClr>
              <a:buSzPts val="1600"/>
              <a:buFont typeface="Arial"/>
              <a:buChar char="•"/>
            </a:pPr>
            <a:r>
              <a:rPr lang="en-US" sz="1600" b="1" i="0">
                <a:solidFill>
                  <a:srgbClr val="0D0D0D"/>
                </a:solidFill>
                <a:latin typeface="Times New Roman"/>
                <a:ea typeface="Times New Roman"/>
                <a:cs typeface="Times New Roman"/>
                <a:sym typeface="Times New Roman"/>
              </a:rPr>
              <a:t>Durability Concerns</a:t>
            </a:r>
            <a:r>
              <a:rPr lang="en-US" sz="1600" b="0" i="0">
                <a:solidFill>
                  <a:srgbClr val="0D0D0D"/>
                </a:solidFill>
                <a:latin typeface="Times New Roman"/>
                <a:ea typeface="Times New Roman"/>
                <a:cs typeface="Times New Roman"/>
                <a:sym typeface="Times New Roman"/>
              </a:rPr>
              <a:t>: The moving parts, such as the arm and magnetic holders, may wear out over time.</a:t>
            </a:r>
            <a:endParaRPr/>
          </a:p>
          <a:p>
            <a:pPr marL="285750" marR="0" lvl="0" indent="-171450" algn="l" rtl="0">
              <a:spcBef>
                <a:spcPts val="0"/>
              </a:spcBef>
              <a:spcAft>
                <a:spcPts val="0"/>
              </a:spcAft>
              <a:buClr>
                <a:schemeClr val="dk1"/>
              </a:buClr>
              <a:buSzPts val="1800"/>
              <a:buFont typeface="Arial"/>
              <a:buNone/>
            </a:pPr>
            <a:endParaRPr sz="1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800" b="1">
              <a:solidFill>
                <a:schemeClr val="dk1"/>
              </a:solidFill>
              <a:latin typeface="Times New Roman"/>
              <a:ea typeface="Times New Roman"/>
              <a:cs typeface="Times New Roman"/>
              <a:sym typeface="Times New Roman"/>
            </a:endParaRPr>
          </a:p>
        </p:txBody>
      </p:sp>
      <p:pic>
        <p:nvPicPr>
          <p:cNvPr id="368" name="Google Shape;368;p33"/>
          <p:cNvPicPr preferRelativeResize="0"/>
          <p:nvPr/>
        </p:nvPicPr>
        <p:blipFill>
          <a:blip r:embed="rId3">
            <a:alphaModFix/>
          </a:blip>
          <a:stretch>
            <a:fillRect/>
          </a:stretch>
        </p:blipFill>
        <p:spPr>
          <a:xfrm>
            <a:off x="328613" y="2347335"/>
            <a:ext cx="4600575" cy="2838450"/>
          </a:xfrm>
          <a:prstGeom prst="rect">
            <a:avLst/>
          </a:prstGeom>
          <a:noFill/>
          <a:ln>
            <a:noFill/>
          </a:ln>
        </p:spPr>
      </p:pic>
      <p:sp>
        <p:nvSpPr>
          <p:cNvPr id="2" name="Slide Number Placeholder 3">
            <a:extLst>
              <a:ext uri="{FF2B5EF4-FFF2-40B4-BE49-F238E27FC236}">
                <a16:creationId xmlns:a16="http://schemas.microsoft.com/office/drawing/2014/main" id="{750ED68C-170B-09D1-7196-4ACFD26C1152}"/>
              </a:ext>
            </a:extLst>
          </p:cNvPr>
          <p:cNvSpPr txBox="1">
            <a:spLocks/>
          </p:cNvSpPr>
          <p:nvPr/>
        </p:nvSpPr>
        <p:spPr>
          <a:xfrm>
            <a:off x="11252343" y="6257820"/>
            <a:ext cx="577852" cy="4066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9pPr>
          </a:lstStyle>
          <a:p>
            <a:pPr>
              <a:spcAft>
                <a:spcPts val="600"/>
              </a:spcAft>
            </a:pPr>
            <a:r>
              <a:rPr lang="en-US" sz="2000" b="1" dirty="0"/>
              <a:t>12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73"/>
        <p:cNvGrpSpPr/>
        <p:nvPr/>
      </p:nvGrpSpPr>
      <p:grpSpPr>
        <a:xfrm>
          <a:off x="0" y="0"/>
          <a:ext cx="0" cy="0"/>
          <a:chOff x="0" y="0"/>
          <a:chExt cx="0" cy="0"/>
        </a:xfrm>
      </p:grpSpPr>
      <p:sp>
        <p:nvSpPr>
          <p:cNvPr id="374" name="Google Shape;374;p34"/>
          <p:cNvSpPr txBox="1">
            <a:spLocks noGrp="1"/>
          </p:cNvSpPr>
          <p:nvPr>
            <p:ph type="title"/>
          </p:nvPr>
        </p:nvSpPr>
        <p:spPr>
          <a:xfrm>
            <a:off x="156224" y="264394"/>
            <a:ext cx="6643409" cy="593400"/>
          </a:xfrm>
          <a:prstGeom prst="rect">
            <a:avLst/>
          </a:prstGeom>
          <a:noFill/>
          <a:ln>
            <a:noFill/>
          </a:ln>
        </p:spPr>
        <p:txBody>
          <a:bodyPr spcFirstLastPara="1" wrap="square" lIns="91425" tIns="45700" rIns="91425" bIns="45700" anchor="ctr" anchorCtr="0">
            <a:noAutofit/>
          </a:bodyPr>
          <a:lstStyle/>
          <a:p>
            <a:pPr marL="457200" lvl="0" indent="-457200" algn="l" rtl="0">
              <a:lnSpc>
                <a:spcPct val="90000"/>
              </a:lnSpc>
              <a:spcBef>
                <a:spcPts val="0"/>
              </a:spcBef>
              <a:spcAft>
                <a:spcPts val="0"/>
              </a:spcAft>
              <a:buSzPts val="3600"/>
              <a:buAutoNum type="arabicPeriod" startAt="5"/>
            </a:pPr>
            <a:r>
              <a:rPr lang="en-US" sz="4000" dirty="0" err="1">
                <a:latin typeface="+mj-lt"/>
              </a:rPr>
              <a:t>Solidworks</a:t>
            </a:r>
            <a:r>
              <a:rPr lang="en-US" sz="4000" dirty="0">
                <a:latin typeface="+mj-lt"/>
              </a:rPr>
              <a:t> Design</a:t>
            </a:r>
            <a:endParaRPr sz="4800" dirty="0">
              <a:latin typeface="+mj-lt"/>
            </a:endParaRPr>
          </a:p>
        </p:txBody>
      </p:sp>
      <p:pic>
        <p:nvPicPr>
          <p:cNvPr id="375" name="Google Shape;375;p34" descr="A black faucet with a pipe&#10;&#10;Description automatically generated"/>
          <p:cNvPicPr preferRelativeResize="0"/>
          <p:nvPr/>
        </p:nvPicPr>
        <p:blipFill rotWithShape="1">
          <a:blip r:embed="rId3">
            <a:alphaModFix/>
          </a:blip>
          <a:srcRect/>
          <a:stretch/>
        </p:blipFill>
        <p:spPr>
          <a:xfrm>
            <a:off x="3121675" y="1911449"/>
            <a:ext cx="2350873" cy="3224526"/>
          </a:xfrm>
          <a:prstGeom prst="rect">
            <a:avLst/>
          </a:prstGeom>
          <a:noFill/>
          <a:ln>
            <a:noFill/>
          </a:ln>
        </p:spPr>
      </p:pic>
      <p:pic>
        <p:nvPicPr>
          <p:cNvPr id="376" name="Google Shape;376;p34" descr="A grey machine with a pipe&#10;&#10;Description automatically generated with medium confidence"/>
          <p:cNvPicPr preferRelativeResize="0"/>
          <p:nvPr/>
        </p:nvPicPr>
        <p:blipFill rotWithShape="1">
          <a:blip r:embed="rId4">
            <a:alphaModFix/>
          </a:blip>
          <a:srcRect/>
          <a:stretch/>
        </p:blipFill>
        <p:spPr>
          <a:xfrm>
            <a:off x="6970425" y="891338"/>
            <a:ext cx="4093000" cy="5075326"/>
          </a:xfrm>
          <a:prstGeom prst="rect">
            <a:avLst/>
          </a:prstGeom>
          <a:noFill/>
          <a:ln>
            <a:noFill/>
          </a:ln>
        </p:spPr>
      </p:pic>
      <p:pic>
        <p:nvPicPr>
          <p:cNvPr id="377" name="Google Shape;377;p34" descr="A 3d model of a faucet&#10;&#10;Description automatically generated"/>
          <p:cNvPicPr preferRelativeResize="0"/>
          <p:nvPr/>
        </p:nvPicPr>
        <p:blipFill rotWithShape="1">
          <a:blip r:embed="rId5">
            <a:alphaModFix/>
          </a:blip>
          <a:srcRect/>
          <a:stretch/>
        </p:blipFill>
        <p:spPr>
          <a:xfrm>
            <a:off x="1024767" y="1911462"/>
            <a:ext cx="1735933" cy="3224519"/>
          </a:xfrm>
          <a:prstGeom prst="rect">
            <a:avLst/>
          </a:prstGeom>
          <a:noFill/>
          <a:ln>
            <a:noFill/>
          </a:ln>
        </p:spPr>
      </p:pic>
      <p:sp>
        <p:nvSpPr>
          <p:cNvPr id="2" name="Slide Number Placeholder 3">
            <a:extLst>
              <a:ext uri="{FF2B5EF4-FFF2-40B4-BE49-F238E27FC236}">
                <a16:creationId xmlns:a16="http://schemas.microsoft.com/office/drawing/2014/main" id="{FD6E12C6-0144-6311-76E3-4C1201DFBA02}"/>
              </a:ext>
            </a:extLst>
          </p:cNvPr>
          <p:cNvSpPr txBox="1">
            <a:spLocks/>
          </p:cNvSpPr>
          <p:nvPr/>
        </p:nvSpPr>
        <p:spPr>
          <a:xfrm>
            <a:off x="11252343" y="6257820"/>
            <a:ext cx="577852" cy="4066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9pPr>
          </a:lstStyle>
          <a:p>
            <a:pPr>
              <a:spcAft>
                <a:spcPts val="600"/>
              </a:spcAft>
            </a:pPr>
            <a:r>
              <a:rPr lang="en-US" sz="2000" b="1" dirty="0"/>
              <a:t>13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1"/>
        <p:cNvGrpSpPr/>
        <p:nvPr/>
      </p:nvGrpSpPr>
      <p:grpSpPr>
        <a:xfrm>
          <a:off x="0" y="0"/>
          <a:ext cx="0" cy="0"/>
          <a:chOff x="0" y="0"/>
          <a:chExt cx="0" cy="0"/>
        </a:xfrm>
      </p:grpSpPr>
      <p:pic>
        <p:nvPicPr>
          <p:cNvPr id="5" name="Google Shape;350;p31" descr="Diagram of a lamp with a table and a table&#10;&#10;Description automatically generated with medium confidence">
            <a:extLst>
              <a:ext uri="{FF2B5EF4-FFF2-40B4-BE49-F238E27FC236}">
                <a16:creationId xmlns:a16="http://schemas.microsoft.com/office/drawing/2014/main" id="{04AEE42E-866D-6442-AC9C-2EAE308A00B8}"/>
              </a:ext>
            </a:extLst>
          </p:cNvPr>
          <p:cNvPicPr preferRelativeResize="0"/>
          <p:nvPr/>
        </p:nvPicPr>
        <p:blipFill rotWithShape="1">
          <a:blip r:embed="rId3">
            <a:alphaModFix amt="53000"/>
          </a:blip>
          <a:srcRect/>
          <a:stretch/>
        </p:blipFill>
        <p:spPr>
          <a:xfrm rot="9692667">
            <a:off x="3502752" y="-2402899"/>
            <a:ext cx="4652390" cy="4805796"/>
          </a:xfrm>
          <a:prstGeom prst="rect">
            <a:avLst/>
          </a:prstGeom>
          <a:noFill/>
          <a:ln>
            <a:noFill/>
          </a:ln>
        </p:spPr>
      </p:pic>
      <p:pic>
        <p:nvPicPr>
          <p:cNvPr id="4" name="Kép 3">
            <a:extLst>
              <a:ext uri="{FF2B5EF4-FFF2-40B4-BE49-F238E27FC236}">
                <a16:creationId xmlns:a16="http://schemas.microsoft.com/office/drawing/2014/main" id="{537EB621-2A14-560C-8D27-76F64BF2B854}"/>
              </a:ext>
            </a:extLst>
          </p:cNvPr>
          <p:cNvPicPr>
            <a:picLocks noChangeAspect="1"/>
          </p:cNvPicPr>
          <p:nvPr/>
        </p:nvPicPr>
        <p:blipFill>
          <a:blip r:embed="rId4">
            <a:alphaModFix amt="88000"/>
          </a:blip>
          <a:stretch>
            <a:fillRect/>
          </a:stretch>
        </p:blipFill>
        <p:spPr>
          <a:xfrm rot="5400000">
            <a:off x="8311906" y="6016"/>
            <a:ext cx="3886111" cy="3874080"/>
          </a:xfrm>
          <a:prstGeom prst="rect">
            <a:avLst/>
          </a:prstGeom>
        </p:spPr>
      </p:pic>
      <p:sp>
        <p:nvSpPr>
          <p:cNvPr id="382" name="Google Shape;382;p35"/>
          <p:cNvSpPr txBox="1"/>
          <p:nvPr/>
        </p:nvSpPr>
        <p:spPr>
          <a:xfrm>
            <a:off x="662700" y="1540700"/>
            <a:ext cx="10866600" cy="4759800"/>
          </a:xfrm>
          <a:prstGeom prst="rect">
            <a:avLst/>
          </a:prstGeom>
          <a:noFill/>
          <a:ln>
            <a:noFill/>
          </a:ln>
        </p:spPr>
        <p:txBody>
          <a:bodyPr spcFirstLastPara="1" wrap="square" lIns="91425" tIns="45700" rIns="91425" bIns="45700" anchor="t" anchorCtr="0">
            <a:noAutofit/>
          </a:bodyPr>
          <a:lstStyle/>
          <a:p>
            <a:pPr marL="457200" marR="0" lvl="0" indent="0" algn="l" rtl="0">
              <a:lnSpc>
                <a:spcPct val="80000"/>
              </a:lnSpc>
              <a:spcBef>
                <a:spcPts val="0"/>
              </a:spcBef>
              <a:spcAft>
                <a:spcPts val="0"/>
              </a:spcAft>
              <a:buNone/>
            </a:pPr>
            <a:r>
              <a:rPr lang="en-US" sz="2400" b="1" dirty="0">
                <a:solidFill>
                  <a:schemeClr val="accent6"/>
                </a:solidFill>
                <a:latin typeface="Mate"/>
                <a:ea typeface="Mate"/>
                <a:cs typeface="Mate"/>
                <a:sym typeface="Mate"/>
              </a:rPr>
              <a:t>The team plans to:</a:t>
            </a:r>
            <a:endParaRPr sz="1200" cap="none" dirty="0">
              <a:latin typeface="Times New Roman"/>
              <a:ea typeface="Times New Roman"/>
              <a:cs typeface="Times New Roman"/>
              <a:sym typeface="Times New Roman"/>
            </a:endParaRPr>
          </a:p>
          <a:p>
            <a:pPr marL="342900" marR="0" lvl="0" indent="-190500" algn="l" rtl="0">
              <a:spcBef>
                <a:spcPts val="0"/>
              </a:spcBef>
              <a:spcAft>
                <a:spcPts val="0"/>
              </a:spcAft>
              <a:buClr>
                <a:schemeClr val="dk2"/>
              </a:buClr>
              <a:buSzPts val="2400"/>
              <a:buFont typeface="Arial"/>
              <a:buNone/>
            </a:pPr>
            <a:endParaRPr sz="2400" b="0" i="0" cap="none" dirty="0">
              <a:solidFill>
                <a:srgbClr val="0D0D0D"/>
              </a:solidFill>
              <a:latin typeface="Times New Roman"/>
              <a:ea typeface="Times New Roman"/>
              <a:cs typeface="Times New Roman"/>
              <a:sym typeface="Times New Roman"/>
            </a:endParaRPr>
          </a:p>
          <a:p>
            <a:pPr marL="342900" marR="0" lvl="0" indent="-342900" algn="l" rtl="0">
              <a:spcBef>
                <a:spcPts val="0"/>
              </a:spcBef>
              <a:spcAft>
                <a:spcPts val="0"/>
              </a:spcAft>
              <a:buClr>
                <a:srgbClr val="0D0D0D"/>
              </a:buClr>
              <a:buSzPts val="2400"/>
              <a:buChar char="•"/>
            </a:pPr>
            <a:r>
              <a:rPr lang="en-US" sz="2400" i="0" cap="none" dirty="0">
                <a:solidFill>
                  <a:srgbClr val="0D0D0D"/>
                </a:solidFill>
              </a:rPr>
              <a:t>Simulate the design with detailed calculations to verify its stability under various conditions and ensure it meets safety requirements</a:t>
            </a:r>
            <a:endParaRPr dirty="0"/>
          </a:p>
          <a:p>
            <a:pPr marL="342900" marR="0" lvl="0" indent="-342900" algn="l" rtl="0">
              <a:spcBef>
                <a:spcPts val="0"/>
              </a:spcBef>
              <a:spcAft>
                <a:spcPts val="0"/>
              </a:spcAft>
              <a:buClr>
                <a:srgbClr val="0D0D0D"/>
              </a:buClr>
              <a:buSzPts val="2400"/>
              <a:buChar char="•"/>
            </a:pPr>
            <a:r>
              <a:rPr lang="en-US" sz="2400" i="0" cap="none" dirty="0">
                <a:solidFill>
                  <a:srgbClr val="0D0D0D"/>
                </a:solidFill>
              </a:rPr>
              <a:t>Build a physical prototype of the design to test how it works and ensure it meets our goals.</a:t>
            </a:r>
            <a:endParaRPr dirty="0"/>
          </a:p>
          <a:p>
            <a:pPr marL="342900" marR="0" lvl="0" indent="-342900" algn="l" rtl="0">
              <a:spcBef>
                <a:spcPts val="0"/>
              </a:spcBef>
              <a:spcAft>
                <a:spcPts val="0"/>
              </a:spcAft>
              <a:buClr>
                <a:srgbClr val="0D0D0D"/>
              </a:buClr>
              <a:buSzPts val="2400"/>
              <a:buChar char="•"/>
            </a:pPr>
            <a:r>
              <a:rPr lang="en-US" sz="2400" i="0" cap="none" dirty="0">
                <a:solidFill>
                  <a:srgbClr val="0D0D0D"/>
                </a:solidFill>
              </a:rPr>
              <a:t>Perform tests to check the product's durability, stability, and overall performance.</a:t>
            </a:r>
            <a:endParaRPr dirty="0"/>
          </a:p>
          <a:p>
            <a:pPr marL="342900" marR="0" lvl="0" indent="-342900" algn="l" rtl="0">
              <a:spcBef>
                <a:spcPts val="0"/>
              </a:spcBef>
              <a:spcAft>
                <a:spcPts val="0"/>
              </a:spcAft>
              <a:buClr>
                <a:srgbClr val="0D0D0D"/>
              </a:buClr>
              <a:buSzPts val="2400"/>
              <a:buChar char="•"/>
            </a:pPr>
            <a:r>
              <a:rPr lang="en-US" sz="2400" i="0" cap="none" dirty="0">
                <a:solidFill>
                  <a:srgbClr val="0D0D0D"/>
                </a:solidFill>
              </a:rPr>
              <a:t>Improve the design based on feedback from the tests to make it more efficient, cost-effective, and user-friendly.</a:t>
            </a:r>
            <a:endParaRPr dirty="0"/>
          </a:p>
          <a:p>
            <a:pPr marL="342900" marR="0" lvl="0" indent="-342900" algn="l" rtl="0">
              <a:spcBef>
                <a:spcPts val="0"/>
              </a:spcBef>
              <a:spcAft>
                <a:spcPts val="0"/>
              </a:spcAft>
              <a:buClr>
                <a:srgbClr val="0D0D0D"/>
              </a:buClr>
              <a:buSzPts val="2400"/>
              <a:buChar char="•"/>
            </a:pPr>
            <a:r>
              <a:rPr lang="en-US" sz="2400" i="0" cap="none" dirty="0">
                <a:solidFill>
                  <a:srgbClr val="0D0D0D"/>
                </a:solidFill>
              </a:rPr>
              <a:t>Choose the best materials for manufacturing, balancing durability, weight, and cost.</a:t>
            </a:r>
            <a:endParaRPr dirty="0"/>
          </a:p>
          <a:p>
            <a:pPr marL="457200" marR="0" lvl="0" indent="-304800" algn="l" rtl="0">
              <a:lnSpc>
                <a:spcPct val="220000"/>
              </a:lnSpc>
              <a:spcBef>
                <a:spcPts val="0"/>
              </a:spcBef>
              <a:spcAft>
                <a:spcPts val="0"/>
              </a:spcAft>
              <a:buClr>
                <a:schemeClr val="dk2"/>
              </a:buClr>
              <a:buSzPts val="2400"/>
              <a:buFont typeface="Noto Sans Symbols"/>
              <a:buNone/>
            </a:pPr>
            <a:endParaRPr sz="2400" cap="none" dirty="0">
              <a:latin typeface="Times New Roman"/>
              <a:ea typeface="Times New Roman"/>
              <a:cs typeface="Times New Roman"/>
              <a:sym typeface="Times New Roman"/>
            </a:endParaRPr>
          </a:p>
          <a:p>
            <a:pPr marL="342900" marR="0" lvl="0" indent="-190500" algn="l" rtl="0">
              <a:lnSpc>
                <a:spcPct val="80000"/>
              </a:lnSpc>
              <a:spcBef>
                <a:spcPts val="0"/>
              </a:spcBef>
              <a:spcAft>
                <a:spcPts val="0"/>
              </a:spcAft>
              <a:buClr>
                <a:schemeClr val="dk2"/>
              </a:buClr>
              <a:buSzPts val="2400"/>
              <a:buFont typeface="Arial"/>
              <a:buNone/>
            </a:pPr>
            <a:endParaRPr sz="2400" cap="none" dirty="0">
              <a:latin typeface="Times New Roman"/>
              <a:ea typeface="Times New Roman"/>
              <a:cs typeface="Times New Roman"/>
              <a:sym typeface="Times New Roman"/>
            </a:endParaRPr>
          </a:p>
          <a:p>
            <a:pPr marL="457200" marR="0" lvl="0" indent="-304800" algn="l" rtl="0">
              <a:lnSpc>
                <a:spcPct val="80000"/>
              </a:lnSpc>
              <a:spcBef>
                <a:spcPts val="0"/>
              </a:spcBef>
              <a:spcAft>
                <a:spcPts val="0"/>
              </a:spcAft>
              <a:buClr>
                <a:schemeClr val="dk2"/>
              </a:buClr>
              <a:buSzPts val="2400"/>
              <a:buFont typeface="Noto Sans Symbols"/>
              <a:buNone/>
            </a:pPr>
            <a:endParaRPr sz="2400" cap="none" dirty="0">
              <a:latin typeface="Times New Roman"/>
              <a:ea typeface="Times New Roman"/>
              <a:cs typeface="Times New Roman"/>
              <a:sym typeface="Times New Roman"/>
            </a:endParaRPr>
          </a:p>
          <a:p>
            <a:pPr marL="342900" marR="0" lvl="0" indent="-190500" algn="l" rtl="0">
              <a:lnSpc>
                <a:spcPct val="80000"/>
              </a:lnSpc>
              <a:spcBef>
                <a:spcPts val="0"/>
              </a:spcBef>
              <a:spcAft>
                <a:spcPts val="0"/>
              </a:spcAft>
              <a:buClr>
                <a:schemeClr val="dk2"/>
              </a:buClr>
              <a:buSzPts val="2400"/>
              <a:buFont typeface="Arial"/>
              <a:buNone/>
            </a:pPr>
            <a:endParaRPr sz="2400" cap="none" dirty="0">
              <a:latin typeface="Times New Roman"/>
              <a:ea typeface="Times New Roman"/>
              <a:cs typeface="Times New Roman"/>
              <a:sym typeface="Times New Roman"/>
            </a:endParaRPr>
          </a:p>
        </p:txBody>
      </p:sp>
      <p:sp>
        <p:nvSpPr>
          <p:cNvPr id="383" name="Google Shape;383;p35"/>
          <p:cNvSpPr/>
          <p:nvPr/>
        </p:nvSpPr>
        <p:spPr>
          <a:xfrm>
            <a:off x="681571" y="521004"/>
            <a:ext cx="4308718" cy="646331"/>
          </a:xfrm>
          <a:prstGeom prst="rect">
            <a:avLst/>
          </a:prstGeom>
          <a:noFill/>
          <a:ln>
            <a:noFill/>
          </a:ln>
        </p:spPr>
        <p:txBody>
          <a:bodyPr spcFirstLastPara="1" wrap="square" lIns="91425" tIns="45700" rIns="91425" bIns="45700" anchor="t" anchorCtr="0">
            <a:noAutofit/>
          </a:bodyPr>
          <a:lstStyle/>
          <a:p>
            <a:pPr marR="0" lvl="0" algn="l" rtl="0">
              <a:lnSpc>
                <a:spcPct val="90000"/>
              </a:lnSpc>
              <a:spcBef>
                <a:spcPts val="0"/>
              </a:spcBef>
              <a:spcAft>
                <a:spcPts val="0"/>
              </a:spcAft>
              <a:buClr>
                <a:schemeClr val="accent6"/>
              </a:buClr>
              <a:buSzPts val="3600"/>
            </a:pPr>
            <a:r>
              <a:rPr lang="en-US" sz="4000" b="1" dirty="0">
                <a:solidFill>
                  <a:schemeClr val="accent6"/>
                </a:solidFill>
                <a:latin typeface="+mj-lt"/>
                <a:ea typeface="Mate"/>
                <a:cs typeface="Mate"/>
                <a:sym typeface="Mate"/>
              </a:rPr>
              <a:t>6. Future work </a:t>
            </a:r>
            <a:endParaRPr sz="4000" b="1" dirty="0">
              <a:solidFill>
                <a:schemeClr val="accent6"/>
              </a:solidFill>
              <a:latin typeface="+mj-lt"/>
              <a:ea typeface="Mate"/>
              <a:cs typeface="Mate"/>
              <a:sym typeface="Mate"/>
            </a:endParaRPr>
          </a:p>
        </p:txBody>
      </p:sp>
      <p:sp>
        <p:nvSpPr>
          <p:cNvPr id="2" name="Slide Number Placeholder 3">
            <a:extLst>
              <a:ext uri="{FF2B5EF4-FFF2-40B4-BE49-F238E27FC236}">
                <a16:creationId xmlns:a16="http://schemas.microsoft.com/office/drawing/2014/main" id="{D51402BC-CD9E-A0EC-4D92-E26AE4CC0D8F}"/>
              </a:ext>
            </a:extLst>
          </p:cNvPr>
          <p:cNvSpPr txBox="1">
            <a:spLocks/>
          </p:cNvSpPr>
          <p:nvPr/>
        </p:nvSpPr>
        <p:spPr>
          <a:xfrm>
            <a:off x="11252343" y="6257820"/>
            <a:ext cx="577852" cy="4066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9pPr>
          </a:lstStyle>
          <a:p>
            <a:pPr>
              <a:spcAft>
                <a:spcPts val="600"/>
              </a:spcAft>
            </a:pPr>
            <a:r>
              <a:rPr lang="en-US" sz="2000" b="1" dirty="0"/>
              <a:t>14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8"/>
        <p:cNvGrpSpPr/>
        <p:nvPr/>
      </p:nvGrpSpPr>
      <p:grpSpPr>
        <a:xfrm>
          <a:off x="0" y="0"/>
          <a:ext cx="0" cy="0"/>
          <a:chOff x="0" y="0"/>
          <a:chExt cx="0" cy="0"/>
        </a:xfrm>
      </p:grpSpPr>
      <p:pic>
        <p:nvPicPr>
          <p:cNvPr id="8" name="Kép 7">
            <a:extLst>
              <a:ext uri="{FF2B5EF4-FFF2-40B4-BE49-F238E27FC236}">
                <a16:creationId xmlns:a16="http://schemas.microsoft.com/office/drawing/2014/main" id="{9294BEF8-6328-AEBE-935A-188395C5143B}"/>
              </a:ext>
            </a:extLst>
          </p:cNvPr>
          <p:cNvPicPr>
            <a:picLocks noChangeAspect="1"/>
          </p:cNvPicPr>
          <p:nvPr/>
        </p:nvPicPr>
        <p:blipFill>
          <a:blip r:embed="rId3">
            <a:alphaModFix amt="53000"/>
          </a:blip>
          <a:srcRect t="1006" r="23131"/>
          <a:stretch/>
        </p:blipFill>
        <p:spPr>
          <a:xfrm flipH="1">
            <a:off x="7684851" y="0"/>
            <a:ext cx="4533680" cy="6918097"/>
          </a:xfrm>
          <a:prstGeom prst="rect">
            <a:avLst/>
          </a:prstGeom>
        </p:spPr>
      </p:pic>
      <p:sp>
        <p:nvSpPr>
          <p:cNvPr id="9" name="Téglalap 8">
            <a:extLst>
              <a:ext uri="{FF2B5EF4-FFF2-40B4-BE49-F238E27FC236}">
                <a16:creationId xmlns:a16="http://schemas.microsoft.com/office/drawing/2014/main" id="{B926B49D-5712-99BB-24E5-1858A22EB5F1}"/>
              </a:ext>
            </a:extLst>
          </p:cNvPr>
          <p:cNvSpPr/>
          <p:nvPr/>
        </p:nvSpPr>
        <p:spPr>
          <a:xfrm rot="19688854">
            <a:off x="7003186" y="4356102"/>
            <a:ext cx="1225490" cy="260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9" name="Google Shape;389;p36"/>
          <p:cNvSpPr txBox="1">
            <a:spLocks noGrp="1"/>
          </p:cNvSpPr>
          <p:nvPr>
            <p:ph type="title"/>
          </p:nvPr>
        </p:nvSpPr>
        <p:spPr>
          <a:xfrm>
            <a:off x="513750" y="291830"/>
            <a:ext cx="9824100" cy="1325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6"/>
              </a:buClr>
              <a:buSzPts val="4400"/>
              <a:buFont typeface="Mate"/>
              <a:buNone/>
            </a:pPr>
            <a:r>
              <a:rPr lang="en-US" sz="4000" dirty="0">
                <a:latin typeface="+mj-lt"/>
              </a:rPr>
              <a:t>7. Summary</a:t>
            </a:r>
            <a:endParaRPr sz="4000" dirty="0">
              <a:latin typeface="+mj-lt"/>
            </a:endParaRPr>
          </a:p>
        </p:txBody>
      </p:sp>
      <p:sp>
        <p:nvSpPr>
          <p:cNvPr id="10" name="Téglalap 9">
            <a:extLst>
              <a:ext uri="{FF2B5EF4-FFF2-40B4-BE49-F238E27FC236}">
                <a16:creationId xmlns:a16="http://schemas.microsoft.com/office/drawing/2014/main" id="{57BB4829-B355-D5BC-72E0-6B66EB6C5758}"/>
              </a:ext>
            </a:extLst>
          </p:cNvPr>
          <p:cNvSpPr/>
          <p:nvPr/>
        </p:nvSpPr>
        <p:spPr>
          <a:xfrm rot="16200000">
            <a:off x="7711768" y="4649641"/>
            <a:ext cx="1325700" cy="260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0" name="Google Shape;390;p36"/>
          <p:cNvSpPr txBox="1">
            <a:spLocks noGrp="1"/>
          </p:cNvSpPr>
          <p:nvPr>
            <p:ph type="body" idx="1"/>
          </p:nvPr>
        </p:nvSpPr>
        <p:spPr>
          <a:xfrm>
            <a:off x="513750" y="1086956"/>
            <a:ext cx="11164500" cy="5374172"/>
          </a:xfrm>
          <a:prstGeom prst="rect">
            <a:avLst/>
          </a:prstGeom>
          <a:noFill/>
          <a:ln>
            <a:noFill/>
          </a:ln>
        </p:spPr>
        <p:txBody>
          <a:bodyPr spcFirstLastPara="1" wrap="square" lIns="91425" tIns="45700" rIns="91425" bIns="45700" anchor="t" anchorCtr="0">
            <a:noAutofit/>
          </a:bodyPr>
          <a:lstStyle/>
          <a:p>
            <a:pPr marL="0" lvl="0" indent="457200" algn="just" rtl="0">
              <a:lnSpc>
                <a:spcPct val="100000"/>
              </a:lnSpc>
              <a:spcBef>
                <a:spcPts val="0"/>
              </a:spcBef>
              <a:spcAft>
                <a:spcPts val="0"/>
              </a:spcAft>
              <a:buClr>
                <a:srgbClr val="0D0D0D"/>
              </a:buClr>
              <a:buSzPts val="1800"/>
              <a:buNone/>
            </a:pPr>
            <a:r>
              <a:rPr lang="en-US" sz="2400" i="0" dirty="0">
                <a:solidFill>
                  <a:srgbClr val="0D0D0D"/>
                </a:solidFill>
              </a:rPr>
              <a:t>In this project, we utilized several quality tools</a:t>
            </a:r>
            <a:r>
              <a:rPr lang="en-US" sz="2400" dirty="0">
                <a:solidFill>
                  <a:srgbClr val="0D0D0D"/>
                </a:solidFill>
              </a:rPr>
              <a:t>:</a:t>
            </a:r>
          </a:p>
          <a:p>
            <a:pPr marL="0" lvl="0" indent="457200" algn="just" rtl="0">
              <a:lnSpc>
                <a:spcPct val="100000"/>
              </a:lnSpc>
              <a:spcBef>
                <a:spcPts val="0"/>
              </a:spcBef>
              <a:spcAft>
                <a:spcPts val="0"/>
              </a:spcAft>
              <a:buClr>
                <a:srgbClr val="0D0D0D"/>
              </a:buClr>
              <a:buSzPts val="1800"/>
              <a:buNone/>
            </a:pPr>
            <a:endParaRPr lang="en-US" sz="2400" dirty="0">
              <a:solidFill>
                <a:srgbClr val="0D0D0D"/>
              </a:solidFill>
            </a:endParaRPr>
          </a:p>
          <a:p>
            <a:pPr marL="3086100" lvl="6">
              <a:lnSpc>
                <a:spcPct val="100000"/>
              </a:lnSpc>
              <a:spcBef>
                <a:spcPts val="0"/>
              </a:spcBef>
              <a:buClr>
                <a:srgbClr val="0D0D0D"/>
              </a:buClr>
              <a:buFont typeface="Arial" panose="020B0604020202020204" pitchFamily="34" charset="0"/>
              <a:buChar char="•"/>
            </a:pPr>
            <a:r>
              <a:rPr lang="en-US" sz="2700" i="0" dirty="0">
                <a:solidFill>
                  <a:srgbClr val="0D0D0D"/>
                </a:solidFill>
              </a:rPr>
              <a:t>Morphology Matrix</a:t>
            </a:r>
          </a:p>
          <a:p>
            <a:pPr marL="3086100" lvl="6">
              <a:lnSpc>
                <a:spcPct val="100000"/>
              </a:lnSpc>
              <a:spcBef>
                <a:spcPts val="0"/>
              </a:spcBef>
              <a:buClr>
                <a:srgbClr val="0D0D0D"/>
              </a:buClr>
              <a:buFont typeface="Arial" panose="020B0604020202020204" pitchFamily="34" charset="0"/>
              <a:buChar char="•"/>
            </a:pPr>
            <a:r>
              <a:rPr lang="en-US" sz="2700" i="0" dirty="0">
                <a:solidFill>
                  <a:srgbClr val="0D0D0D"/>
                </a:solidFill>
              </a:rPr>
              <a:t>FAST diagram</a:t>
            </a:r>
            <a:endParaRPr lang="en-US" sz="2700" dirty="0">
              <a:solidFill>
                <a:srgbClr val="0D0D0D"/>
              </a:solidFill>
            </a:endParaRPr>
          </a:p>
          <a:p>
            <a:pPr marL="3086100" lvl="6">
              <a:lnSpc>
                <a:spcPct val="100000"/>
              </a:lnSpc>
              <a:spcBef>
                <a:spcPts val="0"/>
              </a:spcBef>
              <a:buClr>
                <a:srgbClr val="0D0D0D"/>
              </a:buClr>
              <a:buFont typeface="Arial" panose="020B0604020202020204" pitchFamily="34" charset="0"/>
              <a:buChar char="•"/>
            </a:pPr>
            <a:r>
              <a:rPr lang="en-US" sz="2700" i="0" dirty="0">
                <a:solidFill>
                  <a:srgbClr val="0D0D0D"/>
                </a:solidFill>
              </a:rPr>
              <a:t>PUGH Matrix</a:t>
            </a:r>
          </a:p>
          <a:p>
            <a:pPr marL="3086100" lvl="6">
              <a:lnSpc>
                <a:spcPct val="100000"/>
              </a:lnSpc>
              <a:spcBef>
                <a:spcPts val="0"/>
              </a:spcBef>
              <a:buClr>
                <a:srgbClr val="0D0D0D"/>
              </a:buClr>
              <a:buFont typeface="Arial" panose="020B0604020202020204" pitchFamily="34" charset="0"/>
              <a:buChar char="•"/>
            </a:pPr>
            <a:r>
              <a:rPr lang="en-US" sz="2700" dirty="0">
                <a:solidFill>
                  <a:srgbClr val="0D0D0D"/>
                </a:solidFill>
              </a:rPr>
              <a:t>FMEA </a:t>
            </a:r>
          </a:p>
          <a:p>
            <a:pPr marL="3086100" lvl="6">
              <a:lnSpc>
                <a:spcPct val="100000"/>
              </a:lnSpc>
              <a:spcBef>
                <a:spcPts val="0"/>
              </a:spcBef>
              <a:buClr>
                <a:srgbClr val="0D0D0D"/>
              </a:buClr>
              <a:buFont typeface="Arial" panose="020B0604020202020204" pitchFamily="34" charset="0"/>
              <a:buChar char="•"/>
            </a:pPr>
            <a:r>
              <a:rPr lang="en-US" sz="2700" i="0" dirty="0" err="1">
                <a:solidFill>
                  <a:srgbClr val="0D0D0D"/>
                </a:solidFill>
              </a:rPr>
              <a:t>VoC</a:t>
            </a:r>
            <a:r>
              <a:rPr lang="en-US" sz="2700" i="0" dirty="0">
                <a:solidFill>
                  <a:srgbClr val="0D0D0D"/>
                </a:solidFill>
              </a:rPr>
              <a:t> (Pairwise comparison)</a:t>
            </a:r>
          </a:p>
          <a:p>
            <a:pPr marL="3086100" lvl="6">
              <a:lnSpc>
                <a:spcPct val="100000"/>
              </a:lnSpc>
              <a:spcBef>
                <a:spcPts val="0"/>
              </a:spcBef>
              <a:buClr>
                <a:srgbClr val="0D0D0D"/>
              </a:buClr>
              <a:buFont typeface="Arial" panose="020B0604020202020204" pitchFamily="34" charset="0"/>
              <a:buChar char="•"/>
            </a:pPr>
            <a:r>
              <a:rPr lang="en-US" sz="2700" dirty="0">
                <a:solidFill>
                  <a:srgbClr val="0D0D0D"/>
                </a:solidFill>
              </a:rPr>
              <a:t>RACI Matrix</a:t>
            </a:r>
          </a:p>
          <a:p>
            <a:pPr marL="0" lvl="0" indent="0" algn="just" rtl="0">
              <a:lnSpc>
                <a:spcPct val="100000"/>
              </a:lnSpc>
              <a:spcBef>
                <a:spcPts val="0"/>
              </a:spcBef>
              <a:spcAft>
                <a:spcPts val="0"/>
              </a:spcAft>
              <a:buClr>
                <a:srgbClr val="0D0D0D"/>
              </a:buClr>
              <a:buSzPts val="1800"/>
            </a:pPr>
            <a:endParaRPr lang="en-US" sz="2400" i="0" dirty="0">
              <a:solidFill>
                <a:srgbClr val="0D0D0D"/>
              </a:solidFill>
            </a:endParaRPr>
          </a:p>
          <a:p>
            <a:pPr marL="0" lvl="0" indent="457200" algn="just" rtl="0">
              <a:lnSpc>
                <a:spcPct val="100000"/>
              </a:lnSpc>
              <a:spcBef>
                <a:spcPts val="0"/>
              </a:spcBef>
              <a:spcAft>
                <a:spcPts val="0"/>
              </a:spcAft>
              <a:buClr>
                <a:srgbClr val="0D0D0D"/>
              </a:buClr>
              <a:buSzPts val="1800"/>
              <a:buNone/>
            </a:pPr>
            <a:r>
              <a:rPr lang="en-US" sz="2400" i="0" dirty="0">
                <a:solidFill>
                  <a:srgbClr val="0D0D0D"/>
                </a:solidFill>
              </a:rPr>
              <a:t>These tools helped us to develop and evaluate four main design concepts. These concepts were assessed based on key criteria, and the best one was selected for further development. The chosen concept was modeled in SolidWorks, incorporating features such as stability, portability, durability, and user-friendliness.</a:t>
            </a:r>
            <a:endParaRPr sz="2400" dirty="0"/>
          </a:p>
        </p:txBody>
      </p:sp>
      <p:sp>
        <p:nvSpPr>
          <p:cNvPr id="2" name="Slide Number Placeholder 3">
            <a:extLst>
              <a:ext uri="{FF2B5EF4-FFF2-40B4-BE49-F238E27FC236}">
                <a16:creationId xmlns:a16="http://schemas.microsoft.com/office/drawing/2014/main" id="{A97CD519-4C46-6C1C-A7BD-10A084979624}"/>
              </a:ext>
            </a:extLst>
          </p:cNvPr>
          <p:cNvSpPr txBox="1">
            <a:spLocks/>
          </p:cNvSpPr>
          <p:nvPr/>
        </p:nvSpPr>
        <p:spPr>
          <a:xfrm>
            <a:off x="11252343" y="6257820"/>
            <a:ext cx="577852" cy="40661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9pPr>
          </a:lstStyle>
          <a:p>
            <a:pPr>
              <a:spcAft>
                <a:spcPts val="600"/>
              </a:spcAft>
            </a:pPr>
            <a:r>
              <a:rPr lang="en-US" sz="2000" b="1" dirty="0"/>
              <a:t>15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7"/>
          <p:cNvSpPr txBox="1">
            <a:spLocks noGrp="1"/>
          </p:cNvSpPr>
          <p:nvPr>
            <p:ph type="title"/>
          </p:nvPr>
        </p:nvSpPr>
        <p:spPr>
          <a:xfrm>
            <a:off x="5764696" y="1703537"/>
            <a:ext cx="5088834" cy="1983879"/>
          </a:xfrm>
        </p:spPr>
        <p:txBody>
          <a:bodyPr spcFirstLastPara="1" wrap="square" lIns="91425" tIns="45700" rIns="91425" bIns="45700" anchor="b" anchorCtr="0">
            <a:normAutofit/>
          </a:bodyPr>
          <a:lstStyle/>
          <a:p>
            <a:pPr marL="0" lvl="0" indent="0" rtl="0">
              <a:spcBef>
                <a:spcPts val="0"/>
              </a:spcBef>
              <a:spcAft>
                <a:spcPts val="0"/>
              </a:spcAft>
              <a:buClr>
                <a:schemeClr val="accent6"/>
              </a:buClr>
              <a:buSzPts val="4400"/>
              <a:buFont typeface="Mate"/>
              <a:buNone/>
            </a:pPr>
            <a:r>
              <a:rPr lang="en-GB" dirty="0">
                <a:latin typeface="+mj-lt"/>
              </a:rPr>
              <a:t>Thank you 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Shape 267"/>
        <p:cNvGrpSpPr/>
        <p:nvPr/>
      </p:nvGrpSpPr>
      <p:grpSpPr>
        <a:xfrm>
          <a:off x="0" y="0"/>
          <a:ext cx="0" cy="0"/>
          <a:chOff x="0" y="0"/>
          <a:chExt cx="0" cy="0"/>
        </a:xfrm>
      </p:grpSpPr>
      <p:sp>
        <p:nvSpPr>
          <p:cNvPr id="269" name="Google Shape;269;p21"/>
          <p:cNvSpPr/>
          <p:nvPr/>
        </p:nvSpPr>
        <p:spPr>
          <a:xfrm>
            <a:off x="6904330" y="2163221"/>
            <a:ext cx="3584713" cy="2531558"/>
          </a:xfrm>
          <a:prstGeom prst="rect">
            <a:avLst/>
          </a:prstGeom>
          <a:noFill/>
          <a:ln>
            <a:noFill/>
          </a:ln>
        </p:spPr>
        <p:txBody>
          <a:bodyPr spcFirstLastPara="1" wrap="square" lIns="91425" tIns="45700" rIns="91425" bIns="45700" anchor="t" anchorCtr="0">
            <a:noAutofit/>
          </a:bodyPr>
          <a:lstStyle/>
          <a:p>
            <a:pPr marL="571500" lvl="0" indent="-342900">
              <a:lnSpc>
                <a:spcPct val="90000"/>
              </a:lnSpc>
              <a:spcBef>
                <a:spcPts val="1000"/>
              </a:spcBef>
              <a:buClr>
                <a:schemeClr val="accent6"/>
              </a:buClr>
              <a:buSzPts val="1800"/>
              <a:buFont typeface="+mj-lt"/>
              <a:buAutoNum type="arabicPeriod"/>
            </a:pPr>
            <a:r>
              <a:rPr lang="en-US" sz="2400" b="0" i="0" u="none" strike="noStrike" cap="none" dirty="0">
                <a:solidFill>
                  <a:schemeClr val="accent6"/>
                </a:solidFill>
                <a:latin typeface="Arial"/>
                <a:ea typeface="Arial"/>
                <a:cs typeface="Arial"/>
                <a:sym typeface="Arial"/>
              </a:rPr>
              <a:t>Introduction</a:t>
            </a:r>
          </a:p>
          <a:p>
            <a:pPr marL="571500" lvl="0" indent="-342900">
              <a:lnSpc>
                <a:spcPct val="90000"/>
              </a:lnSpc>
              <a:spcBef>
                <a:spcPts val="1000"/>
              </a:spcBef>
              <a:buClr>
                <a:schemeClr val="accent6"/>
              </a:buClr>
              <a:buSzPts val="1800"/>
              <a:buFont typeface="+mj-lt"/>
              <a:buAutoNum type="arabicPeriod"/>
            </a:pPr>
            <a:r>
              <a:rPr lang="en-US" sz="2400" b="0" i="0" u="none" strike="noStrike" cap="none" dirty="0">
                <a:solidFill>
                  <a:schemeClr val="accent6"/>
                </a:solidFill>
                <a:latin typeface="Arial"/>
                <a:ea typeface="Arial"/>
                <a:cs typeface="Arial"/>
                <a:sym typeface="Arial"/>
              </a:rPr>
              <a:t>Product Design Process</a:t>
            </a:r>
          </a:p>
          <a:p>
            <a:pPr marL="571500" lvl="0" indent="-342900">
              <a:lnSpc>
                <a:spcPct val="90000"/>
              </a:lnSpc>
              <a:spcBef>
                <a:spcPts val="1000"/>
              </a:spcBef>
              <a:buClr>
                <a:schemeClr val="accent6"/>
              </a:buClr>
              <a:buSzPts val="1800"/>
              <a:buFont typeface="+mj-lt"/>
              <a:buAutoNum type="arabicPeriod"/>
            </a:pPr>
            <a:r>
              <a:rPr lang="en-US" sz="2400" b="0" i="0" u="none" strike="noStrike" cap="none" dirty="0">
                <a:solidFill>
                  <a:schemeClr val="accent6"/>
                </a:solidFill>
                <a:latin typeface="Arial"/>
                <a:ea typeface="Arial"/>
                <a:cs typeface="Arial"/>
                <a:sym typeface="Arial"/>
              </a:rPr>
              <a:t>Quality Tools</a:t>
            </a:r>
          </a:p>
          <a:p>
            <a:pPr marL="571500" lvl="0" indent="-342900">
              <a:lnSpc>
                <a:spcPct val="90000"/>
              </a:lnSpc>
              <a:spcBef>
                <a:spcPts val="1000"/>
              </a:spcBef>
              <a:buClr>
                <a:schemeClr val="accent6"/>
              </a:buClr>
              <a:buSzPts val="1800"/>
              <a:buFont typeface="+mj-lt"/>
              <a:buAutoNum type="arabicPeriod"/>
            </a:pPr>
            <a:r>
              <a:rPr lang="en-US" sz="2400" b="0" i="0" u="none" strike="noStrike" cap="none" dirty="0">
                <a:solidFill>
                  <a:schemeClr val="accent6"/>
                </a:solidFill>
                <a:latin typeface="Arial"/>
                <a:ea typeface="Arial"/>
                <a:cs typeface="Arial"/>
                <a:sym typeface="Arial"/>
              </a:rPr>
              <a:t>Concept Generation and Selection</a:t>
            </a:r>
          </a:p>
          <a:p>
            <a:pPr marL="571500" lvl="0" indent="-342900">
              <a:lnSpc>
                <a:spcPct val="90000"/>
              </a:lnSpc>
              <a:spcBef>
                <a:spcPts val="1000"/>
              </a:spcBef>
              <a:buClr>
                <a:schemeClr val="accent6"/>
              </a:buClr>
              <a:buSzPts val="1800"/>
              <a:buFont typeface="+mj-lt"/>
              <a:buAutoNum type="arabicPeriod"/>
            </a:pPr>
            <a:r>
              <a:rPr lang="en-US" sz="2400" b="0" i="0" u="none" strike="noStrike" cap="none" dirty="0">
                <a:solidFill>
                  <a:schemeClr val="accent6"/>
                </a:solidFill>
                <a:latin typeface="Arial"/>
                <a:ea typeface="Arial"/>
                <a:cs typeface="Arial"/>
                <a:sym typeface="Arial"/>
              </a:rPr>
              <a:t>SolidWorks Design</a:t>
            </a:r>
          </a:p>
          <a:p>
            <a:pPr marL="457200" lvl="0" indent="-228600">
              <a:lnSpc>
                <a:spcPct val="90000"/>
              </a:lnSpc>
              <a:spcBef>
                <a:spcPts val="1000"/>
              </a:spcBef>
              <a:buClr>
                <a:schemeClr val="accent6"/>
              </a:buClr>
              <a:buSzPts val="1800"/>
            </a:pPr>
            <a:br>
              <a:rPr lang="en-US" sz="2400" b="0" i="0" u="none" strike="noStrike" cap="none" dirty="0">
                <a:solidFill>
                  <a:schemeClr val="accent6"/>
                </a:solidFill>
                <a:latin typeface="Arial"/>
                <a:ea typeface="Arial"/>
                <a:cs typeface="Arial"/>
                <a:sym typeface="Arial"/>
              </a:rPr>
            </a:br>
            <a:endParaRPr lang="en-US" sz="2400" b="0" i="0" u="none" strike="noStrike" cap="none" dirty="0">
              <a:solidFill>
                <a:schemeClr val="accent6"/>
              </a:solidFill>
              <a:latin typeface="Arial"/>
              <a:ea typeface="Arial"/>
              <a:cs typeface="Arial"/>
              <a:sym typeface="Arial"/>
            </a:endParaRPr>
          </a:p>
          <a:p>
            <a:pPr marL="457200" lvl="0" indent="-228600">
              <a:lnSpc>
                <a:spcPct val="90000"/>
              </a:lnSpc>
              <a:spcBef>
                <a:spcPts val="1000"/>
              </a:spcBef>
              <a:buClr>
                <a:schemeClr val="accent6"/>
              </a:buClr>
              <a:buSzPts val="1800"/>
            </a:pPr>
            <a:br>
              <a:rPr lang="en-US" sz="2400" b="0" i="0" u="none" strike="noStrike" cap="none" dirty="0">
                <a:solidFill>
                  <a:schemeClr val="accent6"/>
                </a:solidFill>
                <a:latin typeface="Arial"/>
                <a:ea typeface="Arial"/>
                <a:cs typeface="Arial"/>
                <a:sym typeface="Arial"/>
              </a:rPr>
            </a:br>
            <a:endParaRPr lang="en-US" sz="2400" b="0" i="0" u="none" strike="noStrike" cap="none" dirty="0">
              <a:solidFill>
                <a:schemeClr val="accent6"/>
              </a:solidFill>
              <a:latin typeface="Arial"/>
              <a:ea typeface="Arial"/>
              <a:cs typeface="Arial"/>
              <a:sym typeface="Arial"/>
            </a:endParaRPr>
          </a:p>
          <a:p>
            <a:pPr marL="457200" lvl="0" indent="-228600">
              <a:lnSpc>
                <a:spcPct val="90000"/>
              </a:lnSpc>
              <a:spcBef>
                <a:spcPts val="1000"/>
              </a:spcBef>
              <a:buClr>
                <a:schemeClr val="accent6"/>
              </a:buClr>
              <a:buSzPts val="1800"/>
            </a:pPr>
            <a:br>
              <a:rPr lang="en-US" sz="2400" b="0" i="0" u="none" strike="noStrike" cap="none" dirty="0">
                <a:solidFill>
                  <a:schemeClr val="accent6"/>
                </a:solidFill>
                <a:latin typeface="Arial"/>
                <a:ea typeface="Arial"/>
                <a:cs typeface="Arial"/>
                <a:sym typeface="Arial"/>
              </a:rPr>
            </a:br>
            <a:endParaRPr lang="en-US" sz="2400" b="0" i="0" u="none" strike="noStrike" cap="none" dirty="0">
              <a:solidFill>
                <a:schemeClr val="accent6"/>
              </a:solidFill>
              <a:latin typeface="Arial"/>
              <a:ea typeface="Arial"/>
              <a:cs typeface="Arial"/>
              <a:sym typeface="Arial"/>
            </a:endParaRPr>
          </a:p>
          <a:p>
            <a:pPr marL="457200" lvl="0" indent="-228600">
              <a:lnSpc>
                <a:spcPct val="90000"/>
              </a:lnSpc>
              <a:spcBef>
                <a:spcPts val="1000"/>
              </a:spcBef>
              <a:buClr>
                <a:schemeClr val="accent6"/>
              </a:buClr>
              <a:buSzPts val="1800"/>
            </a:pPr>
            <a:br>
              <a:rPr lang="en-US" sz="2400" b="0" i="0" u="none" strike="noStrike" cap="none" dirty="0">
                <a:solidFill>
                  <a:schemeClr val="accent6"/>
                </a:solidFill>
                <a:latin typeface="Arial"/>
                <a:ea typeface="Arial"/>
                <a:cs typeface="Arial"/>
                <a:sym typeface="Arial"/>
              </a:rPr>
            </a:br>
            <a:endParaRPr lang="en-US" sz="2400" b="0" i="0" u="none" strike="noStrike" cap="none" dirty="0">
              <a:solidFill>
                <a:schemeClr val="accent6"/>
              </a:solidFill>
              <a:latin typeface="Arial"/>
              <a:ea typeface="Arial"/>
              <a:cs typeface="Arial"/>
              <a:sym typeface="Arial"/>
            </a:endParaRPr>
          </a:p>
        </p:txBody>
      </p:sp>
      <p:sp>
        <p:nvSpPr>
          <p:cNvPr id="268" name="Google Shape;268;p21"/>
          <p:cNvSpPr txBox="1">
            <a:spLocks noGrp="1"/>
          </p:cNvSpPr>
          <p:nvPr>
            <p:ph type="title"/>
          </p:nvPr>
        </p:nvSpPr>
        <p:spPr>
          <a:xfrm>
            <a:off x="4376530" y="153034"/>
            <a:ext cx="5055600" cy="1325700"/>
          </a:xfrm>
        </p:spPr>
        <p:txBody>
          <a:bodyPr spcFirstLastPara="1" wrap="square" lIns="91425" tIns="45700" rIns="91425" bIns="45700" anchor="b" anchorCtr="0">
            <a:normAutofit/>
          </a:bodyPr>
          <a:lstStyle/>
          <a:p>
            <a:pPr marL="0" lvl="0" indent="0"/>
            <a:r>
              <a:rPr lang="en-US" sz="6600" b="1" i="0" u="none" strike="noStrike" cap="none" dirty="0">
                <a:latin typeface="+mj-lt"/>
                <a:ea typeface="Mate"/>
                <a:cs typeface="Mate"/>
                <a:sym typeface="Mate"/>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Shape 274"/>
        <p:cNvGrpSpPr/>
        <p:nvPr/>
      </p:nvGrpSpPr>
      <p:grpSpPr>
        <a:xfrm>
          <a:off x="0" y="0"/>
          <a:ext cx="0" cy="0"/>
          <a:chOff x="0" y="0"/>
          <a:chExt cx="0" cy="0"/>
        </a:xfrm>
      </p:grpSpPr>
      <p:pic>
        <p:nvPicPr>
          <p:cNvPr id="2" name="Google Shape;257;p20" descr="Diagram of a lamp with a table and a table&#10;&#10;Description automatically generated with medium confidence">
            <a:extLst>
              <a:ext uri="{FF2B5EF4-FFF2-40B4-BE49-F238E27FC236}">
                <a16:creationId xmlns:a16="http://schemas.microsoft.com/office/drawing/2014/main" id="{2FF31F22-4574-CD96-82F9-5DE55C57E4C3}"/>
              </a:ext>
            </a:extLst>
          </p:cNvPr>
          <p:cNvPicPr preferRelativeResize="0"/>
          <p:nvPr/>
        </p:nvPicPr>
        <p:blipFill rotWithShape="1">
          <a:blip r:embed="rId3">
            <a:alphaModFix amt="36000"/>
          </a:blip>
          <a:srcRect/>
          <a:stretch/>
        </p:blipFill>
        <p:spPr>
          <a:xfrm rot="1185252">
            <a:off x="757203" y="3919538"/>
            <a:ext cx="3933423" cy="4837721"/>
          </a:xfrm>
          <a:prstGeom prst="rect">
            <a:avLst/>
          </a:prstGeom>
          <a:noFill/>
          <a:ln>
            <a:noFill/>
          </a:ln>
        </p:spPr>
      </p:pic>
      <p:sp>
        <p:nvSpPr>
          <p:cNvPr id="276" name="Google Shape;276;p22"/>
          <p:cNvSpPr/>
          <p:nvPr/>
        </p:nvSpPr>
        <p:spPr>
          <a:xfrm>
            <a:off x="570139" y="1503833"/>
            <a:ext cx="11051721" cy="4091897"/>
          </a:xfrm>
          <a:prstGeom prst="rect">
            <a:avLst/>
          </a:prstGeom>
          <a:noFill/>
          <a:ln>
            <a:solidFill>
              <a:schemeClr val="bg1"/>
            </a:solidFill>
          </a:ln>
        </p:spPr>
        <p:txBody>
          <a:bodyPr spcFirstLastPara="1" wrap="square" lIns="91425" tIns="45700" rIns="91425" bIns="45700" anchor="t" anchorCtr="0">
            <a:noAutofit/>
          </a:bodyPr>
          <a:lstStyle/>
          <a:p>
            <a:pPr marL="457200" lvl="0" indent="-228600">
              <a:lnSpc>
                <a:spcPct val="90000"/>
              </a:lnSpc>
              <a:spcBef>
                <a:spcPts val="1000"/>
              </a:spcBef>
              <a:buClr>
                <a:schemeClr val="accent6"/>
              </a:buClr>
              <a:buSzPts val="1500"/>
            </a:pPr>
            <a:r>
              <a:rPr lang="en-US" sz="2400" b="0" i="0" u="none" strike="noStrike" cap="none" dirty="0">
                <a:solidFill>
                  <a:schemeClr val="accent6"/>
                </a:solidFill>
                <a:latin typeface="Arial"/>
                <a:ea typeface="Arial"/>
                <a:cs typeface="Arial"/>
                <a:sym typeface="Arial"/>
              </a:rPr>
              <a:t>Problem Description:</a:t>
            </a:r>
          </a:p>
          <a:p>
            <a:pPr marL="457200" lvl="0" indent="-228600">
              <a:lnSpc>
                <a:spcPct val="90000"/>
              </a:lnSpc>
              <a:spcBef>
                <a:spcPts val="1000"/>
              </a:spcBef>
              <a:buClr>
                <a:schemeClr val="accent6"/>
              </a:buClr>
              <a:buSzPts val="1500"/>
            </a:pPr>
            <a:r>
              <a:rPr lang="en-US" sz="2400" b="0" i="0" u="none" strike="noStrike" cap="none" dirty="0">
                <a:solidFill>
                  <a:schemeClr val="accent6"/>
                </a:solidFill>
                <a:latin typeface="Arial"/>
                <a:ea typeface="Arial"/>
                <a:cs typeface="Arial"/>
                <a:sym typeface="Arial"/>
              </a:rPr>
              <a:t>The project focuses on an innovative design that</a:t>
            </a:r>
            <a:r>
              <a:rPr lang="en-US" sz="2400" dirty="0">
                <a:solidFill>
                  <a:schemeClr val="accent6"/>
                </a:solidFill>
              </a:rPr>
              <a:t> </a:t>
            </a:r>
            <a:r>
              <a:rPr lang="en-US" sz="2400" b="0" i="0" u="none" strike="noStrike" cap="none" dirty="0">
                <a:solidFill>
                  <a:schemeClr val="accent6"/>
                </a:solidFill>
                <a:latin typeface="Arial"/>
                <a:ea typeface="Arial"/>
                <a:cs typeface="Arial"/>
                <a:sym typeface="Arial"/>
              </a:rPr>
              <a:t>integrates multiple essential facilities to support students in managing their multitasking needs effectively. Throughout the design process, our team will navigate various stages of development, ensuring a comprehensive approach to addressing these requirements and delivering a functional, student-centered solution.</a:t>
            </a:r>
          </a:p>
          <a:p>
            <a:pPr marL="457200" lvl="0" indent="-228600">
              <a:lnSpc>
                <a:spcPct val="90000"/>
              </a:lnSpc>
              <a:spcBef>
                <a:spcPts val="1000"/>
              </a:spcBef>
              <a:buClr>
                <a:schemeClr val="accent6"/>
              </a:buClr>
              <a:buSzPts val="1500"/>
            </a:pPr>
            <a:r>
              <a:rPr lang="en-US" sz="2400" b="0" i="0" u="none" strike="noStrike" cap="none" dirty="0">
                <a:solidFill>
                  <a:schemeClr val="accent6"/>
                </a:solidFill>
                <a:latin typeface="Arial"/>
                <a:ea typeface="Arial"/>
                <a:cs typeface="Arial"/>
                <a:sym typeface="Arial"/>
              </a:rPr>
              <a:t>Aim:</a:t>
            </a:r>
          </a:p>
          <a:p>
            <a:pPr marL="457200" lvl="0" indent="-228600">
              <a:lnSpc>
                <a:spcPct val="90000"/>
              </a:lnSpc>
              <a:spcBef>
                <a:spcPts val="1000"/>
              </a:spcBef>
              <a:buClr>
                <a:schemeClr val="accent6"/>
              </a:buClr>
              <a:buSzPts val="1500"/>
            </a:pPr>
            <a:r>
              <a:rPr lang="en-US" sz="2400" b="0" i="0" u="none" strike="noStrike" cap="none" dirty="0">
                <a:solidFill>
                  <a:schemeClr val="accent6"/>
                </a:solidFill>
                <a:latin typeface="Arial"/>
                <a:ea typeface="Arial"/>
                <a:cs typeface="Arial"/>
                <a:sym typeface="Arial"/>
              </a:rPr>
              <a:t>To design and develop a user-friendly, multitasking product for students that enhances their overall experience and supports their diverse needs effectively</a:t>
            </a:r>
          </a:p>
          <a:p>
            <a:pPr marL="457200" lvl="0" indent="-228600">
              <a:lnSpc>
                <a:spcPct val="90000"/>
              </a:lnSpc>
              <a:spcBef>
                <a:spcPts val="1000"/>
              </a:spcBef>
              <a:buClr>
                <a:schemeClr val="accent6"/>
              </a:buClr>
              <a:buSzPts val="1500"/>
            </a:pPr>
            <a:br>
              <a:rPr lang="en-US" sz="2400" b="0" i="0" u="none" strike="noStrike" cap="none" dirty="0">
                <a:solidFill>
                  <a:schemeClr val="accent6"/>
                </a:solidFill>
                <a:latin typeface="Arial"/>
                <a:ea typeface="Arial"/>
                <a:cs typeface="Arial"/>
                <a:sym typeface="Arial"/>
              </a:rPr>
            </a:br>
            <a:endParaRPr lang="en-US" sz="2400" b="0" i="0" u="none" strike="noStrike" cap="none" dirty="0">
              <a:solidFill>
                <a:schemeClr val="accent6"/>
              </a:solidFill>
              <a:latin typeface="Arial"/>
              <a:ea typeface="Arial"/>
              <a:cs typeface="Arial"/>
              <a:sym typeface="Arial"/>
            </a:endParaRPr>
          </a:p>
          <a:p>
            <a:pPr marL="457200" lvl="0" indent="-228600">
              <a:lnSpc>
                <a:spcPct val="90000"/>
              </a:lnSpc>
              <a:spcBef>
                <a:spcPts val="1000"/>
              </a:spcBef>
              <a:buClr>
                <a:schemeClr val="accent6"/>
              </a:buClr>
              <a:buSzPts val="1500"/>
            </a:pPr>
            <a:br>
              <a:rPr lang="en-US" sz="2400" b="0" i="0" u="none" strike="noStrike" cap="none" dirty="0">
                <a:solidFill>
                  <a:schemeClr val="accent6"/>
                </a:solidFill>
                <a:latin typeface="Arial"/>
                <a:ea typeface="Arial"/>
                <a:cs typeface="Arial"/>
                <a:sym typeface="Arial"/>
              </a:rPr>
            </a:br>
            <a:endParaRPr lang="en-US" sz="2400" b="0" i="0" u="none" strike="noStrike" cap="none" dirty="0">
              <a:solidFill>
                <a:schemeClr val="accent6"/>
              </a:solidFill>
              <a:latin typeface="Arial"/>
              <a:ea typeface="Arial"/>
              <a:cs typeface="Arial"/>
              <a:sym typeface="Arial"/>
            </a:endParaRPr>
          </a:p>
          <a:p>
            <a:pPr marL="457200" lvl="0" indent="-228600">
              <a:lnSpc>
                <a:spcPct val="90000"/>
              </a:lnSpc>
              <a:spcBef>
                <a:spcPts val="1000"/>
              </a:spcBef>
              <a:buClr>
                <a:schemeClr val="accent6"/>
              </a:buClr>
              <a:buSzPts val="1500"/>
            </a:pPr>
            <a:br>
              <a:rPr lang="en-US" sz="2400" b="0" i="0" u="none" strike="noStrike" cap="none" dirty="0">
                <a:solidFill>
                  <a:schemeClr val="accent6"/>
                </a:solidFill>
                <a:latin typeface="Arial"/>
                <a:ea typeface="Arial"/>
                <a:cs typeface="Arial"/>
                <a:sym typeface="Arial"/>
              </a:rPr>
            </a:br>
            <a:endParaRPr lang="en-US" sz="2400" b="0" i="0" u="none" strike="noStrike" cap="none" dirty="0">
              <a:solidFill>
                <a:schemeClr val="accent6"/>
              </a:solidFill>
              <a:latin typeface="Arial"/>
              <a:ea typeface="Arial"/>
              <a:cs typeface="Arial"/>
              <a:sym typeface="Arial"/>
            </a:endParaRPr>
          </a:p>
          <a:p>
            <a:pPr marL="457200" lvl="0" indent="-228600">
              <a:lnSpc>
                <a:spcPct val="90000"/>
              </a:lnSpc>
              <a:spcBef>
                <a:spcPts val="1000"/>
              </a:spcBef>
              <a:buClr>
                <a:schemeClr val="accent6"/>
              </a:buClr>
              <a:buSzPts val="1500"/>
            </a:pPr>
            <a:br>
              <a:rPr lang="en-US" sz="2400" b="0" i="0" u="none" strike="noStrike" cap="none" dirty="0">
                <a:solidFill>
                  <a:schemeClr val="accent6"/>
                </a:solidFill>
                <a:latin typeface="Arial"/>
                <a:ea typeface="Arial"/>
                <a:cs typeface="Arial"/>
                <a:sym typeface="Arial"/>
              </a:rPr>
            </a:br>
            <a:endParaRPr lang="en-US" sz="2400" b="0" i="0" u="none" strike="noStrike" cap="none" dirty="0">
              <a:solidFill>
                <a:schemeClr val="accent6"/>
              </a:solidFill>
              <a:latin typeface="Arial"/>
              <a:ea typeface="Arial"/>
              <a:cs typeface="Arial"/>
              <a:sym typeface="Arial"/>
            </a:endParaRPr>
          </a:p>
        </p:txBody>
      </p:sp>
      <p:sp>
        <p:nvSpPr>
          <p:cNvPr id="275" name="Google Shape;275;p22"/>
          <p:cNvSpPr txBox="1">
            <a:spLocks noGrp="1"/>
          </p:cNvSpPr>
          <p:nvPr>
            <p:ph type="title"/>
          </p:nvPr>
        </p:nvSpPr>
        <p:spPr>
          <a:xfrm>
            <a:off x="517427" y="519601"/>
            <a:ext cx="9824100" cy="772487"/>
          </a:xfrm>
        </p:spPr>
        <p:txBody>
          <a:bodyPr spcFirstLastPara="1" wrap="square" lIns="91425" tIns="45700" rIns="91425" bIns="45700" anchor="t" anchorCtr="0">
            <a:noAutofit/>
          </a:bodyPr>
          <a:lstStyle/>
          <a:p>
            <a:pPr marL="457200" lvl="0" indent="-457200"/>
            <a:r>
              <a:rPr lang="en-US" sz="4800" b="1" i="0" u="none" strike="noStrike" cap="none" dirty="0">
                <a:latin typeface="+mj-lt"/>
                <a:ea typeface="Mate"/>
                <a:cs typeface="Mate"/>
                <a:sym typeface="Mate"/>
              </a:rPr>
              <a:t>Introduction</a:t>
            </a:r>
          </a:p>
        </p:txBody>
      </p:sp>
      <p:sp>
        <p:nvSpPr>
          <p:cNvPr id="281" name="Slide Number Placeholder 3">
            <a:extLst>
              <a:ext uri="{FF2B5EF4-FFF2-40B4-BE49-F238E27FC236}">
                <a16:creationId xmlns:a16="http://schemas.microsoft.com/office/drawing/2014/main" id="{FEF6ED2E-FB58-552B-CDA5-D6D47618BA4E}"/>
              </a:ext>
            </a:extLst>
          </p:cNvPr>
          <p:cNvSpPr>
            <a:spLocks noGrp="1"/>
          </p:cNvSpPr>
          <p:nvPr>
            <p:ph type="sldNum" idx="12"/>
          </p:nvPr>
        </p:nvSpPr>
        <p:spPr>
          <a:xfrm>
            <a:off x="11194169" y="6217920"/>
            <a:ext cx="458700" cy="365100"/>
          </a:xfrm>
        </p:spPr>
        <p:txBody>
          <a:bodyPr spcFirstLastPara="1" wrap="square" lIns="91425" tIns="45700" rIns="91425" bIns="45700" anchor="ctr" anchorCtr="0">
            <a:noAutofit/>
          </a:bodyPr>
          <a:lstStyle/>
          <a:p>
            <a:pPr>
              <a:spcAft>
                <a:spcPts val="600"/>
              </a:spcAft>
            </a:pPr>
            <a:r>
              <a:rPr lang="en-US" sz="2000" b="1" dirty="0"/>
              <a:t>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1"/>
        <p:cNvGrpSpPr/>
        <p:nvPr/>
      </p:nvGrpSpPr>
      <p:grpSpPr>
        <a:xfrm>
          <a:off x="0" y="0"/>
          <a:ext cx="0" cy="0"/>
          <a:chOff x="0" y="0"/>
          <a:chExt cx="0" cy="0"/>
        </a:xfrm>
      </p:grpSpPr>
      <p:pic>
        <p:nvPicPr>
          <p:cNvPr id="3" name="Kép 2">
            <a:extLst>
              <a:ext uri="{FF2B5EF4-FFF2-40B4-BE49-F238E27FC236}">
                <a16:creationId xmlns:a16="http://schemas.microsoft.com/office/drawing/2014/main" id="{11E6EB3E-9350-1E86-0BAE-F6D8879AB808}"/>
              </a:ext>
            </a:extLst>
          </p:cNvPr>
          <p:cNvPicPr>
            <a:picLocks noChangeAspect="1"/>
          </p:cNvPicPr>
          <p:nvPr/>
        </p:nvPicPr>
        <p:blipFill>
          <a:blip r:embed="rId3">
            <a:alphaModFix amt="58000"/>
          </a:blip>
          <a:srcRect l="6143" t="4274" r="1383" b="10753"/>
          <a:stretch/>
        </p:blipFill>
        <p:spPr>
          <a:xfrm>
            <a:off x="7153072" y="3747368"/>
            <a:ext cx="5038928" cy="3569864"/>
          </a:xfrm>
          <a:prstGeom prst="rect">
            <a:avLst/>
          </a:prstGeom>
        </p:spPr>
      </p:pic>
      <p:sp>
        <p:nvSpPr>
          <p:cNvPr id="282" name="Google Shape;282;p23"/>
          <p:cNvSpPr txBox="1">
            <a:spLocks noGrp="1"/>
          </p:cNvSpPr>
          <p:nvPr>
            <p:ph type="body" idx="6"/>
          </p:nvPr>
        </p:nvSpPr>
        <p:spPr>
          <a:xfrm>
            <a:off x="838200" y="1325699"/>
            <a:ext cx="1865400" cy="848400"/>
          </a:xfrm>
          <a:prstGeom prst="rect">
            <a:avLst/>
          </a:prstGeom>
          <a:no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6"/>
              </a:buClr>
              <a:buSzPts val="1800"/>
              <a:buFont typeface="Arial"/>
              <a:buNone/>
            </a:pPr>
            <a:r>
              <a:rPr lang="en-US" dirty="0"/>
              <a:t>Planning</a:t>
            </a:r>
            <a:endParaRPr dirty="0"/>
          </a:p>
        </p:txBody>
      </p:sp>
      <p:sp>
        <p:nvSpPr>
          <p:cNvPr id="283" name="Google Shape;283;p23"/>
          <p:cNvSpPr txBox="1">
            <a:spLocks noGrp="1"/>
          </p:cNvSpPr>
          <p:nvPr>
            <p:ph type="body" idx="1"/>
          </p:nvPr>
        </p:nvSpPr>
        <p:spPr>
          <a:xfrm>
            <a:off x="838200" y="2188378"/>
            <a:ext cx="1865400" cy="4149600"/>
          </a:xfrm>
          <a:prstGeom prst="rect">
            <a:avLst/>
          </a:prstGeom>
          <a:noFill/>
          <a:ln w="19050" cap="flat" cmpd="sng">
            <a:solidFill>
              <a:schemeClr val="accent6"/>
            </a:solidFill>
            <a:prstDash val="solid"/>
            <a:round/>
            <a:headEnd type="none" w="sm" len="sm"/>
            <a:tailEnd type="none" w="sm" len="sm"/>
          </a:ln>
        </p:spPr>
        <p:txBody>
          <a:bodyPr spcFirstLastPara="1" wrap="square" lIns="91425" tIns="219450" rIns="91425" bIns="45700" anchor="t" anchorCtr="0">
            <a:noAutofit/>
          </a:bodyPr>
          <a:lstStyle/>
          <a:p>
            <a:pPr marL="0" marR="0" lvl="0" indent="0" algn="ctr" rtl="0">
              <a:lnSpc>
                <a:spcPct val="100000"/>
              </a:lnSpc>
              <a:spcBef>
                <a:spcPts val="0"/>
              </a:spcBef>
              <a:spcAft>
                <a:spcPts val="0"/>
              </a:spcAft>
              <a:buClr>
                <a:srgbClr val="0D0D0D"/>
              </a:buClr>
              <a:buSzPts val="1500"/>
              <a:buFont typeface="Arial"/>
              <a:buNone/>
            </a:pPr>
            <a:r>
              <a:rPr lang="en-US" dirty="0">
                <a:solidFill>
                  <a:srgbClr val="0D0D0D"/>
                </a:solidFill>
              </a:rPr>
              <a:t>We started with brainstorming session to select the idea. As a method we use Fluffy words list (to show how the product look like)  We came up with creative solutions and made a decision on the key features that would best support students’ multitasking needs.</a:t>
            </a:r>
            <a:r>
              <a:rPr lang="en-US" dirty="0">
                <a:solidFill>
                  <a:srgbClr val="0D0D0D"/>
                </a:solidFill>
                <a:latin typeface="Quattrocento Sans"/>
                <a:ea typeface="Quattrocento Sans"/>
                <a:cs typeface="Quattrocento Sans"/>
                <a:sym typeface="Quattrocento Sans"/>
              </a:rPr>
              <a:t> </a:t>
            </a:r>
            <a:endParaRPr dirty="0">
              <a:solidFill>
                <a:srgbClr val="0D0D0D"/>
              </a:solidFill>
              <a:latin typeface="Quattrocento Sans"/>
              <a:ea typeface="Quattrocento Sans"/>
              <a:cs typeface="Quattrocento Sans"/>
              <a:sym typeface="Quattrocento Sans"/>
            </a:endParaRPr>
          </a:p>
        </p:txBody>
      </p:sp>
      <p:sp>
        <p:nvSpPr>
          <p:cNvPr id="284" name="Google Shape;284;p23"/>
          <p:cNvSpPr txBox="1">
            <a:spLocks noGrp="1"/>
          </p:cNvSpPr>
          <p:nvPr>
            <p:ph type="body" idx="7"/>
          </p:nvPr>
        </p:nvSpPr>
        <p:spPr>
          <a:xfrm>
            <a:off x="3000756" y="1325699"/>
            <a:ext cx="1865400" cy="848400"/>
          </a:xfrm>
          <a:prstGeom prst="rect">
            <a:avLst/>
          </a:prstGeom>
          <a:no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7121F"/>
              </a:buClr>
              <a:buSzPts val="1800"/>
              <a:buNone/>
            </a:pPr>
            <a:r>
              <a:rPr lang="en-US" sz="1800" b="1" dirty="0">
                <a:solidFill>
                  <a:srgbClr val="07121F"/>
                </a:solidFill>
              </a:rPr>
              <a:t>Customer requirements</a:t>
            </a:r>
            <a:endParaRPr dirty="0"/>
          </a:p>
        </p:txBody>
      </p:sp>
      <p:sp>
        <p:nvSpPr>
          <p:cNvPr id="285" name="Google Shape;285;p23"/>
          <p:cNvSpPr txBox="1">
            <a:spLocks noGrp="1"/>
          </p:cNvSpPr>
          <p:nvPr>
            <p:ph type="body" idx="2"/>
          </p:nvPr>
        </p:nvSpPr>
        <p:spPr>
          <a:xfrm>
            <a:off x="3000300" y="2188374"/>
            <a:ext cx="1867200" cy="4149600"/>
          </a:xfrm>
          <a:prstGeom prst="rect">
            <a:avLst/>
          </a:prstGeom>
          <a:noFill/>
          <a:ln w="19050" cap="flat" cmpd="sng">
            <a:solidFill>
              <a:schemeClr val="accent6"/>
            </a:solidFill>
            <a:prstDash val="solid"/>
            <a:round/>
            <a:headEnd type="none" w="sm" len="sm"/>
            <a:tailEnd type="none" w="sm" len="sm"/>
          </a:ln>
        </p:spPr>
        <p:txBody>
          <a:bodyPr spcFirstLastPara="1" wrap="square" lIns="91425" tIns="219450" rIns="91425" bIns="45700" anchor="t" anchorCtr="0">
            <a:noAutofit/>
          </a:bodyPr>
          <a:lstStyle/>
          <a:p>
            <a:pPr marL="0" marR="0" lvl="0" indent="0" algn="ctr" rtl="0">
              <a:lnSpc>
                <a:spcPct val="100000"/>
              </a:lnSpc>
              <a:spcBef>
                <a:spcPts val="0"/>
              </a:spcBef>
              <a:spcAft>
                <a:spcPts val="0"/>
              </a:spcAft>
              <a:buClr>
                <a:srgbClr val="0D0D0D"/>
              </a:buClr>
              <a:buSzPts val="1500"/>
              <a:buFont typeface="Arial"/>
              <a:buNone/>
            </a:pPr>
            <a:r>
              <a:rPr lang="en-US" dirty="0">
                <a:solidFill>
                  <a:srgbClr val="0D0D0D"/>
                </a:solidFill>
              </a:rPr>
              <a:t>The customer requirements were gathered and analyzed using the Voice of Customer (VOC) approach, ensuring that the design aligns with their needs and expectations.</a:t>
            </a:r>
            <a:endParaRPr dirty="0">
              <a:solidFill>
                <a:srgbClr val="0D0D0D"/>
              </a:solidFill>
            </a:endParaRPr>
          </a:p>
        </p:txBody>
      </p:sp>
      <p:sp>
        <p:nvSpPr>
          <p:cNvPr id="286" name="Google Shape;286;p23"/>
          <p:cNvSpPr txBox="1">
            <a:spLocks noGrp="1"/>
          </p:cNvSpPr>
          <p:nvPr>
            <p:ph type="body" idx="8"/>
          </p:nvPr>
        </p:nvSpPr>
        <p:spPr>
          <a:xfrm>
            <a:off x="5163312" y="1325699"/>
            <a:ext cx="1865400" cy="848400"/>
          </a:xfrm>
          <a:prstGeom prst="rect">
            <a:avLst/>
          </a:prstGeom>
          <a:no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6"/>
              </a:buClr>
              <a:buSzPts val="1800"/>
              <a:buFont typeface="Arial"/>
              <a:buNone/>
            </a:pPr>
            <a:r>
              <a:rPr lang="en-US" dirty="0"/>
              <a:t>Quality tools strategies</a:t>
            </a:r>
            <a:endParaRPr dirty="0"/>
          </a:p>
        </p:txBody>
      </p:sp>
      <p:sp>
        <p:nvSpPr>
          <p:cNvPr id="287" name="Google Shape;287;p23"/>
          <p:cNvSpPr txBox="1">
            <a:spLocks noGrp="1"/>
          </p:cNvSpPr>
          <p:nvPr>
            <p:ph type="body" idx="3"/>
          </p:nvPr>
        </p:nvSpPr>
        <p:spPr>
          <a:xfrm>
            <a:off x="5164225" y="2188374"/>
            <a:ext cx="1865400" cy="4149600"/>
          </a:xfrm>
          <a:prstGeom prst="rect">
            <a:avLst/>
          </a:prstGeom>
          <a:noFill/>
          <a:ln w="19050" cap="flat" cmpd="sng">
            <a:solidFill>
              <a:schemeClr val="accent6"/>
            </a:solidFill>
            <a:prstDash val="solid"/>
            <a:round/>
            <a:headEnd type="none" w="sm" len="sm"/>
            <a:tailEnd type="none" w="sm" len="sm"/>
          </a:ln>
        </p:spPr>
        <p:txBody>
          <a:bodyPr spcFirstLastPara="1" wrap="square" lIns="91425" tIns="219450" rIns="91425" bIns="45700" anchor="t" anchorCtr="0">
            <a:noAutofit/>
          </a:bodyPr>
          <a:lstStyle/>
          <a:p>
            <a:pPr marL="0" marR="0" lvl="0" indent="0" algn="ctr" rtl="0">
              <a:lnSpc>
                <a:spcPct val="100000"/>
              </a:lnSpc>
              <a:spcBef>
                <a:spcPts val="0"/>
              </a:spcBef>
              <a:spcAft>
                <a:spcPts val="0"/>
              </a:spcAft>
              <a:buClr>
                <a:srgbClr val="0D0D0D"/>
              </a:buClr>
              <a:buSzPts val="1500"/>
              <a:buNone/>
            </a:pPr>
            <a:r>
              <a:rPr lang="en-US" dirty="0">
                <a:solidFill>
                  <a:srgbClr val="0D0D0D"/>
                </a:solidFill>
              </a:rPr>
              <a:t>There are many tools have been used: </a:t>
            </a:r>
            <a:endParaRPr dirty="0">
              <a:solidFill>
                <a:srgbClr val="0D0D0D"/>
              </a:solidFill>
            </a:endParaRPr>
          </a:p>
          <a:p>
            <a:pPr marL="0" marR="0" lvl="0" indent="0" algn="ctr" rtl="0">
              <a:lnSpc>
                <a:spcPct val="100000"/>
              </a:lnSpc>
              <a:spcBef>
                <a:spcPts val="0"/>
              </a:spcBef>
              <a:spcAft>
                <a:spcPts val="0"/>
              </a:spcAft>
              <a:buClr>
                <a:srgbClr val="0D0D0D"/>
              </a:buClr>
              <a:buSzPts val="1500"/>
              <a:buFont typeface="Arial"/>
              <a:buNone/>
            </a:pPr>
            <a:r>
              <a:rPr lang="en-US" dirty="0">
                <a:solidFill>
                  <a:srgbClr val="0D0D0D"/>
                </a:solidFill>
              </a:rPr>
              <a:t>Morphology Matrix sheet</a:t>
            </a:r>
            <a:endParaRPr dirty="0">
              <a:solidFill>
                <a:srgbClr val="0D0D0D"/>
              </a:solidFill>
            </a:endParaRPr>
          </a:p>
          <a:p>
            <a:pPr marL="0" marR="0" lvl="0" indent="0" algn="ctr" rtl="0">
              <a:lnSpc>
                <a:spcPct val="100000"/>
              </a:lnSpc>
              <a:spcBef>
                <a:spcPts val="0"/>
              </a:spcBef>
              <a:spcAft>
                <a:spcPts val="0"/>
              </a:spcAft>
              <a:buClr>
                <a:srgbClr val="0D0D0D"/>
              </a:buClr>
              <a:buSzPts val="1500"/>
              <a:buFont typeface="Arial"/>
              <a:buNone/>
            </a:pPr>
            <a:r>
              <a:rPr lang="en-US" dirty="0">
                <a:solidFill>
                  <a:srgbClr val="0D0D0D"/>
                </a:solidFill>
              </a:rPr>
              <a:t>PUGH matrix sheet</a:t>
            </a:r>
            <a:endParaRPr dirty="0">
              <a:solidFill>
                <a:srgbClr val="0D0D0D"/>
              </a:solidFill>
            </a:endParaRPr>
          </a:p>
          <a:p>
            <a:pPr marL="0" marR="0" lvl="0" indent="0" algn="ctr" rtl="0">
              <a:lnSpc>
                <a:spcPct val="100000"/>
              </a:lnSpc>
              <a:spcBef>
                <a:spcPts val="0"/>
              </a:spcBef>
              <a:spcAft>
                <a:spcPts val="0"/>
              </a:spcAft>
              <a:buClr>
                <a:srgbClr val="0D0D0D"/>
              </a:buClr>
              <a:buSzPts val="1500"/>
              <a:buFont typeface="Arial"/>
              <a:buNone/>
            </a:pPr>
            <a:r>
              <a:rPr lang="en-US" dirty="0">
                <a:solidFill>
                  <a:srgbClr val="0D0D0D"/>
                </a:solidFill>
              </a:rPr>
              <a:t>RACI matrix sheet</a:t>
            </a:r>
            <a:endParaRPr dirty="0">
              <a:solidFill>
                <a:srgbClr val="0D0D0D"/>
              </a:solidFill>
            </a:endParaRPr>
          </a:p>
          <a:p>
            <a:pPr marL="0" marR="0" lvl="0" indent="0" algn="ctr" rtl="0">
              <a:lnSpc>
                <a:spcPct val="100000"/>
              </a:lnSpc>
              <a:spcBef>
                <a:spcPts val="0"/>
              </a:spcBef>
              <a:spcAft>
                <a:spcPts val="0"/>
              </a:spcAft>
              <a:buClr>
                <a:srgbClr val="0D0D0D"/>
              </a:buClr>
              <a:buSzPts val="1500"/>
              <a:buFont typeface="Arial"/>
              <a:buNone/>
            </a:pPr>
            <a:r>
              <a:rPr lang="en-US" dirty="0">
                <a:solidFill>
                  <a:srgbClr val="0D0D0D"/>
                </a:solidFill>
              </a:rPr>
              <a:t>Fast diagram</a:t>
            </a:r>
            <a:endParaRPr dirty="0">
              <a:solidFill>
                <a:srgbClr val="0D0D0D"/>
              </a:solidFill>
            </a:endParaRPr>
          </a:p>
          <a:p>
            <a:pPr marL="0" marR="0" lvl="0" indent="0" algn="ctr" rtl="0">
              <a:lnSpc>
                <a:spcPct val="100000"/>
              </a:lnSpc>
              <a:spcBef>
                <a:spcPts val="0"/>
              </a:spcBef>
              <a:spcAft>
                <a:spcPts val="0"/>
              </a:spcAft>
              <a:buClr>
                <a:srgbClr val="0D0D0D"/>
              </a:buClr>
              <a:buSzPts val="1500"/>
              <a:buFont typeface="Arial"/>
              <a:buNone/>
            </a:pPr>
            <a:r>
              <a:rPr lang="en-US" dirty="0">
                <a:solidFill>
                  <a:srgbClr val="0D0D0D"/>
                </a:solidFill>
              </a:rPr>
              <a:t>VOC</a:t>
            </a:r>
            <a:endParaRPr dirty="0">
              <a:solidFill>
                <a:srgbClr val="0D0D0D"/>
              </a:solidFill>
            </a:endParaRPr>
          </a:p>
          <a:p>
            <a:pPr marL="0" marR="0" lvl="0" indent="0" algn="ctr" rtl="0">
              <a:lnSpc>
                <a:spcPct val="100000"/>
              </a:lnSpc>
              <a:spcBef>
                <a:spcPts val="0"/>
              </a:spcBef>
              <a:spcAft>
                <a:spcPts val="0"/>
              </a:spcAft>
              <a:buClr>
                <a:srgbClr val="0D0D0D"/>
              </a:buClr>
              <a:buSzPts val="1500"/>
              <a:buFont typeface="Arial"/>
              <a:buNone/>
            </a:pPr>
            <a:r>
              <a:rPr lang="en-US" dirty="0">
                <a:solidFill>
                  <a:srgbClr val="0D0D0D"/>
                </a:solidFill>
              </a:rPr>
              <a:t>Failure Mode and effects analysis sheet</a:t>
            </a:r>
            <a:endParaRPr dirty="0">
              <a:solidFill>
                <a:srgbClr val="0D0D0D"/>
              </a:solidFill>
            </a:endParaRPr>
          </a:p>
          <a:p>
            <a:pPr marL="0" marR="0" lvl="0" indent="0" algn="ctr" rtl="0">
              <a:lnSpc>
                <a:spcPct val="100000"/>
              </a:lnSpc>
              <a:spcBef>
                <a:spcPts val="0"/>
              </a:spcBef>
              <a:spcAft>
                <a:spcPts val="0"/>
              </a:spcAft>
              <a:buClr>
                <a:srgbClr val="0D0D0D"/>
              </a:buClr>
              <a:buSzPts val="1500"/>
              <a:buFont typeface="Arial"/>
              <a:buNone/>
            </a:pPr>
            <a:endParaRPr dirty="0">
              <a:solidFill>
                <a:srgbClr val="0D0D0D"/>
              </a:solidFill>
            </a:endParaRPr>
          </a:p>
          <a:p>
            <a:pPr marL="0" marR="0" lvl="0" indent="0" algn="ctr" rtl="0">
              <a:lnSpc>
                <a:spcPct val="100000"/>
              </a:lnSpc>
              <a:spcBef>
                <a:spcPts val="0"/>
              </a:spcBef>
              <a:spcAft>
                <a:spcPts val="0"/>
              </a:spcAft>
              <a:buClr>
                <a:srgbClr val="0D0D0D"/>
              </a:buClr>
              <a:buSzPts val="1500"/>
              <a:buFont typeface="Arial"/>
              <a:buNone/>
            </a:pPr>
            <a:endParaRPr dirty="0">
              <a:solidFill>
                <a:srgbClr val="0D0D0D"/>
              </a:solidFill>
            </a:endParaRPr>
          </a:p>
        </p:txBody>
      </p:sp>
      <p:sp>
        <p:nvSpPr>
          <p:cNvPr id="288" name="Google Shape;288;p23"/>
          <p:cNvSpPr txBox="1">
            <a:spLocks noGrp="1"/>
          </p:cNvSpPr>
          <p:nvPr>
            <p:ph type="body" idx="9"/>
          </p:nvPr>
        </p:nvSpPr>
        <p:spPr>
          <a:xfrm>
            <a:off x="7325875" y="1325700"/>
            <a:ext cx="1867200" cy="848400"/>
          </a:xfrm>
          <a:prstGeom prst="rect">
            <a:avLst/>
          </a:prstGeom>
          <a:no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7121F"/>
              </a:buClr>
              <a:buSzPts val="1800"/>
              <a:buNone/>
            </a:pPr>
            <a:r>
              <a:rPr lang="en-US" sz="1800" b="1" dirty="0">
                <a:solidFill>
                  <a:srgbClr val="07121F"/>
                </a:solidFill>
              </a:rPr>
              <a:t>Concept generation &amp; Selection</a:t>
            </a:r>
            <a:endParaRPr dirty="0"/>
          </a:p>
        </p:txBody>
      </p:sp>
      <p:sp>
        <p:nvSpPr>
          <p:cNvPr id="289" name="Google Shape;289;p23"/>
          <p:cNvSpPr txBox="1">
            <a:spLocks noGrp="1"/>
          </p:cNvSpPr>
          <p:nvPr>
            <p:ph type="body" idx="4"/>
          </p:nvPr>
        </p:nvSpPr>
        <p:spPr>
          <a:xfrm>
            <a:off x="7326325" y="2188373"/>
            <a:ext cx="1865400" cy="4149600"/>
          </a:xfrm>
          <a:prstGeom prst="rect">
            <a:avLst/>
          </a:prstGeom>
          <a:noFill/>
          <a:ln w="19050" cap="flat" cmpd="sng">
            <a:solidFill>
              <a:schemeClr val="accent6"/>
            </a:solidFill>
            <a:prstDash val="solid"/>
            <a:round/>
            <a:headEnd type="none" w="sm" len="sm"/>
            <a:tailEnd type="none" w="sm" len="sm"/>
          </a:ln>
        </p:spPr>
        <p:txBody>
          <a:bodyPr spcFirstLastPara="1" wrap="square" lIns="91425" tIns="219450" rIns="91425" bIns="45700" anchor="t" anchorCtr="0">
            <a:noAutofit/>
          </a:bodyPr>
          <a:lstStyle/>
          <a:p>
            <a:pPr marL="0" marR="0" lvl="0" indent="0" algn="ctr" rtl="0">
              <a:lnSpc>
                <a:spcPct val="100000"/>
              </a:lnSpc>
              <a:spcBef>
                <a:spcPts val="0"/>
              </a:spcBef>
              <a:spcAft>
                <a:spcPts val="0"/>
              </a:spcAft>
              <a:buClr>
                <a:srgbClr val="0D0D0D"/>
              </a:buClr>
              <a:buSzPts val="1500"/>
              <a:buFont typeface="Arial"/>
              <a:buNone/>
            </a:pPr>
            <a:r>
              <a:rPr lang="en-US" dirty="0">
                <a:solidFill>
                  <a:srgbClr val="0D0D0D"/>
                </a:solidFill>
              </a:rPr>
              <a:t>There are 3 main concepts that have been generated.</a:t>
            </a:r>
            <a:endParaRPr dirty="0">
              <a:solidFill>
                <a:srgbClr val="0D0D0D"/>
              </a:solidFill>
            </a:endParaRPr>
          </a:p>
          <a:p>
            <a:pPr marL="0" marR="0" lvl="0" indent="0" algn="ctr" rtl="0">
              <a:lnSpc>
                <a:spcPct val="100000"/>
              </a:lnSpc>
              <a:spcBef>
                <a:spcPts val="0"/>
              </a:spcBef>
              <a:spcAft>
                <a:spcPts val="0"/>
              </a:spcAft>
              <a:buClr>
                <a:srgbClr val="0D0D0D"/>
              </a:buClr>
              <a:buSzPts val="1500"/>
              <a:buFont typeface="Arial"/>
              <a:buNone/>
            </a:pPr>
            <a:endParaRPr dirty="0">
              <a:solidFill>
                <a:srgbClr val="0D0D0D"/>
              </a:solidFill>
            </a:endParaRPr>
          </a:p>
        </p:txBody>
      </p:sp>
      <p:sp>
        <p:nvSpPr>
          <p:cNvPr id="290" name="Google Shape;290;p23"/>
          <p:cNvSpPr txBox="1">
            <a:spLocks noGrp="1"/>
          </p:cNvSpPr>
          <p:nvPr>
            <p:ph type="body" idx="13"/>
          </p:nvPr>
        </p:nvSpPr>
        <p:spPr>
          <a:xfrm>
            <a:off x="9488424" y="1325699"/>
            <a:ext cx="1865400" cy="848400"/>
          </a:xfrm>
          <a:prstGeom prst="rect">
            <a:avLst/>
          </a:prstGeom>
          <a:no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accent6"/>
              </a:buClr>
              <a:buSzPts val="1800"/>
              <a:buFont typeface="Arial"/>
              <a:buNone/>
            </a:pPr>
            <a:r>
              <a:rPr lang="en-US" dirty="0"/>
              <a:t>Launch The design</a:t>
            </a:r>
            <a:endParaRPr dirty="0"/>
          </a:p>
        </p:txBody>
      </p:sp>
      <p:sp>
        <p:nvSpPr>
          <p:cNvPr id="291" name="Google Shape;291;p23"/>
          <p:cNvSpPr txBox="1">
            <a:spLocks noGrp="1"/>
          </p:cNvSpPr>
          <p:nvPr>
            <p:ph type="body" idx="5"/>
          </p:nvPr>
        </p:nvSpPr>
        <p:spPr>
          <a:xfrm>
            <a:off x="9488425" y="2188373"/>
            <a:ext cx="1865400" cy="4149600"/>
          </a:xfrm>
          <a:prstGeom prst="rect">
            <a:avLst/>
          </a:prstGeom>
          <a:noFill/>
          <a:ln w="19050" cap="flat" cmpd="sng">
            <a:solidFill>
              <a:schemeClr val="accent6"/>
            </a:solidFill>
            <a:prstDash val="solid"/>
            <a:round/>
            <a:headEnd type="none" w="sm" len="sm"/>
            <a:tailEnd type="none" w="sm" len="sm"/>
          </a:ln>
        </p:spPr>
        <p:txBody>
          <a:bodyPr spcFirstLastPara="1" wrap="square" lIns="91425" tIns="219450" rIns="91425" bIns="45700" anchor="t" anchorCtr="0">
            <a:noAutofit/>
          </a:bodyPr>
          <a:lstStyle/>
          <a:p>
            <a:pPr marL="0" marR="0" lvl="0" indent="0" algn="ctr" rtl="0">
              <a:lnSpc>
                <a:spcPct val="100000"/>
              </a:lnSpc>
              <a:spcBef>
                <a:spcPts val="0"/>
              </a:spcBef>
              <a:spcAft>
                <a:spcPts val="0"/>
              </a:spcAft>
              <a:buClr>
                <a:srgbClr val="0D0D0D"/>
              </a:buClr>
              <a:buSzPts val="1500"/>
              <a:buNone/>
            </a:pPr>
            <a:r>
              <a:rPr lang="en-US" dirty="0">
                <a:solidFill>
                  <a:srgbClr val="0D0D0D"/>
                </a:solidFill>
              </a:rPr>
              <a:t>We developed the selected concept using SolidWorks, creating a detailed and accurate design to bring the idea to life. </a:t>
            </a:r>
            <a:endParaRPr dirty="0">
              <a:solidFill>
                <a:srgbClr val="0D0D0D"/>
              </a:solidFill>
            </a:endParaRPr>
          </a:p>
        </p:txBody>
      </p:sp>
      <p:sp>
        <p:nvSpPr>
          <p:cNvPr id="292" name="Google Shape;292;p23"/>
          <p:cNvSpPr txBox="1">
            <a:spLocks noGrp="1"/>
          </p:cNvSpPr>
          <p:nvPr>
            <p:ph type="title"/>
          </p:nvPr>
        </p:nvSpPr>
        <p:spPr>
          <a:xfrm>
            <a:off x="495299" y="182275"/>
            <a:ext cx="7545457" cy="1325700"/>
          </a:xfrm>
          <a:prstGeom prst="rect">
            <a:avLst/>
          </a:prstGeom>
          <a:noFill/>
          <a:ln>
            <a:noFill/>
          </a:ln>
        </p:spPr>
        <p:txBody>
          <a:bodyPr spcFirstLastPara="1" wrap="square" lIns="91425" tIns="45700" rIns="91425" bIns="45700" anchor="ctr" anchorCtr="0">
            <a:normAutofit/>
          </a:bodyPr>
          <a:lstStyle/>
          <a:p>
            <a:pPr marL="457200" lvl="0" indent="-457200" algn="l" rtl="0">
              <a:lnSpc>
                <a:spcPct val="90000"/>
              </a:lnSpc>
              <a:spcBef>
                <a:spcPts val="0"/>
              </a:spcBef>
              <a:spcAft>
                <a:spcPts val="0"/>
              </a:spcAft>
              <a:buSzPts val="3600"/>
              <a:buAutoNum type="arabicPeriod" startAt="2"/>
            </a:pPr>
            <a:r>
              <a:rPr lang="en-US" sz="4000" dirty="0">
                <a:latin typeface="+mj-lt"/>
              </a:rPr>
              <a:t>Product Design Process</a:t>
            </a:r>
            <a:endParaRPr sz="4000" dirty="0">
              <a:latin typeface="+mj-lt"/>
            </a:endParaRPr>
          </a:p>
        </p:txBody>
      </p:sp>
      <p:sp>
        <p:nvSpPr>
          <p:cNvPr id="4" name="Slide Number Placeholder 3">
            <a:extLst>
              <a:ext uri="{FF2B5EF4-FFF2-40B4-BE49-F238E27FC236}">
                <a16:creationId xmlns:a16="http://schemas.microsoft.com/office/drawing/2014/main" id="{21E571C6-52AD-8BB6-FC8C-FBC62EC744A9}"/>
              </a:ext>
            </a:extLst>
          </p:cNvPr>
          <p:cNvSpPr>
            <a:spLocks noGrp="1"/>
          </p:cNvSpPr>
          <p:nvPr>
            <p:ph type="sldNum" idx="12"/>
          </p:nvPr>
        </p:nvSpPr>
        <p:spPr>
          <a:xfrm>
            <a:off x="11247922" y="6279952"/>
            <a:ext cx="458700" cy="365100"/>
          </a:xfrm>
        </p:spPr>
        <p:txBody>
          <a:bodyPr spcFirstLastPara="1" wrap="square" lIns="91425" tIns="45700" rIns="91425" bIns="45700" anchor="ctr" anchorCtr="0">
            <a:noAutofit/>
          </a:bodyPr>
          <a:lstStyle/>
          <a:p>
            <a:pPr>
              <a:spcAft>
                <a:spcPts val="600"/>
              </a:spcAft>
            </a:pPr>
            <a:r>
              <a:rPr lang="en-US" sz="2000" b="1" dirty="0"/>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Shape 297"/>
        <p:cNvGrpSpPr/>
        <p:nvPr/>
      </p:nvGrpSpPr>
      <p:grpSpPr>
        <a:xfrm>
          <a:off x="0" y="0"/>
          <a:ext cx="0" cy="0"/>
          <a:chOff x="0" y="0"/>
          <a:chExt cx="0" cy="0"/>
        </a:xfrm>
      </p:grpSpPr>
      <p:pic>
        <p:nvPicPr>
          <p:cNvPr id="2" name="Google Shape;256;p20" descr="Diagram of a lamp with a table and a table&#10;&#10;Description automatically generated with medium confidence">
            <a:extLst>
              <a:ext uri="{FF2B5EF4-FFF2-40B4-BE49-F238E27FC236}">
                <a16:creationId xmlns:a16="http://schemas.microsoft.com/office/drawing/2014/main" id="{F04AA5C1-0AFC-ACE1-11A7-9EF69083216A}"/>
              </a:ext>
            </a:extLst>
          </p:cNvPr>
          <p:cNvPicPr preferRelativeResize="0"/>
          <p:nvPr/>
        </p:nvPicPr>
        <p:blipFill rotWithShape="1">
          <a:blip r:embed="rId3">
            <a:alphaModFix amt="36000"/>
          </a:blip>
          <a:srcRect/>
          <a:stretch/>
        </p:blipFill>
        <p:spPr>
          <a:xfrm flipH="1">
            <a:off x="7881372" y="2878899"/>
            <a:ext cx="5168354" cy="5338785"/>
          </a:xfrm>
          <a:prstGeom prst="rect">
            <a:avLst/>
          </a:prstGeom>
          <a:noFill/>
          <a:ln>
            <a:noFill/>
          </a:ln>
        </p:spPr>
      </p:pic>
      <p:sp>
        <p:nvSpPr>
          <p:cNvPr id="299" name="Google Shape;299;p24"/>
          <p:cNvSpPr/>
          <p:nvPr/>
        </p:nvSpPr>
        <p:spPr>
          <a:xfrm>
            <a:off x="322875" y="1541051"/>
            <a:ext cx="11546252" cy="4862269"/>
          </a:xfrm>
          <a:prstGeom prst="rect">
            <a:avLst/>
          </a:prstGeom>
          <a:noFill/>
          <a:ln>
            <a:noFill/>
          </a:ln>
        </p:spPr>
        <p:txBody>
          <a:bodyPr spcFirstLastPara="1" wrap="square" lIns="91425" tIns="45700" rIns="91425" bIns="45700" anchor="t" anchorCtr="0">
            <a:noAutofit/>
          </a:bodyPr>
          <a:lstStyle/>
          <a:p>
            <a:pPr marL="457200" lvl="0" indent="-228600">
              <a:lnSpc>
                <a:spcPct val="90000"/>
              </a:lnSpc>
              <a:spcBef>
                <a:spcPts val="1000"/>
              </a:spcBef>
              <a:buClr>
                <a:schemeClr val="accent6"/>
              </a:buClr>
              <a:buSzPts val="1500"/>
            </a:pPr>
            <a:r>
              <a:rPr lang="en-US" sz="2400" b="0" i="0" u="none" strike="noStrike" cap="none" dirty="0">
                <a:solidFill>
                  <a:schemeClr val="accent6"/>
                </a:solidFill>
                <a:latin typeface="Arial"/>
                <a:ea typeface="Arial"/>
                <a:cs typeface="Arial"/>
                <a:sym typeface="Arial"/>
              </a:rPr>
              <a:t>The Quality tools are essential for ensuring a structured and efficient design process. They help in analyzing customer needs, generating innovative concepts, evaluating alternatives, and identifying potential risks. We used the following quality tools:</a:t>
            </a:r>
          </a:p>
          <a:p>
            <a:pPr marL="571500" lvl="0" indent="-342900">
              <a:lnSpc>
                <a:spcPct val="90000"/>
              </a:lnSpc>
              <a:spcBef>
                <a:spcPts val="1000"/>
              </a:spcBef>
              <a:buClr>
                <a:schemeClr val="accent6"/>
              </a:buClr>
              <a:buSzPts val="1500"/>
              <a:buFont typeface="Arial" panose="020B0604020202020204" pitchFamily="34" charset="0"/>
              <a:buChar char="›"/>
            </a:pPr>
            <a:r>
              <a:rPr lang="en-US" sz="2400" b="0" i="0" u="none" strike="noStrike" cap="none" dirty="0">
                <a:solidFill>
                  <a:schemeClr val="accent6"/>
                </a:solidFill>
                <a:latin typeface="Arial"/>
                <a:ea typeface="Arial"/>
                <a:cs typeface="Arial"/>
                <a:sym typeface="Arial"/>
              </a:rPr>
              <a:t>RACI matrix sheet.</a:t>
            </a:r>
          </a:p>
          <a:p>
            <a:pPr marL="571500" lvl="0" indent="-342900">
              <a:lnSpc>
                <a:spcPct val="90000"/>
              </a:lnSpc>
              <a:spcBef>
                <a:spcPts val="1000"/>
              </a:spcBef>
              <a:buClr>
                <a:schemeClr val="accent6"/>
              </a:buClr>
              <a:buSzPts val="1500"/>
              <a:buFont typeface="Arial" panose="020B0604020202020204" pitchFamily="34" charset="0"/>
              <a:buChar char="›"/>
            </a:pPr>
            <a:r>
              <a:rPr lang="en-US" sz="2400" b="0" i="0" u="none" strike="noStrike" cap="none" dirty="0" err="1">
                <a:solidFill>
                  <a:schemeClr val="accent6"/>
                </a:solidFill>
                <a:latin typeface="Arial"/>
                <a:ea typeface="Arial"/>
                <a:cs typeface="Arial"/>
                <a:sym typeface="Arial"/>
              </a:rPr>
              <a:t>VoC</a:t>
            </a:r>
            <a:r>
              <a:rPr lang="en-US" sz="2400" b="0" i="0" u="none" strike="noStrike" cap="none" dirty="0">
                <a:solidFill>
                  <a:schemeClr val="accent6"/>
                </a:solidFill>
                <a:latin typeface="Arial"/>
                <a:ea typeface="Arial"/>
                <a:cs typeface="Arial"/>
                <a:sym typeface="Arial"/>
              </a:rPr>
              <a:t> ( Voice of Customer )</a:t>
            </a:r>
          </a:p>
          <a:p>
            <a:pPr marL="571500" lvl="0" indent="-342900">
              <a:lnSpc>
                <a:spcPct val="90000"/>
              </a:lnSpc>
              <a:spcBef>
                <a:spcPts val="1000"/>
              </a:spcBef>
              <a:buClr>
                <a:schemeClr val="accent6"/>
              </a:buClr>
              <a:buSzPts val="1500"/>
              <a:buFont typeface="Arial" panose="020B0604020202020204" pitchFamily="34" charset="0"/>
              <a:buChar char="›"/>
            </a:pPr>
            <a:r>
              <a:rPr lang="en-US" sz="2400" b="0" i="0" u="none" strike="noStrike" cap="none" dirty="0">
                <a:solidFill>
                  <a:schemeClr val="accent6"/>
                </a:solidFill>
                <a:latin typeface="Arial"/>
                <a:ea typeface="Arial"/>
                <a:cs typeface="Arial"/>
                <a:sym typeface="Arial"/>
              </a:rPr>
              <a:t>PUGH matrix sheet.</a:t>
            </a:r>
          </a:p>
          <a:p>
            <a:pPr marL="571500" lvl="0" indent="-342900">
              <a:lnSpc>
                <a:spcPct val="90000"/>
              </a:lnSpc>
              <a:spcBef>
                <a:spcPts val="1000"/>
              </a:spcBef>
              <a:buClr>
                <a:schemeClr val="accent6"/>
              </a:buClr>
              <a:buSzPts val="1500"/>
              <a:buFont typeface="Arial" panose="020B0604020202020204" pitchFamily="34" charset="0"/>
              <a:buChar char="›"/>
            </a:pPr>
            <a:r>
              <a:rPr lang="en-US" sz="2400" b="0" i="0" u="none" strike="noStrike" cap="none" dirty="0">
                <a:solidFill>
                  <a:schemeClr val="accent6"/>
                </a:solidFill>
                <a:latin typeface="Arial"/>
                <a:ea typeface="Arial"/>
                <a:cs typeface="Arial"/>
                <a:sym typeface="Arial"/>
              </a:rPr>
              <a:t>FAST diagram.</a:t>
            </a:r>
          </a:p>
          <a:p>
            <a:pPr marL="571500" lvl="0" indent="-342900">
              <a:lnSpc>
                <a:spcPct val="90000"/>
              </a:lnSpc>
              <a:spcBef>
                <a:spcPts val="1000"/>
              </a:spcBef>
              <a:buClr>
                <a:schemeClr val="accent6"/>
              </a:buClr>
              <a:buSzPts val="1500"/>
              <a:buFont typeface="Arial" panose="020B0604020202020204" pitchFamily="34" charset="0"/>
              <a:buChar char="›"/>
            </a:pPr>
            <a:r>
              <a:rPr lang="en-US" sz="2400" b="0" i="0" u="none" strike="noStrike" cap="none" dirty="0">
                <a:solidFill>
                  <a:schemeClr val="accent6"/>
                </a:solidFill>
                <a:latin typeface="Arial"/>
                <a:ea typeface="Arial"/>
                <a:cs typeface="Arial"/>
                <a:sym typeface="Arial"/>
              </a:rPr>
              <a:t>Morphology Matrix sheet.</a:t>
            </a:r>
          </a:p>
          <a:p>
            <a:pPr marL="571500" lvl="0" indent="-342900">
              <a:lnSpc>
                <a:spcPct val="90000"/>
              </a:lnSpc>
              <a:spcBef>
                <a:spcPts val="1000"/>
              </a:spcBef>
              <a:buClr>
                <a:schemeClr val="accent6"/>
              </a:buClr>
              <a:buSzPts val="1500"/>
              <a:buFont typeface="Arial" panose="020B0604020202020204" pitchFamily="34" charset="0"/>
              <a:buChar char="›"/>
            </a:pPr>
            <a:r>
              <a:rPr lang="en-US" sz="2400" b="0" i="0" u="none" strike="noStrike" cap="none" dirty="0">
                <a:solidFill>
                  <a:schemeClr val="accent6"/>
                </a:solidFill>
                <a:latin typeface="Arial"/>
                <a:ea typeface="Arial"/>
                <a:cs typeface="Arial"/>
                <a:sym typeface="Arial"/>
              </a:rPr>
              <a:t>Failure Mode and Effect </a:t>
            </a:r>
            <a:r>
              <a:rPr lang="en-US" sz="2400" dirty="0">
                <a:solidFill>
                  <a:schemeClr val="accent6"/>
                </a:solidFill>
              </a:rPr>
              <a:t>A</a:t>
            </a:r>
            <a:r>
              <a:rPr lang="en-US" sz="2400" b="0" i="0" u="none" strike="noStrike" cap="none" dirty="0">
                <a:solidFill>
                  <a:schemeClr val="accent6"/>
                </a:solidFill>
                <a:latin typeface="Arial"/>
                <a:ea typeface="Arial"/>
                <a:cs typeface="Arial"/>
                <a:sym typeface="Arial"/>
              </a:rPr>
              <a:t>nalysis sheet.</a:t>
            </a:r>
          </a:p>
          <a:p>
            <a:pPr marL="457200" lvl="0" indent="-228600">
              <a:lnSpc>
                <a:spcPct val="90000"/>
              </a:lnSpc>
              <a:spcBef>
                <a:spcPts val="1000"/>
              </a:spcBef>
              <a:buClr>
                <a:schemeClr val="accent6"/>
              </a:buClr>
              <a:buSzPts val="1500"/>
            </a:pPr>
            <a:endParaRPr lang="en-US" sz="2400" b="0" i="0" u="none" strike="noStrike" cap="none" dirty="0">
              <a:solidFill>
                <a:schemeClr val="accent6"/>
              </a:solidFill>
              <a:latin typeface="Arial"/>
              <a:ea typeface="Arial"/>
              <a:cs typeface="Arial"/>
              <a:sym typeface="Arial"/>
            </a:endParaRPr>
          </a:p>
          <a:p>
            <a:pPr marL="457200" lvl="0" indent="-228600">
              <a:lnSpc>
                <a:spcPct val="90000"/>
              </a:lnSpc>
              <a:spcBef>
                <a:spcPts val="1000"/>
              </a:spcBef>
              <a:buClr>
                <a:schemeClr val="accent6"/>
              </a:buClr>
              <a:buSzPts val="1500"/>
            </a:pPr>
            <a:endParaRPr lang="en-US" sz="2400" b="0" i="0" u="none" strike="noStrike" cap="none" dirty="0">
              <a:solidFill>
                <a:schemeClr val="accent6"/>
              </a:solidFill>
              <a:latin typeface="Arial"/>
              <a:ea typeface="Arial"/>
              <a:cs typeface="Arial"/>
              <a:sym typeface="Arial"/>
            </a:endParaRPr>
          </a:p>
          <a:p>
            <a:pPr marL="457200" lvl="0" indent="-228600">
              <a:lnSpc>
                <a:spcPct val="90000"/>
              </a:lnSpc>
              <a:spcBef>
                <a:spcPts val="1000"/>
              </a:spcBef>
              <a:buClr>
                <a:schemeClr val="accent6"/>
              </a:buClr>
              <a:buSzPts val="1500"/>
            </a:pPr>
            <a:br>
              <a:rPr lang="en-US" sz="2400" b="0" i="0" u="none" strike="noStrike" cap="none" dirty="0">
                <a:solidFill>
                  <a:schemeClr val="accent6"/>
                </a:solidFill>
                <a:latin typeface="Arial"/>
                <a:ea typeface="Arial"/>
                <a:cs typeface="Arial"/>
                <a:sym typeface="Arial"/>
              </a:rPr>
            </a:br>
            <a:endParaRPr lang="en-US" sz="2400" b="0" i="0" u="none" strike="noStrike" cap="none" dirty="0">
              <a:solidFill>
                <a:schemeClr val="accent6"/>
              </a:solidFill>
              <a:latin typeface="Arial"/>
              <a:ea typeface="Arial"/>
              <a:cs typeface="Arial"/>
              <a:sym typeface="Arial"/>
            </a:endParaRPr>
          </a:p>
          <a:p>
            <a:pPr marL="457200" lvl="0" indent="-228600">
              <a:lnSpc>
                <a:spcPct val="90000"/>
              </a:lnSpc>
              <a:spcBef>
                <a:spcPts val="1000"/>
              </a:spcBef>
              <a:buClr>
                <a:schemeClr val="accent6"/>
              </a:buClr>
              <a:buSzPts val="1500"/>
            </a:pPr>
            <a:br>
              <a:rPr lang="en-US" sz="2400" b="0" i="0" u="none" strike="noStrike" cap="none" dirty="0">
                <a:solidFill>
                  <a:schemeClr val="accent6"/>
                </a:solidFill>
                <a:latin typeface="Arial"/>
                <a:ea typeface="Arial"/>
                <a:cs typeface="Arial"/>
                <a:sym typeface="Arial"/>
              </a:rPr>
            </a:br>
            <a:endParaRPr lang="en-US" sz="2400" b="0" i="0" u="none" strike="noStrike" cap="none" dirty="0">
              <a:solidFill>
                <a:schemeClr val="accent6"/>
              </a:solidFill>
              <a:latin typeface="Arial"/>
              <a:ea typeface="Arial"/>
              <a:cs typeface="Arial"/>
              <a:sym typeface="Arial"/>
            </a:endParaRPr>
          </a:p>
          <a:p>
            <a:pPr marL="457200" lvl="0" indent="-228600">
              <a:lnSpc>
                <a:spcPct val="90000"/>
              </a:lnSpc>
              <a:spcBef>
                <a:spcPts val="1000"/>
              </a:spcBef>
              <a:buClr>
                <a:schemeClr val="accent6"/>
              </a:buClr>
              <a:buSzPts val="1500"/>
            </a:pPr>
            <a:br>
              <a:rPr lang="en-US" sz="2400" b="0" i="0" u="none" strike="noStrike" cap="none" dirty="0">
                <a:solidFill>
                  <a:schemeClr val="accent6"/>
                </a:solidFill>
                <a:latin typeface="Arial"/>
                <a:ea typeface="Arial"/>
                <a:cs typeface="Arial"/>
                <a:sym typeface="Arial"/>
              </a:rPr>
            </a:br>
            <a:endParaRPr lang="en-US" sz="2400" b="0" i="0" u="none" strike="noStrike" cap="none" dirty="0">
              <a:solidFill>
                <a:schemeClr val="accent6"/>
              </a:solidFill>
              <a:latin typeface="Arial"/>
              <a:ea typeface="Arial"/>
              <a:cs typeface="Arial"/>
              <a:sym typeface="Arial"/>
            </a:endParaRPr>
          </a:p>
          <a:p>
            <a:pPr marL="457200" lvl="0" indent="-228600">
              <a:lnSpc>
                <a:spcPct val="90000"/>
              </a:lnSpc>
              <a:spcBef>
                <a:spcPts val="1000"/>
              </a:spcBef>
              <a:buClr>
                <a:schemeClr val="accent6"/>
              </a:buClr>
              <a:buSzPts val="1500"/>
            </a:pPr>
            <a:br>
              <a:rPr lang="en-US" sz="2400" b="0" i="0" u="none" strike="noStrike" cap="none" dirty="0">
                <a:solidFill>
                  <a:schemeClr val="accent6"/>
                </a:solidFill>
                <a:latin typeface="Arial"/>
                <a:ea typeface="Arial"/>
                <a:cs typeface="Arial"/>
                <a:sym typeface="Arial"/>
              </a:rPr>
            </a:br>
            <a:endParaRPr lang="en-US" sz="2400" b="0" i="0" u="none" strike="noStrike" cap="none" dirty="0">
              <a:solidFill>
                <a:schemeClr val="accent6"/>
              </a:solidFill>
              <a:latin typeface="Arial"/>
              <a:ea typeface="Arial"/>
              <a:cs typeface="Arial"/>
              <a:sym typeface="Arial"/>
            </a:endParaRPr>
          </a:p>
        </p:txBody>
      </p:sp>
      <p:sp>
        <p:nvSpPr>
          <p:cNvPr id="298" name="Google Shape;298;p24"/>
          <p:cNvSpPr txBox="1">
            <a:spLocks noGrp="1"/>
          </p:cNvSpPr>
          <p:nvPr>
            <p:ph type="title"/>
          </p:nvPr>
        </p:nvSpPr>
        <p:spPr>
          <a:xfrm>
            <a:off x="322874" y="454680"/>
            <a:ext cx="4949517" cy="1325700"/>
          </a:xfrm>
        </p:spPr>
        <p:txBody>
          <a:bodyPr spcFirstLastPara="1" wrap="square" lIns="91425" tIns="45700" rIns="91425" bIns="45700" anchor="t" anchorCtr="0">
            <a:normAutofit/>
          </a:bodyPr>
          <a:lstStyle/>
          <a:p>
            <a:pPr marL="457200" lvl="0" indent="-457200"/>
            <a:r>
              <a:rPr lang="en-US" b="1" i="0" u="none" strike="noStrike" cap="none" dirty="0">
                <a:latin typeface="+mj-lt"/>
                <a:ea typeface="Mate"/>
                <a:cs typeface="Mate"/>
                <a:sym typeface="Mate"/>
              </a:rPr>
              <a:t>3. Quality Tools</a:t>
            </a:r>
          </a:p>
        </p:txBody>
      </p:sp>
      <p:sp>
        <p:nvSpPr>
          <p:cNvPr id="3" name="Slide Number Placeholder 3">
            <a:extLst>
              <a:ext uri="{FF2B5EF4-FFF2-40B4-BE49-F238E27FC236}">
                <a16:creationId xmlns:a16="http://schemas.microsoft.com/office/drawing/2014/main" id="{714FC185-5019-F486-BF91-897963625A45}"/>
              </a:ext>
            </a:extLst>
          </p:cNvPr>
          <p:cNvSpPr txBox="1">
            <a:spLocks/>
          </p:cNvSpPr>
          <p:nvPr/>
        </p:nvSpPr>
        <p:spPr>
          <a:xfrm>
            <a:off x="11322876" y="6220770"/>
            <a:ext cx="458700"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9pPr>
          </a:lstStyle>
          <a:p>
            <a:pPr>
              <a:spcAft>
                <a:spcPts val="600"/>
              </a:spcAft>
            </a:pPr>
            <a:r>
              <a:rPr lang="en-US" sz="2000" b="1" dirty="0"/>
              <a:t>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Shape 304"/>
        <p:cNvGrpSpPr/>
        <p:nvPr/>
      </p:nvGrpSpPr>
      <p:grpSpPr>
        <a:xfrm>
          <a:off x="0" y="0"/>
          <a:ext cx="0" cy="0"/>
          <a:chOff x="0" y="0"/>
          <a:chExt cx="0" cy="0"/>
        </a:xfrm>
      </p:grpSpPr>
      <p:sp>
        <p:nvSpPr>
          <p:cNvPr id="306" name="Google Shape;306;p25"/>
          <p:cNvSpPr/>
          <p:nvPr/>
        </p:nvSpPr>
        <p:spPr>
          <a:xfrm>
            <a:off x="3335105" y="2695551"/>
            <a:ext cx="8502398" cy="3887469"/>
          </a:xfrm>
          <a:prstGeom prst="rect">
            <a:avLst/>
          </a:prstGeom>
          <a:noFill/>
          <a:ln>
            <a:noFill/>
          </a:ln>
        </p:spPr>
        <p:txBody>
          <a:bodyPr spcFirstLastPara="1" wrap="square" lIns="91425" tIns="45700" rIns="91425" bIns="45700" anchor="t" anchorCtr="0">
            <a:noAutofit/>
          </a:bodyPr>
          <a:lstStyle/>
          <a:p>
            <a:pPr marL="139700" lvl="0">
              <a:lnSpc>
                <a:spcPct val="90000"/>
              </a:lnSpc>
              <a:spcAft>
                <a:spcPts val="600"/>
              </a:spcAft>
              <a:buClr>
                <a:schemeClr val="accent6"/>
              </a:buClr>
              <a:buSzPts val="1400"/>
            </a:pPr>
            <a:r>
              <a:rPr lang="en-US" sz="2800" b="0" i="0" u="none" strike="noStrike" cap="none" dirty="0">
                <a:solidFill>
                  <a:schemeClr val="accent6"/>
                </a:solidFill>
                <a:latin typeface="Arial"/>
                <a:ea typeface="Arial"/>
                <a:cs typeface="Arial"/>
                <a:sym typeface="Arial"/>
              </a:rPr>
              <a:t>The RACI matrix is a simple tool we used to assign roles and responsibilities within the team. It helped clarify who is Responsible, Accountable, Consulted, and Informed for each task, ensuring the project runs smoothly without confusion or overlap. </a:t>
            </a:r>
          </a:p>
          <a:p>
            <a:pPr marL="457200" lvl="0" indent="-317500">
              <a:lnSpc>
                <a:spcPct val="90000"/>
              </a:lnSpc>
              <a:spcAft>
                <a:spcPts val="600"/>
              </a:spcAft>
              <a:buClr>
                <a:schemeClr val="accent6"/>
              </a:buClr>
              <a:buSzPts val="1400"/>
              <a:buFont typeface="Arial"/>
              <a:buChar char="•"/>
            </a:pPr>
            <a:endParaRPr lang="en-US" sz="2800" b="0" i="0" u="none" strike="noStrike" cap="none" dirty="0">
              <a:solidFill>
                <a:schemeClr val="accent6"/>
              </a:solidFill>
              <a:latin typeface="Arial"/>
              <a:ea typeface="Arial"/>
              <a:cs typeface="Arial"/>
              <a:sym typeface="Arial"/>
            </a:endParaRPr>
          </a:p>
          <a:p>
            <a:pPr marL="457200" lvl="0" indent="-317500">
              <a:lnSpc>
                <a:spcPct val="90000"/>
              </a:lnSpc>
              <a:spcAft>
                <a:spcPts val="600"/>
              </a:spcAft>
              <a:buClr>
                <a:schemeClr val="accent6"/>
              </a:buClr>
              <a:buSzPts val="1400"/>
              <a:buFont typeface="Arial"/>
              <a:buChar char="•"/>
            </a:pPr>
            <a:endParaRPr lang="en-US" sz="2800" b="0" i="0" u="none" strike="noStrike" cap="none" dirty="0">
              <a:solidFill>
                <a:schemeClr val="accent6"/>
              </a:solidFill>
              <a:latin typeface="Arial"/>
              <a:ea typeface="Arial"/>
              <a:cs typeface="Arial"/>
              <a:sym typeface="Arial"/>
            </a:endParaRPr>
          </a:p>
          <a:p>
            <a:pPr marL="457200" lvl="0" indent="-317500">
              <a:lnSpc>
                <a:spcPct val="90000"/>
              </a:lnSpc>
              <a:spcAft>
                <a:spcPts val="600"/>
              </a:spcAft>
              <a:buClr>
                <a:schemeClr val="accent6"/>
              </a:buClr>
              <a:buSzPts val="1400"/>
              <a:buFont typeface="Arial"/>
              <a:buChar char="•"/>
            </a:pPr>
            <a:endParaRPr lang="en-US" sz="2800" b="0" i="0" u="none" strike="noStrike" cap="none" dirty="0">
              <a:solidFill>
                <a:schemeClr val="accent6"/>
              </a:solidFill>
              <a:latin typeface="Arial"/>
              <a:ea typeface="Arial"/>
              <a:cs typeface="Arial"/>
              <a:sym typeface="Arial"/>
            </a:endParaRPr>
          </a:p>
          <a:p>
            <a:pPr marL="457200" lvl="0" indent="-317500">
              <a:lnSpc>
                <a:spcPct val="90000"/>
              </a:lnSpc>
              <a:spcAft>
                <a:spcPts val="600"/>
              </a:spcAft>
              <a:buClr>
                <a:schemeClr val="accent6"/>
              </a:buClr>
              <a:buSzPts val="1400"/>
              <a:buFont typeface="Arial"/>
              <a:buChar char="•"/>
            </a:pPr>
            <a:endParaRPr lang="en-US" sz="2800" b="0" i="0" u="none" strike="noStrike" cap="none" dirty="0">
              <a:solidFill>
                <a:schemeClr val="accent6"/>
              </a:solidFill>
              <a:latin typeface="Arial"/>
              <a:ea typeface="Arial"/>
              <a:cs typeface="Arial"/>
              <a:sym typeface="Arial"/>
            </a:endParaRPr>
          </a:p>
          <a:p>
            <a:pPr marL="139700" lvl="0">
              <a:lnSpc>
                <a:spcPct val="90000"/>
              </a:lnSpc>
              <a:spcAft>
                <a:spcPts val="600"/>
              </a:spcAft>
              <a:buClr>
                <a:schemeClr val="accent6"/>
              </a:buClr>
              <a:buSzPts val="1400"/>
            </a:pPr>
            <a:endParaRPr lang="en-US" sz="2800" b="0" i="0" u="none" strike="noStrike" cap="none" dirty="0">
              <a:solidFill>
                <a:schemeClr val="accent6"/>
              </a:solidFill>
              <a:latin typeface="Arial"/>
              <a:ea typeface="Arial"/>
              <a:cs typeface="Arial"/>
              <a:sym typeface="Arial"/>
            </a:endParaRPr>
          </a:p>
        </p:txBody>
      </p:sp>
      <p:sp>
        <p:nvSpPr>
          <p:cNvPr id="305" name="Google Shape;305;p25"/>
          <p:cNvSpPr txBox="1">
            <a:spLocks noGrp="1"/>
          </p:cNvSpPr>
          <p:nvPr>
            <p:ph type="title"/>
          </p:nvPr>
        </p:nvSpPr>
        <p:spPr>
          <a:xfrm>
            <a:off x="502664" y="707105"/>
            <a:ext cx="11334839" cy="2277600"/>
          </a:xfrm>
        </p:spPr>
        <p:txBody>
          <a:bodyPr spcFirstLastPara="1" wrap="square" lIns="91425" tIns="45700" rIns="91425" bIns="45700" anchor="t" anchorCtr="0">
            <a:normAutofit/>
          </a:bodyPr>
          <a:lstStyle/>
          <a:p>
            <a:pPr marL="0" lvl="0" indent="0"/>
            <a:r>
              <a:rPr lang="en-US" sz="4000" b="1" i="0" u="none" strike="noStrike" cap="none" dirty="0">
                <a:latin typeface="+mj-lt"/>
                <a:ea typeface="Mate"/>
                <a:cs typeface="Mate"/>
                <a:sym typeface="Mate"/>
              </a:rPr>
              <a:t>3.1 RACI (Responsible, Accountable, Consult, Inform) Matrix Sheet</a:t>
            </a:r>
          </a:p>
        </p:txBody>
      </p:sp>
      <p:sp>
        <p:nvSpPr>
          <p:cNvPr id="2" name="Slide Number Placeholder 3">
            <a:extLst>
              <a:ext uri="{FF2B5EF4-FFF2-40B4-BE49-F238E27FC236}">
                <a16:creationId xmlns:a16="http://schemas.microsoft.com/office/drawing/2014/main" id="{9507C851-954B-246A-9820-EE9413CCE121}"/>
              </a:ext>
            </a:extLst>
          </p:cNvPr>
          <p:cNvSpPr txBox="1">
            <a:spLocks/>
          </p:cNvSpPr>
          <p:nvPr/>
        </p:nvSpPr>
        <p:spPr>
          <a:xfrm>
            <a:off x="11378803" y="6217920"/>
            <a:ext cx="458700"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9pPr>
          </a:lstStyle>
          <a:p>
            <a:pPr>
              <a:spcAft>
                <a:spcPts val="600"/>
              </a:spcAft>
            </a:pPr>
            <a:r>
              <a:rPr lang="en-US" sz="2000" b="1" dirty="0"/>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1"/>
        <p:cNvGrpSpPr/>
        <p:nvPr/>
      </p:nvGrpSpPr>
      <p:grpSpPr>
        <a:xfrm>
          <a:off x="0" y="0"/>
          <a:ext cx="0" cy="0"/>
          <a:chOff x="0" y="0"/>
          <a:chExt cx="0" cy="0"/>
        </a:xfrm>
      </p:grpSpPr>
      <p:pic>
        <p:nvPicPr>
          <p:cNvPr id="3" name="Kép 2">
            <a:extLst>
              <a:ext uri="{FF2B5EF4-FFF2-40B4-BE49-F238E27FC236}">
                <a16:creationId xmlns:a16="http://schemas.microsoft.com/office/drawing/2014/main" id="{661AAD86-0B3E-E830-9670-5027C2DDFEBA}"/>
              </a:ext>
            </a:extLst>
          </p:cNvPr>
          <p:cNvPicPr>
            <a:picLocks noChangeAspect="1"/>
          </p:cNvPicPr>
          <p:nvPr/>
        </p:nvPicPr>
        <p:blipFill>
          <a:blip r:embed="rId3">
            <a:alphaModFix amt="87000"/>
          </a:blip>
          <a:srcRect l="6143" t="4274" r="1383" b="10753"/>
          <a:stretch/>
        </p:blipFill>
        <p:spPr>
          <a:xfrm rot="17946847">
            <a:off x="8596525" y="-1073224"/>
            <a:ext cx="4245413" cy="3007693"/>
          </a:xfrm>
          <a:prstGeom prst="rect">
            <a:avLst/>
          </a:prstGeom>
        </p:spPr>
      </p:pic>
      <p:sp>
        <p:nvSpPr>
          <p:cNvPr id="312" name="Google Shape;312;p26"/>
          <p:cNvSpPr txBox="1">
            <a:spLocks noGrp="1"/>
          </p:cNvSpPr>
          <p:nvPr>
            <p:ph type="title"/>
          </p:nvPr>
        </p:nvSpPr>
        <p:spPr>
          <a:xfrm>
            <a:off x="495300" y="150616"/>
            <a:ext cx="110487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000" dirty="0">
                <a:latin typeface="+mj-lt"/>
              </a:rPr>
              <a:t>3.2 Voice of Customers </a:t>
            </a:r>
            <a:endParaRPr sz="4000" dirty="0">
              <a:latin typeface="+mj-lt"/>
            </a:endParaRPr>
          </a:p>
        </p:txBody>
      </p:sp>
      <p:sp>
        <p:nvSpPr>
          <p:cNvPr id="313" name="Google Shape;313;p26"/>
          <p:cNvSpPr/>
          <p:nvPr/>
        </p:nvSpPr>
        <p:spPr>
          <a:xfrm>
            <a:off x="648000" y="1319525"/>
            <a:ext cx="11048700" cy="5261400"/>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2400" dirty="0">
                <a:solidFill>
                  <a:schemeClr val="dk2"/>
                </a:solidFill>
                <a:latin typeface="+mn-lt"/>
                <a:ea typeface="Times New Roman"/>
                <a:cs typeface="Times New Roman"/>
                <a:sym typeface="Times New Roman"/>
              </a:rPr>
              <a:t>The Voice of Customer (</a:t>
            </a:r>
            <a:r>
              <a:rPr lang="en-US" sz="2400" dirty="0" err="1">
                <a:solidFill>
                  <a:schemeClr val="dk2"/>
                </a:solidFill>
                <a:latin typeface="+mn-lt"/>
                <a:ea typeface="Times New Roman"/>
                <a:cs typeface="Times New Roman"/>
                <a:sym typeface="Times New Roman"/>
              </a:rPr>
              <a:t>VoC</a:t>
            </a:r>
            <a:r>
              <a:rPr lang="en-US" sz="2400" dirty="0">
                <a:solidFill>
                  <a:schemeClr val="dk2"/>
                </a:solidFill>
                <a:latin typeface="+mn-lt"/>
                <a:ea typeface="Times New Roman"/>
                <a:cs typeface="Times New Roman"/>
                <a:sym typeface="Times New Roman"/>
              </a:rPr>
              <a:t>) is a process used to capture and understand the needs, preferences, and expectations of customers in order to create user-centered designs that meet real-world demands.</a:t>
            </a:r>
          </a:p>
          <a:p>
            <a:pPr marL="0" lvl="0" indent="0" algn="just" rtl="0">
              <a:spcBef>
                <a:spcPts val="0"/>
              </a:spcBef>
              <a:spcAft>
                <a:spcPts val="0"/>
              </a:spcAft>
              <a:buNone/>
            </a:pPr>
            <a:endParaRPr sz="2400" dirty="0">
              <a:solidFill>
                <a:schemeClr val="dk2"/>
              </a:solidFill>
              <a:latin typeface="+mn-lt"/>
              <a:ea typeface="Times New Roman"/>
              <a:cs typeface="Times New Roman"/>
              <a:sym typeface="Times New Roman"/>
            </a:endParaRPr>
          </a:p>
          <a:p>
            <a:pPr marL="0" lvl="0" indent="0" algn="just" rtl="0">
              <a:spcBef>
                <a:spcPts val="0"/>
              </a:spcBef>
              <a:spcAft>
                <a:spcPts val="0"/>
              </a:spcAft>
              <a:buNone/>
            </a:pPr>
            <a:r>
              <a:rPr lang="en-US" sz="2400" dirty="0">
                <a:solidFill>
                  <a:schemeClr val="dk2"/>
                </a:solidFill>
                <a:latin typeface="+mn-lt"/>
                <a:ea typeface="Times New Roman"/>
                <a:cs typeface="Times New Roman"/>
                <a:sym typeface="Times New Roman"/>
              </a:rPr>
              <a:t>Through the extensive list of customer requirements, we assigned weights to each feature based on its importance to the users. After careful evaluation, the key priorities identified were:</a:t>
            </a:r>
          </a:p>
          <a:p>
            <a:pPr marL="0" lvl="0" indent="0" algn="just" rtl="0">
              <a:spcBef>
                <a:spcPts val="0"/>
              </a:spcBef>
              <a:spcAft>
                <a:spcPts val="0"/>
              </a:spcAft>
              <a:buNone/>
            </a:pPr>
            <a:endParaRPr sz="2400" dirty="0">
              <a:solidFill>
                <a:schemeClr val="dk2"/>
              </a:solidFill>
              <a:latin typeface="+mn-lt"/>
              <a:ea typeface="Times New Roman"/>
              <a:cs typeface="Times New Roman"/>
              <a:sym typeface="Times New Roman"/>
            </a:endParaRPr>
          </a:p>
          <a:p>
            <a:pPr marL="0" lvl="0" indent="0" algn="just" rtl="0">
              <a:spcBef>
                <a:spcPts val="0"/>
              </a:spcBef>
              <a:spcAft>
                <a:spcPts val="0"/>
              </a:spcAft>
              <a:buNone/>
            </a:pPr>
            <a:r>
              <a:rPr lang="en-US" sz="2400" b="1" u="sng" dirty="0">
                <a:solidFill>
                  <a:schemeClr val="dk2"/>
                </a:solidFill>
                <a:latin typeface="+mn-lt"/>
                <a:ea typeface="Times New Roman"/>
                <a:cs typeface="Times New Roman"/>
                <a:sym typeface="Times New Roman"/>
              </a:rPr>
              <a:t>Safety:</a:t>
            </a:r>
            <a:r>
              <a:rPr lang="en-US" sz="2400" dirty="0">
                <a:solidFill>
                  <a:schemeClr val="dk2"/>
                </a:solidFill>
                <a:latin typeface="+mn-lt"/>
                <a:ea typeface="Times New Roman"/>
                <a:cs typeface="Times New Roman"/>
                <a:sym typeface="Times New Roman"/>
              </a:rPr>
              <a:t> Prioritizing user safety by minimizing risks in design and functionality.</a:t>
            </a:r>
            <a:endParaRPr sz="2400" dirty="0">
              <a:solidFill>
                <a:schemeClr val="dk2"/>
              </a:solidFill>
              <a:latin typeface="+mn-lt"/>
              <a:ea typeface="Times New Roman"/>
              <a:cs typeface="Times New Roman"/>
              <a:sym typeface="Times New Roman"/>
            </a:endParaRPr>
          </a:p>
          <a:p>
            <a:pPr marL="0" lvl="0" indent="0" algn="just" rtl="0">
              <a:spcBef>
                <a:spcPts val="0"/>
              </a:spcBef>
              <a:spcAft>
                <a:spcPts val="0"/>
              </a:spcAft>
              <a:buNone/>
            </a:pPr>
            <a:r>
              <a:rPr lang="en-US" sz="2400" b="1" u="sng" dirty="0">
                <a:solidFill>
                  <a:schemeClr val="dk2"/>
                </a:solidFill>
                <a:latin typeface="+mn-lt"/>
                <a:ea typeface="Times New Roman"/>
                <a:cs typeface="Times New Roman"/>
                <a:sym typeface="Times New Roman"/>
              </a:rPr>
              <a:t>Stability:</a:t>
            </a:r>
            <a:r>
              <a:rPr lang="en-US" sz="2400" dirty="0">
                <a:solidFill>
                  <a:schemeClr val="dk2"/>
                </a:solidFill>
                <a:latin typeface="+mn-lt"/>
                <a:ea typeface="Times New Roman"/>
                <a:cs typeface="Times New Roman"/>
                <a:sym typeface="Times New Roman"/>
              </a:rPr>
              <a:t> Ensuring the product remains secure and functional during use.</a:t>
            </a:r>
            <a:endParaRPr sz="2400" dirty="0">
              <a:solidFill>
                <a:schemeClr val="dk2"/>
              </a:solidFill>
              <a:latin typeface="+mn-lt"/>
              <a:ea typeface="Times New Roman"/>
              <a:cs typeface="Times New Roman"/>
              <a:sym typeface="Times New Roman"/>
            </a:endParaRPr>
          </a:p>
          <a:p>
            <a:pPr marL="0" lvl="0" indent="0" algn="just" rtl="0">
              <a:spcBef>
                <a:spcPts val="0"/>
              </a:spcBef>
              <a:spcAft>
                <a:spcPts val="0"/>
              </a:spcAft>
              <a:buNone/>
            </a:pPr>
            <a:r>
              <a:rPr lang="en-US" sz="2400" b="1" u="sng" dirty="0">
                <a:solidFill>
                  <a:schemeClr val="dk2"/>
                </a:solidFill>
                <a:latin typeface="+mn-lt"/>
                <a:ea typeface="Times New Roman"/>
                <a:cs typeface="Times New Roman"/>
                <a:sym typeface="Times New Roman"/>
              </a:rPr>
              <a:t>Portability:</a:t>
            </a:r>
            <a:r>
              <a:rPr lang="en-US" sz="2400" dirty="0">
                <a:solidFill>
                  <a:schemeClr val="dk2"/>
                </a:solidFill>
                <a:latin typeface="+mn-lt"/>
                <a:ea typeface="Times New Roman"/>
                <a:cs typeface="Times New Roman"/>
                <a:sym typeface="Times New Roman"/>
              </a:rPr>
              <a:t> Designing the product to be easily moved or adjusted as needed.</a:t>
            </a:r>
            <a:endParaRPr sz="2400" dirty="0">
              <a:solidFill>
                <a:schemeClr val="dk2"/>
              </a:solidFill>
              <a:latin typeface="+mn-lt"/>
              <a:ea typeface="Times New Roman"/>
              <a:cs typeface="Times New Roman"/>
              <a:sym typeface="Times New Roman"/>
            </a:endParaRPr>
          </a:p>
          <a:p>
            <a:pPr marL="0" lvl="0" indent="0" algn="just" rtl="0">
              <a:spcBef>
                <a:spcPts val="0"/>
              </a:spcBef>
              <a:spcAft>
                <a:spcPts val="0"/>
              </a:spcAft>
              <a:buNone/>
            </a:pPr>
            <a:r>
              <a:rPr lang="en-US" sz="2400" b="1" u="sng" dirty="0">
                <a:solidFill>
                  <a:schemeClr val="dk2"/>
                </a:solidFill>
                <a:latin typeface="+mn-lt"/>
                <a:ea typeface="Times New Roman"/>
                <a:cs typeface="Times New Roman"/>
                <a:sym typeface="Times New Roman"/>
              </a:rPr>
              <a:t>Durability:</a:t>
            </a:r>
            <a:r>
              <a:rPr lang="en-US" sz="2400" dirty="0">
                <a:solidFill>
                  <a:schemeClr val="dk2"/>
                </a:solidFill>
                <a:latin typeface="+mn-lt"/>
                <a:ea typeface="Times New Roman"/>
                <a:cs typeface="Times New Roman"/>
                <a:sym typeface="Times New Roman"/>
              </a:rPr>
              <a:t> Creating a robust product that can withstand prolonged use.</a:t>
            </a:r>
            <a:endParaRPr sz="2400" dirty="0">
              <a:solidFill>
                <a:schemeClr val="dk2"/>
              </a:solidFill>
              <a:latin typeface="+mn-lt"/>
              <a:ea typeface="Times New Roman"/>
              <a:cs typeface="Times New Roman"/>
              <a:sym typeface="Times New Roman"/>
            </a:endParaRPr>
          </a:p>
          <a:p>
            <a:pPr marL="0" lvl="0" indent="0" algn="just" rtl="0">
              <a:spcBef>
                <a:spcPts val="0"/>
              </a:spcBef>
              <a:spcAft>
                <a:spcPts val="0"/>
              </a:spcAft>
              <a:buNone/>
            </a:pPr>
            <a:r>
              <a:rPr lang="en-US" sz="2400" b="1" u="sng" dirty="0">
                <a:solidFill>
                  <a:schemeClr val="dk2"/>
                </a:solidFill>
                <a:latin typeface="+mn-lt"/>
                <a:ea typeface="Times New Roman"/>
                <a:cs typeface="Times New Roman"/>
                <a:sym typeface="Times New Roman"/>
              </a:rPr>
              <a:t>Lightweight:</a:t>
            </a:r>
            <a:r>
              <a:rPr lang="en-US" sz="2400" dirty="0">
                <a:solidFill>
                  <a:schemeClr val="dk2"/>
                </a:solidFill>
                <a:latin typeface="+mn-lt"/>
                <a:ea typeface="Times New Roman"/>
                <a:cs typeface="Times New Roman"/>
                <a:sym typeface="Times New Roman"/>
              </a:rPr>
              <a:t> Ensuring the product is easy to handle and transport while maintaining its functionality.</a:t>
            </a:r>
            <a:endParaRPr sz="2400" dirty="0">
              <a:solidFill>
                <a:schemeClr val="dk2"/>
              </a:solidFill>
              <a:latin typeface="+mn-lt"/>
              <a:ea typeface="Times New Roman"/>
              <a:cs typeface="Times New Roman"/>
              <a:sym typeface="Times New Roman"/>
            </a:endParaRPr>
          </a:p>
          <a:p>
            <a:pPr marL="0" lvl="0" indent="0" algn="just" rtl="0">
              <a:spcBef>
                <a:spcPts val="0"/>
              </a:spcBef>
              <a:spcAft>
                <a:spcPts val="0"/>
              </a:spcAft>
              <a:buNone/>
            </a:pPr>
            <a:endParaRPr sz="2400" dirty="0">
              <a:solidFill>
                <a:schemeClr val="dk2"/>
              </a:solidFill>
              <a:latin typeface="+mn-lt"/>
              <a:ea typeface="Times New Roman"/>
              <a:cs typeface="Times New Roman"/>
              <a:sym typeface="Times New Roman"/>
            </a:endParaRPr>
          </a:p>
          <a:p>
            <a:pPr marL="0" lvl="0" indent="0" algn="just" rtl="0">
              <a:spcBef>
                <a:spcPts val="0"/>
              </a:spcBef>
              <a:spcAft>
                <a:spcPts val="0"/>
              </a:spcAft>
              <a:buNone/>
            </a:pPr>
            <a:endParaRPr sz="2400" dirty="0">
              <a:solidFill>
                <a:schemeClr val="dk2"/>
              </a:solidFill>
              <a:latin typeface="+mn-lt"/>
              <a:ea typeface="Times New Roman"/>
              <a:cs typeface="Times New Roman"/>
              <a:sym typeface="Times New Roman"/>
            </a:endParaRPr>
          </a:p>
          <a:p>
            <a:pPr marL="0" lvl="0" indent="0" algn="just" rtl="0">
              <a:spcBef>
                <a:spcPts val="0"/>
              </a:spcBef>
              <a:spcAft>
                <a:spcPts val="0"/>
              </a:spcAft>
              <a:buNone/>
            </a:pPr>
            <a:endParaRPr sz="2400" dirty="0">
              <a:solidFill>
                <a:schemeClr val="dk2"/>
              </a:solidFill>
              <a:latin typeface="+mn-lt"/>
              <a:ea typeface="Times New Roman"/>
              <a:cs typeface="Times New Roman"/>
              <a:sym typeface="Times New Roman"/>
            </a:endParaRPr>
          </a:p>
          <a:p>
            <a:pPr marL="0" lvl="0" indent="0" algn="just" rtl="0">
              <a:spcBef>
                <a:spcPts val="0"/>
              </a:spcBef>
              <a:spcAft>
                <a:spcPts val="0"/>
              </a:spcAft>
              <a:buNone/>
            </a:pPr>
            <a:endParaRPr sz="2400" dirty="0">
              <a:solidFill>
                <a:schemeClr val="dk2"/>
              </a:solidFill>
              <a:latin typeface="+mn-lt"/>
              <a:ea typeface="Times New Roman"/>
              <a:cs typeface="Times New Roman"/>
              <a:sym typeface="Times New Roman"/>
            </a:endParaRPr>
          </a:p>
          <a:p>
            <a:pPr marL="0" lvl="0" indent="0" algn="just" rtl="0">
              <a:spcBef>
                <a:spcPts val="0"/>
              </a:spcBef>
              <a:spcAft>
                <a:spcPts val="0"/>
              </a:spcAft>
              <a:buNone/>
            </a:pPr>
            <a:endParaRPr sz="2400" dirty="0">
              <a:solidFill>
                <a:schemeClr val="dk2"/>
              </a:solidFill>
              <a:latin typeface="+mn-lt"/>
              <a:ea typeface="Times New Roman"/>
              <a:cs typeface="Times New Roman"/>
              <a:sym typeface="Times New Roman"/>
            </a:endParaRPr>
          </a:p>
          <a:p>
            <a:pPr marL="0" lvl="0" indent="457200" algn="just" rtl="0">
              <a:spcBef>
                <a:spcPts val="1000"/>
              </a:spcBef>
              <a:spcAft>
                <a:spcPts val="0"/>
              </a:spcAft>
              <a:buNone/>
            </a:pPr>
            <a:endParaRPr sz="2400" dirty="0">
              <a:solidFill>
                <a:schemeClr val="dk2"/>
              </a:solidFill>
              <a:latin typeface="+mn-lt"/>
              <a:ea typeface="Times New Roman"/>
              <a:cs typeface="Times New Roman"/>
              <a:sym typeface="Times New Roman"/>
            </a:endParaRPr>
          </a:p>
          <a:p>
            <a:pPr marL="0" lvl="0" indent="457200" algn="just" rtl="0">
              <a:lnSpc>
                <a:spcPct val="100000"/>
              </a:lnSpc>
              <a:spcBef>
                <a:spcPts val="1000"/>
              </a:spcBef>
              <a:spcAft>
                <a:spcPts val="0"/>
              </a:spcAft>
              <a:buNone/>
            </a:pPr>
            <a:endParaRPr sz="2400" dirty="0">
              <a:solidFill>
                <a:schemeClr val="dk2"/>
              </a:solidFill>
              <a:latin typeface="+mn-lt"/>
              <a:ea typeface="Times New Roman"/>
              <a:cs typeface="Times New Roman"/>
              <a:sym typeface="Times New Roman"/>
            </a:endParaRPr>
          </a:p>
          <a:p>
            <a:pPr marL="0" lvl="0" indent="457200" algn="just" rtl="0">
              <a:lnSpc>
                <a:spcPct val="100000"/>
              </a:lnSpc>
              <a:spcBef>
                <a:spcPts val="1000"/>
              </a:spcBef>
              <a:spcAft>
                <a:spcPts val="0"/>
              </a:spcAft>
              <a:buNone/>
            </a:pPr>
            <a:br>
              <a:rPr lang="en-US" sz="2400" b="0" i="0" u="none" strike="noStrike" cap="none" dirty="0">
                <a:solidFill>
                  <a:schemeClr val="accent6"/>
                </a:solidFill>
                <a:latin typeface="+mn-lt"/>
                <a:ea typeface="Times New Roman"/>
                <a:cs typeface="Times New Roman"/>
                <a:sym typeface="Times New Roman"/>
              </a:rPr>
            </a:br>
            <a:endParaRPr sz="2400" b="0" i="0" u="none" strike="noStrike" cap="none" dirty="0">
              <a:solidFill>
                <a:schemeClr val="accent6"/>
              </a:solidFill>
              <a:latin typeface="+mn-lt"/>
              <a:ea typeface="Times New Roman"/>
              <a:cs typeface="Times New Roman"/>
              <a:sym typeface="Times New Roman"/>
            </a:endParaRPr>
          </a:p>
          <a:p>
            <a:pPr marL="0" marR="0" lvl="0" indent="0" algn="l" rtl="0">
              <a:lnSpc>
                <a:spcPct val="90000"/>
              </a:lnSpc>
              <a:spcBef>
                <a:spcPts val="1000"/>
              </a:spcBef>
              <a:spcAft>
                <a:spcPts val="0"/>
              </a:spcAft>
              <a:buNone/>
            </a:pPr>
            <a:br>
              <a:rPr lang="en-US" sz="2400" b="0" i="0" u="none" strike="noStrike" cap="none" dirty="0">
                <a:solidFill>
                  <a:schemeClr val="accent6"/>
                </a:solidFill>
                <a:latin typeface="+mn-lt"/>
                <a:ea typeface="Times New Roman"/>
                <a:cs typeface="Times New Roman"/>
                <a:sym typeface="Times New Roman"/>
              </a:rPr>
            </a:br>
            <a:endParaRPr sz="2400" b="0" i="0" u="none" strike="noStrike" cap="none" dirty="0">
              <a:solidFill>
                <a:schemeClr val="accent6"/>
              </a:solidFill>
              <a:latin typeface="+mn-lt"/>
              <a:ea typeface="Times New Roman"/>
              <a:cs typeface="Times New Roman"/>
              <a:sym typeface="Times New Roman"/>
            </a:endParaRPr>
          </a:p>
          <a:p>
            <a:pPr marL="0" marR="0" lvl="0" indent="0" algn="l" rtl="0">
              <a:lnSpc>
                <a:spcPct val="90000"/>
              </a:lnSpc>
              <a:spcBef>
                <a:spcPts val="1000"/>
              </a:spcBef>
              <a:spcAft>
                <a:spcPts val="0"/>
              </a:spcAft>
              <a:buNone/>
            </a:pPr>
            <a:br>
              <a:rPr lang="en-US" sz="2400" b="0" i="0" u="none" strike="noStrike" cap="none" dirty="0">
                <a:solidFill>
                  <a:schemeClr val="accent6"/>
                </a:solidFill>
                <a:latin typeface="+mn-lt"/>
                <a:ea typeface="Times New Roman"/>
                <a:cs typeface="Times New Roman"/>
                <a:sym typeface="Times New Roman"/>
              </a:rPr>
            </a:br>
            <a:endParaRPr sz="2400" b="0" i="0" u="none" strike="noStrike" cap="none" dirty="0">
              <a:solidFill>
                <a:schemeClr val="accent6"/>
              </a:solidFill>
              <a:latin typeface="+mn-lt"/>
              <a:ea typeface="Times New Roman"/>
              <a:cs typeface="Times New Roman"/>
              <a:sym typeface="Times New Roman"/>
            </a:endParaRPr>
          </a:p>
          <a:p>
            <a:pPr marL="0" marR="0" lvl="0" indent="0" algn="l" rtl="0">
              <a:lnSpc>
                <a:spcPct val="90000"/>
              </a:lnSpc>
              <a:spcBef>
                <a:spcPts val="1000"/>
              </a:spcBef>
              <a:spcAft>
                <a:spcPts val="0"/>
              </a:spcAft>
              <a:buNone/>
            </a:pPr>
            <a:br>
              <a:rPr lang="en-US" sz="2400" b="0" i="0" u="none" strike="noStrike" cap="none" dirty="0">
                <a:solidFill>
                  <a:schemeClr val="accent6"/>
                </a:solidFill>
                <a:latin typeface="+mn-lt"/>
                <a:ea typeface="Times New Roman"/>
                <a:cs typeface="Times New Roman"/>
                <a:sym typeface="Times New Roman"/>
              </a:rPr>
            </a:br>
            <a:endParaRPr sz="2400" b="0" i="0" u="none" strike="noStrike" cap="none" dirty="0">
              <a:solidFill>
                <a:schemeClr val="accent6"/>
              </a:solidFill>
              <a:latin typeface="+mn-lt"/>
              <a:ea typeface="Times New Roman"/>
              <a:cs typeface="Times New Roman"/>
              <a:sym typeface="Times New Roman"/>
            </a:endParaRPr>
          </a:p>
        </p:txBody>
      </p:sp>
      <p:sp>
        <p:nvSpPr>
          <p:cNvPr id="2" name="Slide Number Placeholder 3">
            <a:extLst>
              <a:ext uri="{FF2B5EF4-FFF2-40B4-BE49-F238E27FC236}">
                <a16:creationId xmlns:a16="http://schemas.microsoft.com/office/drawing/2014/main" id="{9D1A77DB-24C4-0EF7-165E-CB03E94B5381}"/>
              </a:ext>
            </a:extLst>
          </p:cNvPr>
          <p:cNvSpPr txBox="1">
            <a:spLocks/>
          </p:cNvSpPr>
          <p:nvPr/>
        </p:nvSpPr>
        <p:spPr>
          <a:xfrm>
            <a:off x="11378803" y="6217920"/>
            <a:ext cx="458700"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9pPr>
          </a:lstStyle>
          <a:p>
            <a:pPr>
              <a:spcAft>
                <a:spcPts val="600"/>
              </a:spcAft>
            </a:pPr>
            <a:r>
              <a:rPr lang="en-US" sz="2000" b="1" dirty="0"/>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8"/>
        <p:cNvGrpSpPr/>
        <p:nvPr/>
      </p:nvGrpSpPr>
      <p:grpSpPr>
        <a:xfrm>
          <a:off x="0" y="0"/>
          <a:ext cx="0" cy="0"/>
          <a:chOff x="0" y="0"/>
          <a:chExt cx="0" cy="0"/>
        </a:xfrm>
      </p:grpSpPr>
      <p:pic>
        <p:nvPicPr>
          <p:cNvPr id="9" name="Google Shape;256;p20" descr="Diagram of a lamp with a table and a table&#10;&#10;Description automatically generated with medium confidence">
            <a:extLst>
              <a:ext uri="{FF2B5EF4-FFF2-40B4-BE49-F238E27FC236}">
                <a16:creationId xmlns:a16="http://schemas.microsoft.com/office/drawing/2014/main" id="{0FDEF805-D5A6-1DB1-9696-209EB0F80154}"/>
              </a:ext>
            </a:extLst>
          </p:cNvPr>
          <p:cNvPicPr preferRelativeResize="0"/>
          <p:nvPr/>
        </p:nvPicPr>
        <p:blipFill rotWithShape="1">
          <a:blip r:embed="rId3">
            <a:alphaModFix amt="36000"/>
          </a:blip>
          <a:srcRect/>
          <a:stretch/>
        </p:blipFill>
        <p:spPr>
          <a:xfrm rot="2532793">
            <a:off x="-1286754" y="2046339"/>
            <a:ext cx="4244312" cy="5290237"/>
          </a:xfrm>
          <a:prstGeom prst="rect">
            <a:avLst/>
          </a:prstGeom>
          <a:noFill/>
          <a:ln>
            <a:noFill/>
          </a:ln>
        </p:spPr>
      </p:pic>
      <p:sp>
        <p:nvSpPr>
          <p:cNvPr id="319" name="Google Shape;319;p27"/>
          <p:cNvSpPr txBox="1">
            <a:spLocks noGrp="1"/>
          </p:cNvSpPr>
          <p:nvPr>
            <p:ph type="title"/>
          </p:nvPr>
        </p:nvSpPr>
        <p:spPr>
          <a:xfrm>
            <a:off x="446662" y="107251"/>
            <a:ext cx="64440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None/>
            </a:pPr>
            <a:r>
              <a:rPr lang="en-US" sz="4000" dirty="0">
                <a:latin typeface="+mj-lt"/>
              </a:rPr>
              <a:t>3.3 Fast Diagram</a:t>
            </a:r>
            <a:endParaRPr sz="4000" dirty="0">
              <a:latin typeface="+mj-lt"/>
            </a:endParaRPr>
          </a:p>
        </p:txBody>
      </p:sp>
      <p:sp>
        <p:nvSpPr>
          <p:cNvPr id="320" name="Google Shape;320;p27"/>
          <p:cNvSpPr/>
          <p:nvPr/>
        </p:nvSpPr>
        <p:spPr>
          <a:xfrm>
            <a:off x="454108" y="1306493"/>
            <a:ext cx="11048700" cy="1767448"/>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a:buNone/>
            </a:pPr>
            <a:r>
              <a:rPr lang="en-US" sz="2400" dirty="0">
                <a:solidFill>
                  <a:schemeClr val="dk2"/>
                </a:solidFill>
                <a:latin typeface="+mn-lt"/>
                <a:ea typeface="Times New Roman"/>
                <a:cs typeface="Times New Roman"/>
                <a:sym typeface="Times New Roman"/>
              </a:rPr>
              <a:t>The FAST diagram helps us break down the main function of the design into smaller steps, showing how each part works and why it's needed. It's a simple way to understand the system better and find ways to improve or make it more innovative. </a:t>
            </a:r>
            <a:br>
              <a:rPr lang="en-US" sz="2400" b="0" i="0" u="none" strike="noStrike" cap="none" dirty="0">
                <a:solidFill>
                  <a:schemeClr val="accent6"/>
                </a:solidFill>
                <a:latin typeface="+mn-lt"/>
                <a:ea typeface="Times New Roman"/>
                <a:cs typeface="Times New Roman"/>
                <a:sym typeface="Times New Roman"/>
              </a:rPr>
            </a:br>
            <a:endParaRPr sz="2400" b="0" i="0" u="none" strike="noStrike" cap="none" dirty="0">
              <a:solidFill>
                <a:schemeClr val="accent6"/>
              </a:solidFill>
              <a:latin typeface="+mn-lt"/>
              <a:ea typeface="Times New Roman"/>
              <a:cs typeface="Times New Roman"/>
              <a:sym typeface="Times New Roman"/>
            </a:endParaRPr>
          </a:p>
        </p:txBody>
      </p:sp>
      <p:sp>
        <p:nvSpPr>
          <p:cNvPr id="2" name="Rectangle 2">
            <a:extLst>
              <a:ext uri="{FF2B5EF4-FFF2-40B4-BE49-F238E27FC236}">
                <a16:creationId xmlns:a16="http://schemas.microsoft.com/office/drawing/2014/main" id="{8C40DBB0-1234-2943-C6D8-E3A679155561}"/>
              </a:ext>
            </a:extLst>
          </p:cNvPr>
          <p:cNvSpPr/>
          <p:nvPr/>
        </p:nvSpPr>
        <p:spPr>
          <a:xfrm>
            <a:off x="4524803" y="2947483"/>
            <a:ext cx="2893679" cy="13257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2000" b="1" u="sng" dirty="0"/>
              <a:t>Main Function</a:t>
            </a:r>
            <a:endParaRPr lang="en-GB" sz="2000" b="1" u="sng" dirty="0"/>
          </a:p>
          <a:p>
            <a:pPr algn="ctr"/>
            <a:r>
              <a:rPr lang="en-GB" sz="2000" dirty="0"/>
              <a:t>Multifunctional work and study assistance</a:t>
            </a:r>
          </a:p>
          <a:p>
            <a:pPr algn="ctr"/>
            <a:endParaRPr b="1" dirty="0"/>
          </a:p>
        </p:txBody>
      </p:sp>
      <p:sp>
        <p:nvSpPr>
          <p:cNvPr id="3" name="Rectangle 3">
            <a:extLst>
              <a:ext uri="{FF2B5EF4-FFF2-40B4-BE49-F238E27FC236}">
                <a16:creationId xmlns:a16="http://schemas.microsoft.com/office/drawing/2014/main" id="{FFFD3E5B-171A-1C11-0F17-09756B5AFEAA}"/>
              </a:ext>
            </a:extLst>
          </p:cNvPr>
          <p:cNvSpPr/>
          <p:nvPr/>
        </p:nvSpPr>
        <p:spPr>
          <a:xfrm>
            <a:off x="1955260" y="5187583"/>
            <a:ext cx="2419905" cy="119924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800" b="1" u="sng" dirty="0"/>
              <a:t>Sub Function 1</a:t>
            </a:r>
            <a:endParaRPr lang="en-GB" sz="1800" b="1" u="sng" dirty="0"/>
          </a:p>
          <a:p>
            <a:pPr algn="ctr"/>
            <a:r>
              <a:rPr lang="en-GB" sz="1800" dirty="0"/>
              <a:t>Lightening</a:t>
            </a:r>
            <a:endParaRPr sz="1800" dirty="0"/>
          </a:p>
        </p:txBody>
      </p:sp>
      <p:sp>
        <p:nvSpPr>
          <p:cNvPr id="4" name="Rectangle 4">
            <a:extLst>
              <a:ext uri="{FF2B5EF4-FFF2-40B4-BE49-F238E27FC236}">
                <a16:creationId xmlns:a16="http://schemas.microsoft.com/office/drawing/2014/main" id="{FCAD9A6F-CC90-F65D-DD4D-BCF1DFD84AE1}"/>
              </a:ext>
            </a:extLst>
          </p:cNvPr>
          <p:cNvSpPr/>
          <p:nvPr/>
        </p:nvSpPr>
        <p:spPr>
          <a:xfrm>
            <a:off x="5289565" y="5187582"/>
            <a:ext cx="2286000" cy="119924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800" b="1" u="sng" dirty="0"/>
              <a:t>Sub Function 2</a:t>
            </a:r>
            <a:endParaRPr lang="en-GB" sz="1800" b="1" u="sng" dirty="0"/>
          </a:p>
          <a:p>
            <a:pPr algn="ctr"/>
            <a:r>
              <a:rPr lang="en-GB" sz="1800" dirty="0"/>
              <a:t>Charging</a:t>
            </a:r>
            <a:endParaRPr sz="1800" dirty="0"/>
          </a:p>
        </p:txBody>
      </p:sp>
      <p:sp>
        <p:nvSpPr>
          <p:cNvPr id="5" name="Rectangle 5">
            <a:extLst>
              <a:ext uri="{FF2B5EF4-FFF2-40B4-BE49-F238E27FC236}">
                <a16:creationId xmlns:a16="http://schemas.microsoft.com/office/drawing/2014/main" id="{47D8181F-79E0-9574-9B72-3BD56A6166E6}"/>
              </a:ext>
            </a:extLst>
          </p:cNvPr>
          <p:cNvSpPr/>
          <p:nvPr/>
        </p:nvSpPr>
        <p:spPr>
          <a:xfrm>
            <a:off x="8261365" y="5187583"/>
            <a:ext cx="2285999" cy="11992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sz="1800" b="1" u="sng" dirty="0"/>
              <a:t>Sub Function 3</a:t>
            </a:r>
            <a:endParaRPr lang="en-GB" sz="1800" b="1" u="sng" dirty="0"/>
          </a:p>
          <a:p>
            <a:pPr algn="ctr"/>
            <a:r>
              <a:rPr lang="en-GB" sz="1800" dirty="0"/>
              <a:t>Organizing</a:t>
            </a:r>
            <a:endParaRPr sz="1800" dirty="0"/>
          </a:p>
        </p:txBody>
      </p:sp>
      <p:cxnSp>
        <p:nvCxnSpPr>
          <p:cNvPr id="6" name="Connector 6">
            <a:extLst>
              <a:ext uri="{FF2B5EF4-FFF2-40B4-BE49-F238E27FC236}">
                <a16:creationId xmlns:a16="http://schemas.microsoft.com/office/drawing/2014/main" id="{98FB06CC-B20D-AD1C-49B5-2ECED3191EFE}"/>
              </a:ext>
            </a:extLst>
          </p:cNvPr>
          <p:cNvCxnSpPr/>
          <p:nvPr/>
        </p:nvCxnSpPr>
        <p:spPr>
          <a:xfrm flipH="1">
            <a:off x="3460765" y="4273183"/>
            <a:ext cx="2514600"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Connector 7">
            <a:extLst>
              <a:ext uri="{FF2B5EF4-FFF2-40B4-BE49-F238E27FC236}">
                <a16:creationId xmlns:a16="http://schemas.microsoft.com/office/drawing/2014/main" id="{F69E683B-8070-73F8-CB2C-DB774B2B4560}"/>
              </a:ext>
            </a:extLst>
          </p:cNvPr>
          <p:cNvCxnSpPr/>
          <p:nvPr/>
        </p:nvCxnSpPr>
        <p:spPr>
          <a:xfrm>
            <a:off x="5975365" y="4273183"/>
            <a:ext cx="228600" cy="91440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Connector 8">
            <a:extLst>
              <a:ext uri="{FF2B5EF4-FFF2-40B4-BE49-F238E27FC236}">
                <a16:creationId xmlns:a16="http://schemas.microsoft.com/office/drawing/2014/main" id="{32E3119B-360E-21B6-56B9-4BE7816DE925}"/>
              </a:ext>
            </a:extLst>
          </p:cNvPr>
          <p:cNvCxnSpPr/>
          <p:nvPr/>
        </p:nvCxnSpPr>
        <p:spPr>
          <a:xfrm>
            <a:off x="5975365" y="4273183"/>
            <a:ext cx="3429000" cy="9144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Slide Number Placeholder 3">
            <a:extLst>
              <a:ext uri="{FF2B5EF4-FFF2-40B4-BE49-F238E27FC236}">
                <a16:creationId xmlns:a16="http://schemas.microsoft.com/office/drawing/2014/main" id="{A11F3D72-AC94-63E8-B8D2-870288FAEE1F}"/>
              </a:ext>
            </a:extLst>
          </p:cNvPr>
          <p:cNvSpPr txBox="1">
            <a:spLocks/>
          </p:cNvSpPr>
          <p:nvPr/>
        </p:nvSpPr>
        <p:spPr>
          <a:xfrm>
            <a:off x="11378803" y="6217920"/>
            <a:ext cx="458700"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9pPr>
          </a:lstStyle>
          <a:p>
            <a:pPr>
              <a:spcAft>
                <a:spcPts val="600"/>
              </a:spcAft>
            </a:pPr>
            <a:r>
              <a:rPr lang="en-US" sz="2000" b="1" dirty="0"/>
              <a:t>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20000"/>
          </a:schemeClr>
        </a:solidFill>
        <a:effectLst/>
      </p:bgPr>
    </p:bg>
    <p:spTree>
      <p:nvGrpSpPr>
        <p:cNvPr id="1" name="Shape 325"/>
        <p:cNvGrpSpPr/>
        <p:nvPr/>
      </p:nvGrpSpPr>
      <p:grpSpPr>
        <a:xfrm>
          <a:off x="0" y="0"/>
          <a:ext cx="0" cy="0"/>
          <a:chOff x="0" y="0"/>
          <a:chExt cx="0" cy="0"/>
        </a:xfrm>
      </p:grpSpPr>
      <p:sp>
        <p:nvSpPr>
          <p:cNvPr id="327" name="Google Shape;327;p28"/>
          <p:cNvSpPr/>
          <p:nvPr/>
        </p:nvSpPr>
        <p:spPr>
          <a:xfrm>
            <a:off x="517426" y="1520687"/>
            <a:ext cx="8576878" cy="5062333"/>
          </a:xfrm>
          <a:prstGeom prst="rect">
            <a:avLst/>
          </a:prstGeom>
          <a:noFill/>
          <a:ln>
            <a:noFill/>
          </a:ln>
        </p:spPr>
        <p:txBody>
          <a:bodyPr spcFirstLastPara="1" wrap="square" lIns="91425" tIns="45700" rIns="91425" bIns="45700" anchor="t" anchorCtr="0">
            <a:noAutofit/>
          </a:bodyPr>
          <a:lstStyle/>
          <a:p>
            <a:pPr marL="457200" lvl="0" indent="-228600">
              <a:lnSpc>
                <a:spcPct val="90000"/>
              </a:lnSpc>
              <a:spcBef>
                <a:spcPts val="1000"/>
              </a:spcBef>
              <a:buClr>
                <a:schemeClr val="accent6"/>
              </a:buClr>
              <a:buSzPts val="1500"/>
            </a:pPr>
            <a:r>
              <a:rPr lang="en-US" sz="2400" b="0" i="0" u="none" strike="noStrike" cap="none" dirty="0">
                <a:solidFill>
                  <a:schemeClr val="accent6"/>
                </a:solidFill>
                <a:latin typeface="Arial"/>
                <a:ea typeface="Arial"/>
                <a:cs typeface="Arial"/>
                <a:sym typeface="Arial"/>
              </a:rPr>
              <a:t>The Pugh matrix sheet is a decision-making tool used to evaluate and compare multiple design options against specific criteria, helping to identify the most suitable solution systematically. The main four concepts were evaluated based on a scoring system derived from pairwise VOC analysis. </a:t>
            </a:r>
          </a:p>
          <a:p>
            <a:pPr marL="457200" lvl="0" indent="-228600">
              <a:lnSpc>
                <a:spcPct val="90000"/>
              </a:lnSpc>
              <a:spcBef>
                <a:spcPts val="1000"/>
              </a:spcBef>
              <a:buClr>
                <a:schemeClr val="accent6"/>
              </a:buClr>
              <a:buSzPts val="1500"/>
            </a:pPr>
            <a:r>
              <a:rPr lang="en-US" sz="2400" dirty="0">
                <a:solidFill>
                  <a:schemeClr val="accent6"/>
                </a:solidFill>
              </a:rPr>
              <a:t>The sum of the weighted scoring based on these attributes then resulted in our winner concept. Which will be introduced later on.</a:t>
            </a:r>
          </a:p>
        </p:txBody>
      </p:sp>
      <p:sp>
        <p:nvSpPr>
          <p:cNvPr id="326" name="Google Shape;326;p28"/>
          <p:cNvSpPr txBox="1">
            <a:spLocks noGrp="1"/>
          </p:cNvSpPr>
          <p:nvPr>
            <p:ph type="title"/>
          </p:nvPr>
        </p:nvSpPr>
        <p:spPr>
          <a:xfrm>
            <a:off x="219253" y="489784"/>
            <a:ext cx="9824100" cy="1325700"/>
          </a:xfrm>
        </p:spPr>
        <p:txBody>
          <a:bodyPr spcFirstLastPara="1" wrap="square" lIns="91425" tIns="45700" rIns="91425" bIns="45700" anchor="t" anchorCtr="0">
            <a:normAutofit/>
          </a:bodyPr>
          <a:lstStyle/>
          <a:p>
            <a:pPr marL="0" lvl="0" indent="0"/>
            <a:r>
              <a:rPr lang="en-US" sz="4000" b="1" i="0" u="none" strike="noStrike" cap="none" dirty="0">
                <a:latin typeface="+mj-lt"/>
                <a:ea typeface="Mate"/>
                <a:cs typeface="Mate"/>
                <a:sym typeface="Mate"/>
              </a:rPr>
              <a:t>3.4 Pugh Matrix Sheet</a:t>
            </a:r>
          </a:p>
        </p:txBody>
      </p:sp>
      <p:graphicFrame>
        <p:nvGraphicFramePr>
          <p:cNvPr id="4" name="Table 2">
            <a:extLst>
              <a:ext uri="{FF2B5EF4-FFF2-40B4-BE49-F238E27FC236}">
                <a16:creationId xmlns:a16="http://schemas.microsoft.com/office/drawing/2014/main" id="{577C0772-082F-077C-9575-7F6E6160495C}"/>
              </a:ext>
            </a:extLst>
          </p:cNvPr>
          <p:cNvGraphicFramePr>
            <a:graphicFrameLocks noGrp="1"/>
          </p:cNvGraphicFramePr>
          <p:nvPr>
            <p:extLst>
              <p:ext uri="{D42A27DB-BD31-4B8C-83A1-F6EECF244321}">
                <p14:modId xmlns:p14="http://schemas.microsoft.com/office/powerpoint/2010/main" val="4223661948"/>
              </p:ext>
            </p:extLst>
          </p:nvPr>
        </p:nvGraphicFramePr>
        <p:xfrm>
          <a:off x="9094304" y="274980"/>
          <a:ext cx="2325756" cy="5878435"/>
        </p:xfrm>
        <a:graphic>
          <a:graphicData uri="http://schemas.openxmlformats.org/drawingml/2006/table">
            <a:tbl>
              <a:tblPr firstRow="1" bandRow="1">
                <a:effectLst>
                  <a:outerShdw blurRad="50800" dist="50800" dir="5400000" algn="ctr" rotWithShape="0">
                    <a:srgbClr val="000000">
                      <a:alpha val="78000"/>
                    </a:srgbClr>
                  </a:outerShdw>
                </a:effectLst>
                <a:tableStyleId>{5C22544A-7EE6-4342-B048-85BDC9FD1C3A}</a:tableStyleId>
              </a:tblPr>
              <a:tblGrid>
                <a:gridCol w="2325756">
                  <a:extLst>
                    <a:ext uri="{9D8B030D-6E8A-4147-A177-3AD203B41FA5}">
                      <a16:colId xmlns:a16="http://schemas.microsoft.com/office/drawing/2014/main" val="20000"/>
                    </a:ext>
                  </a:extLst>
                </a:gridCol>
              </a:tblGrid>
              <a:tr h="452187">
                <a:tc>
                  <a:txBody>
                    <a:bodyPr/>
                    <a:lstStyle/>
                    <a:p>
                      <a:r>
                        <a:rPr sz="2000" dirty="0">
                          <a:solidFill>
                            <a:schemeClr val="tx1"/>
                          </a:solidFill>
                        </a:rPr>
                        <a:t>Attributes</a:t>
                      </a:r>
                    </a:p>
                  </a:txBody>
                  <a:tcPr>
                    <a:solidFill>
                      <a:schemeClr val="accent4">
                        <a:lumMod val="40000"/>
                        <a:lumOff val="60000"/>
                      </a:schemeClr>
                    </a:solidFill>
                  </a:tcPr>
                </a:tc>
                <a:extLst>
                  <a:ext uri="{0D108BD9-81ED-4DB2-BD59-A6C34878D82A}">
                    <a16:rowId xmlns:a16="http://schemas.microsoft.com/office/drawing/2014/main" val="10000"/>
                  </a:ext>
                </a:extLst>
              </a:tr>
              <a:tr h="452187">
                <a:tc>
                  <a:txBody>
                    <a:bodyPr/>
                    <a:lstStyle/>
                    <a:p>
                      <a:r>
                        <a:rPr sz="2000" dirty="0"/>
                        <a:t>Safe</a:t>
                      </a:r>
                    </a:p>
                  </a:txBody>
                  <a:tcPr>
                    <a:solidFill>
                      <a:schemeClr val="bg1">
                        <a:lumMod val="95000"/>
                      </a:schemeClr>
                    </a:solidFill>
                  </a:tcPr>
                </a:tc>
                <a:extLst>
                  <a:ext uri="{0D108BD9-81ED-4DB2-BD59-A6C34878D82A}">
                    <a16:rowId xmlns:a16="http://schemas.microsoft.com/office/drawing/2014/main" val="10001"/>
                  </a:ext>
                </a:extLst>
              </a:tr>
              <a:tr h="452187">
                <a:tc>
                  <a:txBody>
                    <a:bodyPr/>
                    <a:lstStyle/>
                    <a:p>
                      <a:r>
                        <a:rPr sz="2000" dirty="0"/>
                        <a:t>Stable/Attachable</a:t>
                      </a:r>
                    </a:p>
                  </a:txBody>
                  <a:tcPr>
                    <a:solidFill>
                      <a:schemeClr val="bg1"/>
                    </a:solidFill>
                  </a:tcPr>
                </a:tc>
                <a:extLst>
                  <a:ext uri="{0D108BD9-81ED-4DB2-BD59-A6C34878D82A}">
                    <a16:rowId xmlns:a16="http://schemas.microsoft.com/office/drawing/2014/main" val="10002"/>
                  </a:ext>
                </a:extLst>
              </a:tr>
              <a:tr h="452187">
                <a:tc>
                  <a:txBody>
                    <a:bodyPr/>
                    <a:lstStyle/>
                    <a:p>
                      <a:r>
                        <a:rPr sz="2000" dirty="0"/>
                        <a:t>Portable</a:t>
                      </a:r>
                    </a:p>
                  </a:txBody>
                  <a:tcPr>
                    <a:solidFill>
                      <a:schemeClr val="bg1">
                        <a:lumMod val="95000"/>
                      </a:schemeClr>
                    </a:solidFill>
                  </a:tcPr>
                </a:tc>
                <a:extLst>
                  <a:ext uri="{0D108BD9-81ED-4DB2-BD59-A6C34878D82A}">
                    <a16:rowId xmlns:a16="http://schemas.microsoft.com/office/drawing/2014/main" val="10003"/>
                  </a:ext>
                </a:extLst>
              </a:tr>
              <a:tr h="452187">
                <a:tc>
                  <a:txBody>
                    <a:bodyPr/>
                    <a:lstStyle/>
                    <a:p>
                      <a:r>
                        <a:rPr sz="2000" dirty="0"/>
                        <a:t>Durable</a:t>
                      </a:r>
                    </a:p>
                  </a:txBody>
                  <a:tcPr>
                    <a:solidFill>
                      <a:schemeClr val="bg1"/>
                    </a:solidFill>
                  </a:tcPr>
                </a:tc>
                <a:extLst>
                  <a:ext uri="{0D108BD9-81ED-4DB2-BD59-A6C34878D82A}">
                    <a16:rowId xmlns:a16="http://schemas.microsoft.com/office/drawing/2014/main" val="10004"/>
                  </a:ext>
                </a:extLst>
              </a:tr>
              <a:tr h="452187">
                <a:tc>
                  <a:txBody>
                    <a:bodyPr/>
                    <a:lstStyle/>
                    <a:p>
                      <a:r>
                        <a:rPr sz="2000" dirty="0"/>
                        <a:t>Size</a:t>
                      </a:r>
                    </a:p>
                  </a:txBody>
                  <a:tcPr>
                    <a:solidFill>
                      <a:schemeClr val="bg1">
                        <a:lumMod val="95000"/>
                      </a:schemeClr>
                    </a:solidFill>
                  </a:tcPr>
                </a:tc>
                <a:extLst>
                  <a:ext uri="{0D108BD9-81ED-4DB2-BD59-A6C34878D82A}">
                    <a16:rowId xmlns:a16="http://schemas.microsoft.com/office/drawing/2014/main" val="10005"/>
                  </a:ext>
                </a:extLst>
              </a:tr>
              <a:tr h="452187">
                <a:tc>
                  <a:txBody>
                    <a:bodyPr/>
                    <a:lstStyle/>
                    <a:p>
                      <a:r>
                        <a:rPr sz="2000" dirty="0"/>
                        <a:t>Lightweight</a:t>
                      </a:r>
                    </a:p>
                  </a:txBody>
                  <a:tcPr>
                    <a:solidFill>
                      <a:schemeClr val="bg1"/>
                    </a:solidFill>
                  </a:tcPr>
                </a:tc>
                <a:extLst>
                  <a:ext uri="{0D108BD9-81ED-4DB2-BD59-A6C34878D82A}">
                    <a16:rowId xmlns:a16="http://schemas.microsoft.com/office/drawing/2014/main" val="10006"/>
                  </a:ext>
                </a:extLst>
              </a:tr>
              <a:tr h="452187">
                <a:tc>
                  <a:txBody>
                    <a:bodyPr/>
                    <a:lstStyle/>
                    <a:p>
                      <a:r>
                        <a:rPr sz="2000" dirty="0"/>
                        <a:t>User-friendly</a:t>
                      </a:r>
                    </a:p>
                  </a:txBody>
                  <a:tcPr>
                    <a:solidFill>
                      <a:schemeClr val="bg1">
                        <a:lumMod val="95000"/>
                      </a:schemeClr>
                    </a:solidFill>
                  </a:tcPr>
                </a:tc>
                <a:extLst>
                  <a:ext uri="{0D108BD9-81ED-4DB2-BD59-A6C34878D82A}">
                    <a16:rowId xmlns:a16="http://schemas.microsoft.com/office/drawing/2014/main" val="10007"/>
                  </a:ext>
                </a:extLst>
              </a:tr>
              <a:tr h="452187">
                <a:tc>
                  <a:txBody>
                    <a:bodyPr/>
                    <a:lstStyle/>
                    <a:p>
                      <a:r>
                        <a:rPr sz="2000" dirty="0"/>
                        <a:t>Fun</a:t>
                      </a:r>
                    </a:p>
                  </a:txBody>
                  <a:tcPr>
                    <a:solidFill>
                      <a:schemeClr val="bg1"/>
                    </a:solidFill>
                  </a:tcPr>
                </a:tc>
                <a:extLst>
                  <a:ext uri="{0D108BD9-81ED-4DB2-BD59-A6C34878D82A}">
                    <a16:rowId xmlns:a16="http://schemas.microsoft.com/office/drawing/2014/main" val="10008"/>
                  </a:ext>
                </a:extLst>
              </a:tr>
              <a:tr h="452187">
                <a:tc>
                  <a:txBody>
                    <a:bodyPr/>
                    <a:lstStyle/>
                    <a:p>
                      <a:r>
                        <a:rPr sz="2000" dirty="0"/>
                        <a:t>Multifunctional</a:t>
                      </a:r>
                    </a:p>
                  </a:txBody>
                  <a:tcPr>
                    <a:solidFill>
                      <a:schemeClr val="bg1">
                        <a:lumMod val="95000"/>
                      </a:schemeClr>
                    </a:solidFill>
                  </a:tcPr>
                </a:tc>
                <a:extLst>
                  <a:ext uri="{0D108BD9-81ED-4DB2-BD59-A6C34878D82A}">
                    <a16:rowId xmlns:a16="http://schemas.microsoft.com/office/drawing/2014/main" val="10009"/>
                  </a:ext>
                </a:extLst>
              </a:tr>
              <a:tr h="452187">
                <a:tc>
                  <a:txBody>
                    <a:bodyPr/>
                    <a:lstStyle/>
                    <a:p>
                      <a:r>
                        <a:rPr sz="2000" dirty="0"/>
                        <a:t>Price</a:t>
                      </a:r>
                    </a:p>
                  </a:txBody>
                  <a:tcPr>
                    <a:solidFill>
                      <a:schemeClr val="bg1"/>
                    </a:solidFill>
                  </a:tcPr>
                </a:tc>
                <a:extLst>
                  <a:ext uri="{0D108BD9-81ED-4DB2-BD59-A6C34878D82A}">
                    <a16:rowId xmlns:a16="http://schemas.microsoft.com/office/drawing/2014/main" val="10010"/>
                  </a:ext>
                </a:extLst>
              </a:tr>
              <a:tr h="452187">
                <a:tc>
                  <a:txBody>
                    <a:bodyPr/>
                    <a:lstStyle/>
                    <a:p>
                      <a:r>
                        <a:rPr sz="2000" dirty="0"/>
                        <a:t>Repairable</a:t>
                      </a:r>
                    </a:p>
                  </a:txBody>
                  <a:tcPr>
                    <a:solidFill>
                      <a:schemeClr val="bg1">
                        <a:lumMod val="95000"/>
                      </a:schemeClr>
                    </a:solidFill>
                  </a:tcPr>
                </a:tc>
                <a:extLst>
                  <a:ext uri="{0D108BD9-81ED-4DB2-BD59-A6C34878D82A}">
                    <a16:rowId xmlns:a16="http://schemas.microsoft.com/office/drawing/2014/main" val="10011"/>
                  </a:ext>
                </a:extLst>
              </a:tr>
              <a:tr h="452191">
                <a:tc>
                  <a:txBody>
                    <a:bodyPr/>
                    <a:lstStyle/>
                    <a:p>
                      <a:r>
                        <a:rPr sz="2000" dirty="0"/>
                        <a:t>Chargeable</a:t>
                      </a:r>
                    </a:p>
                  </a:txBody>
                  <a:tcPr>
                    <a:solidFill>
                      <a:schemeClr val="bg1"/>
                    </a:solidFill>
                  </a:tcPr>
                </a:tc>
                <a:extLst>
                  <a:ext uri="{0D108BD9-81ED-4DB2-BD59-A6C34878D82A}">
                    <a16:rowId xmlns:a16="http://schemas.microsoft.com/office/drawing/2014/main" val="10012"/>
                  </a:ext>
                </a:extLst>
              </a:tr>
            </a:tbl>
          </a:graphicData>
        </a:graphic>
      </p:graphicFrame>
      <p:sp>
        <p:nvSpPr>
          <p:cNvPr id="5" name="Slide Number Placeholder 3">
            <a:extLst>
              <a:ext uri="{FF2B5EF4-FFF2-40B4-BE49-F238E27FC236}">
                <a16:creationId xmlns:a16="http://schemas.microsoft.com/office/drawing/2014/main" id="{0C19421C-1E3E-5255-C808-59BFC186D36A}"/>
              </a:ext>
            </a:extLst>
          </p:cNvPr>
          <p:cNvSpPr txBox="1">
            <a:spLocks/>
          </p:cNvSpPr>
          <p:nvPr/>
        </p:nvSpPr>
        <p:spPr>
          <a:xfrm>
            <a:off x="11378803" y="6217920"/>
            <a:ext cx="458700" cy="3651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1pPr>
            <a:lvl2pPr marL="0" marR="0" lvl="1"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2pPr>
            <a:lvl3pPr marL="0" marR="0" lvl="2"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3pPr>
            <a:lvl4pPr marL="0" marR="0" lvl="3"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4pPr>
            <a:lvl5pPr marL="0" marR="0" lvl="4"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5pPr>
            <a:lvl6pPr marL="0" marR="0" lvl="5"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6pPr>
            <a:lvl7pPr marL="0" marR="0" lvl="6"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7pPr>
            <a:lvl8pPr marL="0" marR="0" lvl="7"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8pPr>
            <a:lvl9pPr marL="0" marR="0" lvl="8" indent="0" algn="ctr" rtl="0">
              <a:lnSpc>
                <a:spcPct val="100000"/>
              </a:lnSpc>
              <a:spcBef>
                <a:spcPts val="0"/>
              </a:spcBef>
              <a:spcAft>
                <a:spcPts val="0"/>
              </a:spcAft>
              <a:buClr>
                <a:srgbClr val="000000"/>
              </a:buClr>
              <a:buFont typeface="Arial"/>
              <a:buNone/>
              <a:defRPr sz="1200" b="0" i="0" u="none" strike="noStrike" cap="none">
                <a:solidFill>
                  <a:schemeClr val="accent6"/>
                </a:solidFill>
                <a:latin typeface="Arial"/>
                <a:ea typeface="Arial"/>
                <a:cs typeface="Arial"/>
                <a:sym typeface="Arial"/>
              </a:defRPr>
            </a:lvl9pPr>
          </a:lstStyle>
          <a:p>
            <a:pPr>
              <a:spcAft>
                <a:spcPts val="600"/>
              </a:spcAft>
            </a:pPr>
            <a:r>
              <a:rPr lang="en-US" sz="2000" b="1" dirty="0"/>
              <a:t>7</a:t>
            </a:r>
          </a:p>
        </p:txBody>
      </p:sp>
    </p:spTree>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1610</Words>
  <Application>Microsoft Office PowerPoint</Application>
  <PresentationFormat>Szélesvásznú</PresentationFormat>
  <Paragraphs>233</Paragraphs>
  <Slides>18</Slides>
  <Notes>18</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18</vt:i4>
      </vt:variant>
    </vt:vector>
  </HeadingPairs>
  <TitlesOfParts>
    <vt:vector size="24" baseType="lpstr">
      <vt:lpstr>Times New Roman</vt:lpstr>
      <vt:lpstr>Noto Sans Symbols</vt:lpstr>
      <vt:lpstr>Arial</vt:lpstr>
      <vt:lpstr>Mate</vt:lpstr>
      <vt:lpstr>Quattrocento Sans</vt:lpstr>
      <vt:lpstr>Custom​​</vt:lpstr>
      <vt:lpstr>Multifunctional Lamp Design</vt:lpstr>
      <vt:lpstr>Agenda</vt:lpstr>
      <vt:lpstr>Introduction</vt:lpstr>
      <vt:lpstr>Product Design Process</vt:lpstr>
      <vt:lpstr>3. Quality Tools</vt:lpstr>
      <vt:lpstr>3.1 RACI (Responsible, Accountable, Consult, Inform) Matrix Sheet</vt:lpstr>
      <vt:lpstr>3.2 Voice of Customers </vt:lpstr>
      <vt:lpstr>3.3 Fast Diagram</vt:lpstr>
      <vt:lpstr>3.4 Pugh Matrix Sheet</vt:lpstr>
      <vt:lpstr>3.5 Morphology Matrix Sheet</vt:lpstr>
      <vt:lpstr>3.6 Failure Mode and Effects Analysis Sheet</vt:lpstr>
      <vt:lpstr>Concept Generation</vt:lpstr>
      <vt:lpstr>Concept Generation</vt:lpstr>
      <vt:lpstr>Concept Generation</vt:lpstr>
      <vt:lpstr>Solidworks Design</vt:lpstr>
      <vt:lpstr>PowerPoint-bemutató</vt:lpstr>
      <vt:lpstr>7. Summary</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Bence Tóth</dc:creator>
  <cp:lastModifiedBy>Tóth Bence</cp:lastModifiedBy>
  <cp:revision>3</cp:revision>
  <dcterms:modified xsi:type="dcterms:W3CDTF">2024-12-06T01:47:53Z</dcterms:modified>
</cp:coreProperties>
</file>