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04FF7-EA35-4468-BF84-B8957381631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14A64-9C94-4047-8787-56453AF81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2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24D7-9AFF-4F4D-A0DE-3835EEC661A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ED7D-7E57-4FEF-BF81-93643A2651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24D7-9AFF-4F4D-A0DE-3835EEC661A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ED7D-7E57-4FEF-BF81-93643A265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24D7-9AFF-4F4D-A0DE-3835EEC661A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ED7D-7E57-4FEF-BF81-93643A265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24D7-9AFF-4F4D-A0DE-3835EEC661A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ED7D-7E57-4FEF-BF81-93643A265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24D7-9AFF-4F4D-A0DE-3835EEC661A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ED7D-7E57-4FEF-BF81-93643A2651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24D7-9AFF-4F4D-A0DE-3835EEC661A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ED7D-7E57-4FEF-BF81-93643A265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24D7-9AFF-4F4D-A0DE-3835EEC661A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ED7D-7E57-4FEF-BF81-93643A265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24D7-9AFF-4F4D-A0DE-3835EEC661A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ED7D-7E57-4FEF-BF81-93643A265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24D7-9AFF-4F4D-A0DE-3835EEC661A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ED7D-7E57-4FEF-BF81-93643A265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24D7-9AFF-4F4D-A0DE-3835EEC661A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ED7D-7E57-4FEF-BF81-93643A265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24D7-9AFF-4F4D-A0DE-3835EEC661A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487ED7D-7E57-4FEF-BF81-93643A2651E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5024D7-9AFF-4F4D-A0DE-3835EEC661A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87ED7D-7E57-4FEF-BF81-93643A2651E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752600"/>
            <a:ext cx="6553200" cy="5105400"/>
          </a:xfrm>
        </p:spPr>
        <p:txBody>
          <a:bodyPr>
            <a:noAutofit/>
          </a:bodyPr>
          <a:lstStyle/>
          <a:p>
            <a:pPr algn="l"/>
            <a:r>
              <a:rPr lang="en-US" sz="2000" err="1" smtClean="0">
                <a:latin typeface="Algerian" panose="04020705040A02060702" pitchFamily="82" charset="0"/>
              </a:rPr>
              <a:t>Nama</a:t>
            </a:r>
            <a:r>
              <a:rPr lang="en-US" sz="2000" smtClean="0">
                <a:latin typeface="Algerian" panose="04020705040A02060702" pitchFamily="82" charset="0"/>
              </a:rPr>
              <a:t> </a:t>
            </a:r>
            <a:r>
              <a:rPr lang="en-US" sz="2000" err="1" smtClean="0">
                <a:latin typeface="Algerian" panose="04020705040A02060702" pitchFamily="82" charset="0"/>
              </a:rPr>
              <a:t>Lengkap</a:t>
            </a:r>
            <a:r>
              <a:rPr lang="en-US" sz="2000" smtClean="0">
                <a:latin typeface="Algerian" panose="04020705040A02060702" pitchFamily="82" charset="0"/>
              </a:rPr>
              <a:t>  : </a:t>
            </a:r>
            <a:r>
              <a:rPr lang="en-US" sz="2000" err="1" smtClean="0">
                <a:latin typeface="Algerian" panose="04020705040A02060702" pitchFamily="82" charset="0"/>
              </a:rPr>
              <a:t>Haekal</a:t>
            </a:r>
            <a:r>
              <a:rPr lang="en-US" sz="2000" smtClean="0">
                <a:latin typeface="Algerian" panose="04020705040A02060702" pitchFamily="82" charset="0"/>
              </a:rPr>
              <a:t> </a:t>
            </a:r>
            <a:r>
              <a:rPr lang="en-US" sz="2000" smtClean="0">
                <a:latin typeface="Algerian" panose="04020705040A02060702" pitchFamily="82" charset="0"/>
              </a:rPr>
              <a:t>Zainputra</a:t>
            </a:r>
            <a:r>
              <a:rPr lang="en-US" sz="2000">
                <a:latin typeface="Algerian" panose="04020705040A02060702" pitchFamily="82" charset="0"/>
              </a:rPr>
              <a:t> </a:t>
            </a:r>
            <a:r>
              <a:rPr lang="en-US" sz="2000" smtClean="0">
                <a:latin typeface="Algerian" panose="04020705040A02060702" pitchFamily="82" charset="0"/>
              </a:rPr>
              <a:t> Salahuddin</a:t>
            </a:r>
            <a:endParaRPr lang="en-US" sz="2000" smtClean="0">
              <a:latin typeface="Algerian" panose="04020705040A02060702" pitchFamily="82" charset="0"/>
            </a:endParaRPr>
          </a:p>
          <a:p>
            <a:pPr algn="l"/>
            <a:endParaRPr lang="en-US" sz="2000" smtClean="0">
              <a:latin typeface="Algerian" panose="04020705040A02060702" pitchFamily="82" charset="0"/>
            </a:endParaRPr>
          </a:p>
          <a:p>
            <a:pPr algn="l"/>
            <a:r>
              <a:rPr lang="en-US" sz="2000" smtClean="0">
                <a:latin typeface="Algerian" panose="04020705040A02060702" pitchFamily="82" charset="0"/>
              </a:rPr>
              <a:t>TTL                         : JAKARTA, 19 </a:t>
            </a:r>
            <a:r>
              <a:rPr lang="en-US" sz="2000" err="1" smtClean="0">
                <a:latin typeface="Algerian" panose="04020705040A02060702" pitchFamily="82" charset="0"/>
              </a:rPr>
              <a:t>Oktober</a:t>
            </a:r>
            <a:r>
              <a:rPr lang="en-US" sz="2000" smtClean="0">
                <a:latin typeface="Algerian" panose="04020705040A02060702" pitchFamily="82" charset="0"/>
              </a:rPr>
              <a:t> </a:t>
            </a:r>
            <a:r>
              <a:rPr lang="en-US" sz="2000" smtClean="0">
                <a:latin typeface="Algerian" panose="04020705040A02060702" pitchFamily="82" charset="0"/>
              </a:rPr>
              <a:t>1998		</a:t>
            </a:r>
            <a:endParaRPr lang="en-US" sz="2000" smtClean="0">
              <a:latin typeface="Algerian" panose="04020705040A02060702" pitchFamily="82" charset="0"/>
            </a:endParaRPr>
          </a:p>
          <a:p>
            <a:pPr algn="l"/>
            <a:r>
              <a:rPr lang="en-US" sz="2000" err="1" smtClean="0">
                <a:latin typeface="Algerian" panose="04020705040A02060702" pitchFamily="82" charset="0"/>
              </a:rPr>
              <a:t>Alamat</a:t>
            </a:r>
            <a:r>
              <a:rPr lang="en-US" sz="2000" smtClean="0">
                <a:latin typeface="Algerian" panose="04020705040A02060702" pitchFamily="82" charset="0"/>
              </a:rPr>
              <a:t>               : </a:t>
            </a:r>
            <a:r>
              <a:rPr lang="en-US" sz="2000" err="1" smtClean="0">
                <a:latin typeface="Algerian" panose="04020705040A02060702" pitchFamily="82" charset="0"/>
              </a:rPr>
              <a:t>Perumahan</a:t>
            </a:r>
            <a:r>
              <a:rPr lang="en-US" sz="2000" smtClean="0">
                <a:latin typeface="Algerian" panose="04020705040A02060702" pitchFamily="82" charset="0"/>
              </a:rPr>
              <a:t> </a:t>
            </a:r>
            <a:r>
              <a:rPr lang="en-US" sz="2000" err="1" smtClean="0">
                <a:latin typeface="Algerian" panose="04020705040A02060702" pitchFamily="82" charset="0"/>
              </a:rPr>
              <a:t>Pondok</a:t>
            </a:r>
            <a:r>
              <a:rPr lang="en-US" sz="2000" smtClean="0">
                <a:latin typeface="Algerian" panose="04020705040A02060702" pitchFamily="82" charset="0"/>
              </a:rPr>
              <a:t> </a:t>
            </a:r>
            <a:r>
              <a:rPr lang="en-US" sz="2000" err="1" smtClean="0">
                <a:latin typeface="Algerian" panose="04020705040A02060702" pitchFamily="82" charset="0"/>
              </a:rPr>
              <a:t>Ungu</a:t>
            </a:r>
            <a:r>
              <a:rPr lang="en-US" sz="2000" smtClean="0">
                <a:latin typeface="Algerian" panose="04020705040A02060702" pitchFamily="82" charset="0"/>
              </a:rPr>
              <a:t> </a:t>
            </a:r>
            <a:r>
              <a:rPr lang="en-US" sz="2000" err="1" smtClean="0">
                <a:latin typeface="Algerian" panose="04020705040A02060702" pitchFamily="82" charset="0"/>
              </a:rPr>
              <a:t>Permai</a:t>
            </a:r>
            <a:r>
              <a:rPr lang="en-US" sz="2000" smtClean="0">
                <a:latin typeface="Algerian" panose="04020705040A02060702" pitchFamily="82" charset="0"/>
              </a:rPr>
              <a:t>    	        </a:t>
            </a:r>
            <a:r>
              <a:rPr lang="en-US" sz="2000" smtClean="0">
                <a:latin typeface="Algerian" panose="04020705040A02060702" pitchFamily="82" charset="0"/>
              </a:rPr>
              <a:t>           Jl.Melati </a:t>
            </a:r>
            <a:r>
              <a:rPr lang="en-US" sz="2000" smtClean="0">
                <a:latin typeface="Algerian" panose="04020705040A02060702" pitchFamily="82" charset="0"/>
              </a:rPr>
              <a:t>XI Blok B23 </a:t>
            </a:r>
            <a:r>
              <a:rPr lang="en-US" sz="2000" smtClean="0">
                <a:latin typeface="Algerian" panose="04020705040A02060702" pitchFamily="82" charset="0"/>
              </a:rPr>
              <a:t>	               	                   No.8</a:t>
            </a:r>
            <a:endParaRPr lang="en-US" sz="2000" smtClean="0">
              <a:latin typeface="Algerian" panose="04020705040A02060702" pitchFamily="82" charset="0"/>
            </a:endParaRPr>
          </a:p>
          <a:p>
            <a:pPr algn="l"/>
            <a:endParaRPr lang="en-US" sz="2000" smtClean="0">
              <a:latin typeface="Algerian" panose="04020705040A02060702" pitchFamily="82" charset="0"/>
            </a:endParaRPr>
          </a:p>
          <a:p>
            <a:pPr algn="l"/>
            <a:r>
              <a:rPr lang="en-US" sz="2000" smtClean="0">
                <a:latin typeface="Algerian" panose="04020705040A02060702" pitchFamily="82" charset="0"/>
              </a:rPr>
              <a:t>Hobi		         : Badminton,sepakbola,futsal</a:t>
            </a:r>
          </a:p>
          <a:p>
            <a:pPr algn="l"/>
            <a:endParaRPr lang="en-US" sz="2000" smtClean="0">
              <a:latin typeface="Algerian" panose="04020705040A02060702" pitchFamily="82" charset="0"/>
            </a:endParaRPr>
          </a:p>
          <a:p>
            <a:pPr algn="l"/>
            <a:r>
              <a:rPr lang="en-US" sz="2000" smtClean="0">
                <a:latin typeface="Algerian" panose="04020705040A02060702" pitchFamily="82" charset="0"/>
              </a:rPr>
              <a:t>Pendidikan Terakhir : d3 Teknik elektro</a:t>
            </a:r>
            <a:endParaRPr lang="en-US" sz="2000">
              <a:latin typeface="Algerian" panose="04020705040A020607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20685" y="633727"/>
            <a:ext cx="3724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smtClean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Data </a:t>
            </a:r>
            <a:r>
              <a:rPr lang="en-US" sz="5400" b="1" cap="all" spc="0" err="1" smtClean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Diri</a:t>
            </a:r>
            <a:endParaRPr lang="en-US" sz="5400" b="1" cap="all" spc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7" t="21374" r="24357" b="7166"/>
          <a:stretch/>
        </p:blipFill>
        <p:spPr>
          <a:xfrm>
            <a:off x="6629400" y="762000"/>
            <a:ext cx="2362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5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8610600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US" smtClean="0"/>
              <a:t>2 Desember 2019-1 Desember 2020 (Umur 22 Tahun)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766241"/>
            <a:ext cx="3810000" cy="2531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12675"/>
            <a:ext cx="433493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2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6764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2 Desember </a:t>
            </a:r>
            <a:r>
              <a:rPr lang="en-US" smtClean="0"/>
              <a:t>2020-1 </a:t>
            </a:r>
            <a:r>
              <a:rPr lang="en-US"/>
              <a:t>Desember </a:t>
            </a:r>
            <a:r>
              <a:rPr lang="en-US" smtClean="0"/>
              <a:t>2021 </a:t>
            </a:r>
            <a:r>
              <a:rPr lang="en-US"/>
              <a:t>(Umur </a:t>
            </a:r>
            <a:r>
              <a:rPr lang="en-US" smtClean="0"/>
              <a:t>23 </a:t>
            </a:r>
            <a:r>
              <a:rPr lang="en-US"/>
              <a:t>Tahun)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0"/>
            <a:ext cx="3352800" cy="3472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3048000"/>
            <a:ext cx="487928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8385048" cy="16764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2 Desember </a:t>
            </a:r>
            <a:r>
              <a:rPr lang="en-US" smtClean="0"/>
              <a:t>2021-1 </a:t>
            </a:r>
            <a:r>
              <a:rPr lang="en-US"/>
              <a:t>Desember </a:t>
            </a:r>
            <a:r>
              <a:rPr lang="en-US" smtClean="0"/>
              <a:t>2022 </a:t>
            </a:r>
            <a:r>
              <a:rPr lang="en-US"/>
              <a:t>(Umur </a:t>
            </a:r>
            <a:r>
              <a:rPr lang="en-US" smtClean="0"/>
              <a:t>24 </a:t>
            </a:r>
            <a:r>
              <a:rPr lang="en-US"/>
              <a:t>Tahun)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" y="2362201"/>
            <a:ext cx="4736591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03" y="2819400"/>
            <a:ext cx="4610100" cy="307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962401"/>
            <a:ext cx="4269138" cy="27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7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702</TotalTime>
  <Words>45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PowerPoint Presentation</vt:lpstr>
      <vt:lpstr>2 Desember 2019-1 Desember 2020 (Umur 22 Tahun)</vt:lpstr>
      <vt:lpstr>2 Desember 2020-1 Desember 2021 (Umur 23 Tahun)</vt:lpstr>
      <vt:lpstr>2 Desember 2021-1 Desember 2022 (Umur 24 Tahun)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btpnsshifted</dc:creator>
  <cp:lastModifiedBy>btpnsshifted</cp:lastModifiedBy>
  <cp:revision>11</cp:revision>
  <dcterms:created xsi:type="dcterms:W3CDTF">2019-12-03T13:01:24Z</dcterms:created>
  <dcterms:modified xsi:type="dcterms:W3CDTF">2020-01-28T13:23:15Z</dcterms:modified>
</cp:coreProperties>
</file>