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76"/>
    <a:srgbClr val="16D42D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8E5EA-3040-475D-B36C-83E93A1502F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C65F93-247F-4804-B1DA-649F22FF8CAC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SMA</a:t>
          </a:r>
          <a:endParaRPr lang="en-US" b="1" dirty="0">
            <a:solidFill>
              <a:schemeClr val="bg1"/>
            </a:solidFill>
          </a:endParaRPr>
        </a:p>
      </dgm:t>
    </dgm:pt>
    <dgm:pt modelId="{1434C721-6451-4B8D-B422-C474C956C360}" type="parTrans" cxnId="{9C7B8797-DDE9-455C-ADA0-6F6E136AF400}">
      <dgm:prSet/>
      <dgm:spPr/>
      <dgm:t>
        <a:bodyPr/>
        <a:lstStyle/>
        <a:p>
          <a:endParaRPr lang="en-US"/>
        </a:p>
      </dgm:t>
    </dgm:pt>
    <dgm:pt modelId="{33F40899-1624-4A5E-8CFC-0067043518E8}" type="sibTrans" cxnId="{9C7B8797-DDE9-455C-ADA0-6F6E136AF400}">
      <dgm:prSet/>
      <dgm:spPr/>
      <dgm:t>
        <a:bodyPr/>
        <a:lstStyle/>
        <a:p>
          <a:endParaRPr lang="en-US"/>
        </a:p>
      </dgm:t>
    </dgm:pt>
    <dgm:pt modelId="{DD48DCE6-C0BB-4C62-A9C8-E6778DEDAA68}">
      <dgm:prSet phldrT="[Text]"/>
      <dgm:spPr/>
      <dgm:t>
        <a:bodyPr/>
        <a:lstStyle/>
        <a:p>
          <a:r>
            <a:rPr lang="en-US" dirty="0" smtClean="0"/>
            <a:t>SMKN 29 JAKARTA</a:t>
          </a:r>
          <a:endParaRPr lang="en-US" dirty="0"/>
        </a:p>
      </dgm:t>
    </dgm:pt>
    <dgm:pt modelId="{EB434E50-D319-4F85-884E-327DB0806AEC}" type="parTrans" cxnId="{D8299FED-E621-45C5-BEB5-80747039FF96}">
      <dgm:prSet/>
      <dgm:spPr/>
      <dgm:t>
        <a:bodyPr/>
        <a:lstStyle/>
        <a:p>
          <a:endParaRPr lang="en-US"/>
        </a:p>
      </dgm:t>
    </dgm:pt>
    <dgm:pt modelId="{210DF29A-5CD4-48DB-9056-2C1E7BC7F6A2}" type="sibTrans" cxnId="{D8299FED-E621-45C5-BEB5-80747039FF96}">
      <dgm:prSet/>
      <dgm:spPr/>
      <dgm:t>
        <a:bodyPr/>
        <a:lstStyle/>
        <a:p>
          <a:endParaRPr lang="en-US"/>
        </a:p>
      </dgm:t>
    </dgm:pt>
    <dgm:pt modelId="{15BE4811-2379-4050-B206-300CB9B504F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S1</a:t>
          </a:r>
          <a:endParaRPr lang="en-US" b="1" dirty="0">
            <a:solidFill>
              <a:schemeClr val="bg1"/>
            </a:solidFill>
          </a:endParaRPr>
        </a:p>
      </dgm:t>
    </dgm:pt>
    <dgm:pt modelId="{9C795146-5EF4-4306-8716-230F1AB8A94D}" type="parTrans" cxnId="{8CA04712-72EA-4DD8-A7FF-070CCEF2FEC4}">
      <dgm:prSet/>
      <dgm:spPr/>
      <dgm:t>
        <a:bodyPr/>
        <a:lstStyle/>
        <a:p>
          <a:endParaRPr lang="en-US"/>
        </a:p>
      </dgm:t>
    </dgm:pt>
    <dgm:pt modelId="{25CA2851-8698-46B0-BE0B-81B63D742600}" type="sibTrans" cxnId="{8CA04712-72EA-4DD8-A7FF-070CCEF2FEC4}">
      <dgm:prSet/>
      <dgm:spPr/>
      <dgm:t>
        <a:bodyPr/>
        <a:lstStyle/>
        <a:p>
          <a:endParaRPr lang="en-US"/>
        </a:p>
      </dgm:t>
    </dgm:pt>
    <dgm:pt modelId="{476BBE33-9FA2-4687-AFA6-DAA9E7A610DC}">
      <dgm:prSet phldrT="[Text]"/>
      <dgm:spPr/>
      <dgm:t>
        <a:bodyPr/>
        <a:lstStyle/>
        <a:p>
          <a:r>
            <a:rPr lang="en-US" dirty="0" smtClean="0"/>
            <a:t>STI&amp;K JAKARTA / STMIK</a:t>
          </a:r>
          <a:endParaRPr lang="en-US" dirty="0"/>
        </a:p>
      </dgm:t>
    </dgm:pt>
    <dgm:pt modelId="{6697663B-34BE-4607-AB3F-34498062EB95}" type="parTrans" cxnId="{C6C7510F-EFE4-47CB-AC61-CC77690905A7}">
      <dgm:prSet/>
      <dgm:spPr/>
      <dgm:t>
        <a:bodyPr/>
        <a:lstStyle/>
        <a:p>
          <a:endParaRPr lang="en-US"/>
        </a:p>
      </dgm:t>
    </dgm:pt>
    <dgm:pt modelId="{A39A2D9A-0269-4ECE-8E42-46A9A511DCBA}" type="sibTrans" cxnId="{C6C7510F-EFE4-47CB-AC61-CC77690905A7}">
      <dgm:prSet/>
      <dgm:spPr/>
      <dgm:t>
        <a:bodyPr/>
        <a:lstStyle/>
        <a:p>
          <a:endParaRPr lang="en-US"/>
        </a:p>
      </dgm:t>
    </dgm:pt>
    <dgm:pt modelId="{D13E922C-44D3-4173-8CF7-B137F3CF8CCC}">
      <dgm:prSet phldrT="[Text]"/>
      <dgm:spPr/>
      <dgm:t>
        <a:bodyPr/>
        <a:lstStyle/>
        <a:p>
          <a:r>
            <a:rPr lang="en-US" dirty="0" smtClean="0"/>
            <a:t>		</a:t>
          </a:r>
          <a:r>
            <a:rPr lang="en-US" dirty="0" smtClean="0">
              <a:solidFill>
                <a:schemeClr val="bg1"/>
              </a:solidFill>
            </a:rPr>
            <a:t>S1 – SISTEM KOMPUTER</a:t>
          </a:r>
          <a:endParaRPr lang="en-US" dirty="0">
            <a:solidFill>
              <a:schemeClr val="bg1"/>
            </a:solidFill>
          </a:endParaRPr>
        </a:p>
      </dgm:t>
    </dgm:pt>
    <dgm:pt modelId="{5B215E88-1618-4129-929E-C425DEA0A059}" type="parTrans" cxnId="{95DFE9AA-D749-4F01-B99F-6D74EE7DE794}">
      <dgm:prSet/>
      <dgm:spPr/>
      <dgm:t>
        <a:bodyPr/>
        <a:lstStyle/>
        <a:p>
          <a:endParaRPr lang="en-US"/>
        </a:p>
      </dgm:t>
    </dgm:pt>
    <dgm:pt modelId="{BA16EEA4-E818-4087-BD50-DE3965C2D8A4}" type="sibTrans" cxnId="{95DFE9AA-D749-4F01-B99F-6D74EE7DE794}">
      <dgm:prSet/>
      <dgm:spPr/>
      <dgm:t>
        <a:bodyPr/>
        <a:lstStyle/>
        <a:p>
          <a:endParaRPr lang="en-US"/>
        </a:p>
      </dgm:t>
    </dgm:pt>
    <dgm:pt modelId="{5E08E513-5BC5-48FA-935B-7CBD56F6F4C4}" type="pres">
      <dgm:prSet presAssocID="{D8D8E5EA-3040-475D-B36C-83E93A1502F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57CE5305-F654-4030-86D9-7CE0A724CA55}" type="pres">
      <dgm:prSet presAssocID="{02C65F93-247F-4804-B1DA-649F22FF8CAC}" presName="parenttextcomposite" presStyleCnt="0"/>
      <dgm:spPr/>
    </dgm:pt>
    <dgm:pt modelId="{DF3AA71C-1700-4EF7-B0EC-E4F9746DC03A}" type="pres">
      <dgm:prSet presAssocID="{02C65F93-247F-4804-B1DA-649F22FF8CAC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43876-A81E-429E-B2B0-27797C0099D7}" type="pres">
      <dgm:prSet presAssocID="{02C65F93-247F-4804-B1DA-649F22FF8CAC}" presName="composite" presStyleCnt="0"/>
      <dgm:spPr/>
    </dgm:pt>
    <dgm:pt modelId="{FC170670-569A-4A16-ADB9-65A74F7BA1A9}" type="pres">
      <dgm:prSet presAssocID="{02C65F93-247F-4804-B1DA-649F22FF8CAC}" presName="chevron1" presStyleLbl="alignNode1" presStyleIdx="0" presStyleCnt="21"/>
      <dgm:spPr/>
    </dgm:pt>
    <dgm:pt modelId="{599437D9-114B-46C1-AC02-958686EDFD38}" type="pres">
      <dgm:prSet presAssocID="{02C65F93-247F-4804-B1DA-649F22FF8CAC}" presName="chevron2" presStyleLbl="alignNode1" presStyleIdx="1" presStyleCnt="21"/>
      <dgm:spPr/>
    </dgm:pt>
    <dgm:pt modelId="{7F4EEB7D-A8F4-44DD-B970-78D01998A621}" type="pres">
      <dgm:prSet presAssocID="{02C65F93-247F-4804-B1DA-649F22FF8CAC}" presName="chevron3" presStyleLbl="alignNode1" presStyleIdx="2" presStyleCnt="21"/>
      <dgm:spPr/>
    </dgm:pt>
    <dgm:pt modelId="{48CC47B3-5901-4B45-94D7-10A988D07B77}" type="pres">
      <dgm:prSet presAssocID="{02C65F93-247F-4804-B1DA-649F22FF8CAC}" presName="chevron4" presStyleLbl="alignNode1" presStyleIdx="3" presStyleCnt="21"/>
      <dgm:spPr/>
    </dgm:pt>
    <dgm:pt modelId="{08F6E0C5-EC03-405E-9A1B-86559CA3E511}" type="pres">
      <dgm:prSet presAssocID="{02C65F93-247F-4804-B1DA-649F22FF8CAC}" presName="chevron5" presStyleLbl="alignNode1" presStyleIdx="4" presStyleCnt="21"/>
      <dgm:spPr/>
    </dgm:pt>
    <dgm:pt modelId="{527508A5-869B-426C-8A43-A22CD19974DB}" type="pres">
      <dgm:prSet presAssocID="{02C65F93-247F-4804-B1DA-649F22FF8CAC}" presName="chevron6" presStyleLbl="alignNode1" presStyleIdx="5" presStyleCnt="21"/>
      <dgm:spPr/>
    </dgm:pt>
    <dgm:pt modelId="{B8A4563F-43F7-4612-9531-97ABD46F5B4E}" type="pres">
      <dgm:prSet presAssocID="{02C65F93-247F-4804-B1DA-649F22FF8CAC}" presName="chevron7" presStyleLbl="alignNode1" presStyleIdx="6" presStyleCnt="21"/>
      <dgm:spPr/>
    </dgm:pt>
    <dgm:pt modelId="{81FA4F71-EB48-4642-B4B5-604766F9B739}" type="pres">
      <dgm:prSet presAssocID="{02C65F93-247F-4804-B1DA-649F22FF8CAC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91DB3-2B8E-47B3-B74C-A9C5DA281C2C}" type="pres">
      <dgm:prSet presAssocID="{33F40899-1624-4A5E-8CFC-0067043518E8}" presName="sibTrans" presStyleCnt="0"/>
      <dgm:spPr/>
    </dgm:pt>
    <dgm:pt modelId="{5514D3F6-B2FB-4E4E-9FC4-C09478FD7D93}" type="pres">
      <dgm:prSet presAssocID="{15BE4811-2379-4050-B206-300CB9B504F6}" presName="parenttextcomposite" presStyleCnt="0"/>
      <dgm:spPr/>
    </dgm:pt>
    <dgm:pt modelId="{2EF27E95-11F1-4BF9-BFAB-6F03A19BD20C}" type="pres">
      <dgm:prSet presAssocID="{15BE4811-2379-4050-B206-300CB9B504F6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8900A-A78A-4CD5-B603-7B461C3BA91B}" type="pres">
      <dgm:prSet presAssocID="{15BE4811-2379-4050-B206-300CB9B504F6}" presName="composite" presStyleCnt="0"/>
      <dgm:spPr/>
    </dgm:pt>
    <dgm:pt modelId="{B79FEBAA-BD85-481E-AA94-ACBCB5E1E047}" type="pres">
      <dgm:prSet presAssocID="{15BE4811-2379-4050-B206-300CB9B504F6}" presName="chevron1" presStyleLbl="alignNode1" presStyleIdx="7" presStyleCnt="21"/>
      <dgm:spPr/>
    </dgm:pt>
    <dgm:pt modelId="{6CEFC613-9292-4225-80B9-5A8B98A546DE}" type="pres">
      <dgm:prSet presAssocID="{15BE4811-2379-4050-B206-300CB9B504F6}" presName="chevron2" presStyleLbl="alignNode1" presStyleIdx="8" presStyleCnt="21"/>
      <dgm:spPr/>
    </dgm:pt>
    <dgm:pt modelId="{9728C991-13D3-4475-86BC-DD0D63499F62}" type="pres">
      <dgm:prSet presAssocID="{15BE4811-2379-4050-B206-300CB9B504F6}" presName="chevron3" presStyleLbl="alignNode1" presStyleIdx="9" presStyleCnt="21"/>
      <dgm:spPr/>
    </dgm:pt>
    <dgm:pt modelId="{151536C0-32E8-478C-8659-0FF88FDF2C5A}" type="pres">
      <dgm:prSet presAssocID="{15BE4811-2379-4050-B206-300CB9B504F6}" presName="chevron4" presStyleLbl="alignNode1" presStyleIdx="10" presStyleCnt="21"/>
      <dgm:spPr/>
    </dgm:pt>
    <dgm:pt modelId="{7E4E48FB-4CC9-4078-BB84-EE7B4E62A534}" type="pres">
      <dgm:prSet presAssocID="{15BE4811-2379-4050-B206-300CB9B504F6}" presName="chevron5" presStyleLbl="alignNode1" presStyleIdx="11" presStyleCnt="21"/>
      <dgm:spPr/>
    </dgm:pt>
    <dgm:pt modelId="{56A92AFB-F98D-4AB7-B2ED-1688A324142D}" type="pres">
      <dgm:prSet presAssocID="{15BE4811-2379-4050-B206-300CB9B504F6}" presName="chevron6" presStyleLbl="alignNode1" presStyleIdx="12" presStyleCnt="21"/>
      <dgm:spPr/>
    </dgm:pt>
    <dgm:pt modelId="{2CF1C0A0-7171-4E12-B4B1-ACA2E7825CE4}" type="pres">
      <dgm:prSet presAssocID="{15BE4811-2379-4050-B206-300CB9B504F6}" presName="chevron7" presStyleLbl="alignNode1" presStyleIdx="13" presStyleCnt="21"/>
      <dgm:spPr/>
    </dgm:pt>
    <dgm:pt modelId="{4C6386FA-8982-4928-808A-699A0B07159B}" type="pres">
      <dgm:prSet presAssocID="{15BE4811-2379-4050-B206-300CB9B504F6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CE946-95F9-434C-A04B-739EC1A632D3}" type="pres">
      <dgm:prSet presAssocID="{25CA2851-8698-46B0-BE0B-81B63D742600}" presName="sibTrans" presStyleCnt="0"/>
      <dgm:spPr/>
    </dgm:pt>
    <dgm:pt modelId="{CF901058-2C22-499D-A94C-ABEEE325D32F}" type="pres">
      <dgm:prSet presAssocID="{D13E922C-44D3-4173-8CF7-B137F3CF8CCC}" presName="parenttextcomposite" presStyleCnt="0"/>
      <dgm:spPr/>
    </dgm:pt>
    <dgm:pt modelId="{0F1EB068-11BF-448E-8ED9-A596CE1CFAFC}" type="pres">
      <dgm:prSet presAssocID="{D13E922C-44D3-4173-8CF7-B137F3CF8CCC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64290-4ABD-436F-AC42-F5788649CF6E}" type="pres">
      <dgm:prSet presAssocID="{D13E922C-44D3-4173-8CF7-B137F3CF8CCC}" presName="parallelogramComposite" presStyleCnt="0"/>
      <dgm:spPr/>
    </dgm:pt>
    <dgm:pt modelId="{D4E630CA-EDEC-4BA9-BCB1-27D7CF02A6CF}" type="pres">
      <dgm:prSet presAssocID="{D13E922C-44D3-4173-8CF7-B137F3CF8CCC}" presName="parallelogram1" presStyleLbl="alignNode1" presStyleIdx="14" presStyleCnt="21"/>
      <dgm:spPr/>
    </dgm:pt>
    <dgm:pt modelId="{CC4D6884-3C9C-4C72-B191-94C72909FC5F}" type="pres">
      <dgm:prSet presAssocID="{D13E922C-44D3-4173-8CF7-B137F3CF8CCC}" presName="parallelogram2" presStyleLbl="alignNode1" presStyleIdx="15" presStyleCnt="21"/>
      <dgm:spPr/>
    </dgm:pt>
    <dgm:pt modelId="{0A0393A7-B883-413B-8C50-08B00D7F46BA}" type="pres">
      <dgm:prSet presAssocID="{D13E922C-44D3-4173-8CF7-B137F3CF8CCC}" presName="parallelogram3" presStyleLbl="alignNode1" presStyleIdx="16" presStyleCnt="21"/>
      <dgm:spPr/>
    </dgm:pt>
    <dgm:pt modelId="{3E7ECBF1-FDE4-428D-ACFC-521670064769}" type="pres">
      <dgm:prSet presAssocID="{D13E922C-44D3-4173-8CF7-B137F3CF8CCC}" presName="parallelogram4" presStyleLbl="alignNode1" presStyleIdx="17" presStyleCnt="21"/>
      <dgm:spPr/>
    </dgm:pt>
    <dgm:pt modelId="{D0B072C7-E7CE-4700-B56E-C5B2C4D26266}" type="pres">
      <dgm:prSet presAssocID="{D13E922C-44D3-4173-8CF7-B137F3CF8CCC}" presName="parallelogram5" presStyleLbl="alignNode1" presStyleIdx="18" presStyleCnt="21"/>
      <dgm:spPr/>
    </dgm:pt>
    <dgm:pt modelId="{92BC5D3E-F6DA-4AE2-861F-694EC31906EA}" type="pres">
      <dgm:prSet presAssocID="{D13E922C-44D3-4173-8CF7-B137F3CF8CCC}" presName="parallelogram6" presStyleLbl="alignNode1" presStyleIdx="19" presStyleCnt="21"/>
      <dgm:spPr/>
    </dgm:pt>
    <dgm:pt modelId="{695CA81A-E7F6-4D91-8485-0A8A1602CFEC}" type="pres">
      <dgm:prSet presAssocID="{D13E922C-44D3-4173-8CF7-B137F3CF8CCC}" presName="parallelogram7" presStyleLbl="alignNode1" presStyleIdx="20" presStyleCnt="21"/>
      <dgm:spPr/>
    </dgm:pt>
  </dgm:ptLst>
  <dgm:cxnLst>
    <dgm:cxn modelId="{36D03A97-B75E-483C-A98B-EB5F416107F0}" type="presOf" srcId="{476BBE33-9FA2-4687-AFA6-DAA9E7A610DC}" destId="{4C6386FA-8982-4928-808A-699A0B07159B}" srcOrd="0" destOrd="0" presId="urn:microsoft.com/office/officeart/2008/layout/VerticalAccentList"/>
    <dgm:cxn modelId="{8CA04712-72EA-4DD8-A7FF-070CCEF2FEC4}" srcId="{D8D8E5EA-3040-475D-B36C-83E93A1502F6}" destId="{15BE4811-2379-4050-B206-300CB9B504F6}" srcOrd="1" destOrd="0" parTransId="{9C795146-5EF4-4306-8716-230F1AB8A94D}" sibTransId="{25CA2851-8698-46B0-BE0B-81B63D742600}"/>
    <dgm:cxn modelId="{A56265E9-61C1-47DA-AA51-9E9288FD252B}" type="presOf" srcId="{02C65F93-247F-4804-B1DA-649F22FF8CAC}" destId="{DF3AA71C-1700-4EF7-B0EC-E4F9746DC03A}" srcOrd="0" destOrd="0" presId="urn:microsoft.com/office/officeart/2008/layout/VerticalAccentList"/>
    <dgm:cxn modelId="{C6C7510F-EFE4-47CB-AC61-CC77690905A7}" srcId="{15BE4811-2379-4050-B206-300CB9B504F6}" destId="{476BBE33-9FA2-4687-AFA6-DAA9E7A610DC}" srcOrd="0" destOrd="0" parTransId="{6697663B-34BE-4607-AB3F-34498062EB95}" sibTransId="{A39A2D9A-0269-4ECE-8E42-46A9A511DCBA}"/>
    <dgm:cxn modelId="{35B2719F-B29D-4E3B-94D2-5FD3D095F1A6}" type="presOf" srcId="{D13E922C-44D3-4173-8CF7-B137F3CF8CCC}" destId="{0F1EB068-11BF-448E-8ED9-A596CE1CFAFC}" srcOrd="0" destOrd="0" presId="urn:microsoft.com/office/officeart/2008/layout/VerticalAccentList"/>
    <dgm:cxn modelId="{9C7B8797-DDE9-455C-ADA0-6F6E136AF400}" srcId="{D8D8E5EA-3040-475D-B36C-83E93A1502F6}" destId="{02C65F93-247F-4804-B1DA-649F22FF8CAC}" srcOrd="0" destOrd="0" parTransId="{1434C721-6451-4B8D-B422-C474C956C360}" sibTransId="{33F40899-1624-4A5E-8CFC-0067043518E8}"/>
    <dgm:cxn modelId="{95DFE9AA-D749-4F01-B99F-6D74EE7DE794}" srcId="{D8D8E5EA-3040-475D-B36C-83E93A1502F6}" destId="{D13E922C-44D3-4173-8CF7-B137F3CF8CCC}" srcOrd="2" destOrd="0" parTransId="{5B215E88-1618-4129-929E-C425DEA0A059}" sibTransId="{BA16EEA4-E818-4087-BD50-DE3965C2D8A4}"/>
    <dgm:cxn modelId="{C7103A16-206C-4503-B283-82F29B596ACB}" type="presOf" srcId="{DD48DCE6-C0BB-4C62-A9C8-E6778DEDAA68}" destId="{81FA4F71-EB48-4642-B4B5-604766F9B739}" srcOrd="0" destOrd="0" presId="urn:microsoft.com/office/officeart/2008/layout/VerticalAccentList"/>
    <dgm:cxn modelId="{D8299FED-E621-45C5-BEB5-80747039FF96}" srcId="{02C65F93-247F-4804-B1DA-649F22FF8CAC}" destId="{DD48DCE6-C0BB-4C62-A9C8-E6778DEDAA68}" srcOrd="0" destOrd="0" parTransId="{EB434E50-D319-4F85-884E-327DB0806AEC}" sibTransId="{210DF29A-5CD4-48DB-9056-2C1E7BC7F6A2}"/>
    <dgm:cxn modelId="{5A813396-0984-4C7A-99E0-B3EEA9F4F6C1}" type="presOf" srcId="{15BE4811-2379-4050-B206-300CB9B504F6}" destId="{2EF27E95-11F1-4BF9-BFAB-6F03A19BD20C}" srcOrd="0" destOrd="0" presId="urn:microsoft.com/office/officeart/2008/layout/VerticalAccentList"/>
    <dgm:cxn modelId="{2915B80C-1B0D-484C-8CB4-D05356E0D4BA}" type="presOf" srcId="{D8D8E5EA-3040-475D-B36C-83E93A1502F6}" destId="{5E08E513-5BC5-48FA-935B-7CBD56F6F4C4}" srcOrd="0" destOrd="0" presId="urn:microsoft.com/office/officeart/2008/layout/VerticalAccentList"/>
    <dgm:cxn modelId="{88D8668B-7E91-45BC-B4AA-7D09CEBA3523}" type="presParOf" srcId="{5E08E513-5BC5-48FA-935B-7CBD56F6F4C4}" destId="{57CE5305-F654-4030-86D9-7CE0A724CA55}" srcOrd="0" destOrd="0" presId="urn:microsoft.com/office/officeart/2008/layout/VerticalAccentList"/>
    <dgm:cxn modelId="{0E4F8F5F-DC81-4781-BEF0-C787F21554AF}" type="presParOf" srcId="{57CE5305-F654-4030-86D9-7CE0A724CA55}" destId="{DF3AA71C-1700-4EF7-B0EC-E4F9746DC03A}" srcOrd="0" destOrd="0" presId="urn:microsoft.com/office/officeart/2008/layout/VerticalAccentList"/>
    <dgm:cxn modelId="{80B14041-2B51-4D68-8CA0-9EBBD139C803}" type="presParOf" srcId="{5E08E513-5BC5-48FA-935B-7CBD56F6F4C4}" destId="{05B43876-A81E-429E-B2B0-27797C0099D7}" srcOrd="1" destOrd="0" presId="urn:microsoft.com/office/officeart/2008/layout/VerticalAccentList"/>
    <dgm:cxn modelId="{E0B21394-F6F6-4A44-86F2-B53389D8B212}" type="presParOf" srcId="{05B43876-A81E-429E-B2B0-27797C0099D7}" destId="{FC170670-569A-4A16-ADB9-65A74F7BA1A9}" srcOrd="0" destOrd="0" presId="urn:microsoft.com/office/officeart/2008/layout/VerticalAccentList"/>
    <dgm:cxn modelId="{C9AFCC23-73E6-4F91-9498-7F95172AF576}" type="presParOf" srcId="{05B43876-A81E-429E-B2B0-27797C0099D7}" destId="{599437D9-114B-46C1-AC02-958686EDFD38}" srcOrd="1" destOrd="0" presId="urn:microsoft.com/office/officeart/2008/layout/VerticalAccentList"/>
    <dgm:cxn modelId="{C587A18C-CFD2-45B9-96CA-E061850C65BB}" type="presParOf" srcId="{05B43876-A81E-429E-B2B0-27797C0099D7}" destId="{7F4EEB7D-A8F4-44DD-B970-78D01998A621}" srcOrd="2" destOrd="0" presId="urn:microsoft.com/office/officeart/2008/layout/VerticalAccentList"/>
    <dgm:cxn modelId="{B59187B3-883E-4B4E-B7F6-64AE39CA4559}" type="presParOf" srcId="{05B43876-A81E-429E-B2B0-27797C0099D7}" destId="{48CC47B3-5901-4B45-94D7-10A988D07B77}" srcOrd="3" destOrd="0" presId="urn:microsoft.com/office/officeart/2008/layout/VerticalAccentList"/>
    <dgm:cxn modelId="{C861174B-A839-4A14-A954-BD906198D04E}" type="presParOf" srcId="{05B43876-A81E-429E-B2B0-27797C0099D7}" destId="{08F6E0C5-EC03-405E-9A1B-86559CA3E511}" srcOrd="4" destOrd="0" presId="urn:microsoft.com/office/officeart/2008/layout/VerticalAccentList"/>
    <dgm:cxn modelId="{C6D576EA-8266-4D95-9C68-3FFA45465427}" type="presParOf" srcId="{05B43876-A81E-429E-B2B0-27797C0099D7}" destId="{527508A5-869B-426C-8A43-A22CD19974DB}" srcOrd="5" destOrd="0" presId="urn:microsoft.com/office/officeart/2008/layout/VerticalAccentList"/>
    <dgm:cxn modelId="{EB25E85F-DBB3-4BA2-8323-23DFD0EDA4F8}" type="presParOf" srcId="{05B43876-A81E-429E-B2B0-27797C0099D7}" destId="{B8A4563F-43F7-4612-9531-97ABD46F5B4E}" srcOrd="6" destOrd="0" presId="urn:microsoft.com/office/officeart/2008/layout/VerticalAccentList"/>
    <dgm:cxn modelId="{213F5C53-FC24-4F37-9C6C-CBDBA7224077}" type="presParOf" srcId="{05B43876-A81E-429E-B2B0-27797C0099D7}" destId="{81FA4F71-EB48-4642-B4B5-604766F9B739}" srcOrd="7" destOrd="0" presId="urn:microsoft.com/office/officeart/2008/layout/VerticalAccentList"/>
    <dgm:cxn modelId="{F854BD58-F84F-4176-BFB3-28402F6BC040}" type="presParOf" srcId="{5E08E513-5BC5-48FA-935B-7CBD56F6F4C4}" destId="{DB691DB3-2B8E-47B3-B74C-A9C5DA281C2C}" srcOrd="2" destOrd="0" presId="urn:microsoft.com/office/officeart/2008/layout/VerticalAccentList"/>
    <dgm:cxn modelId="{C890324A-DF91-4D8D-BA74-C2C4ADF45E9D}" type="presParOf" srcId="{5E08E513-5BC5-48FA-935B-7CBD56F6F4C4}" destId="{5514D3F6-B2FB-4E4E-9FC4-C09478FD7D93}" srcOrd="3" destOrd="0" presId="urn:microsoft.com/office/officeart/2008/layout/VerticalAccentList"/>
    <dgm:cxn modelId="{E8B2C196-A963-4472-9BF5-A5DEB38F1582}" type="presParOf" srcId="{5514D3F6-B2FB-4E4E-9FC4-C09478FD7D93}" destId="{2EF27E95-11F1-4BF9-BFAB-6F03A19BD20C}" srcOrd="0" destOrd="0" presId="urn:microsoft.com/office/officeart/2008/layout/VerticalAccentList"/>
    <dgm:cxn modelId="{C9E87A84-7170-4599-A9A2-4FE1EE98B27A}" type="presParOf" srcId="{5E08E513-5BC5-48FA-935B-7CBD56F6F4C4}" destId="{0EE8900A-A78A-4CD5-B603-7B461C3BA91B}" srcOrd="4" destOrd="0" presId="urn:microsoft.com/office/officeart/2008/layout/VerticalAccentList"/>
    <dgm:cxn modelId="{4474CD26-FC84-44BB-915F-F33D5D32FE40}" type="presParOf" srcId="{0EE8900A-A78A-4CD5-B603-7B461C3BA91B}" destId="{B79FEBAA-BD85-481E-AA94-ACBCB5E1E047}" srcOrd="0" destOrd="0" presId="urn:microsoft.com/office/officeart/2008/layout/VerticalAccentList"/>
    <dgm:cxn modelId="{76030F74-1918-4E7B-897E-2F761C645B3B}" type="presParOf" srcId="{0EE8900A-A78A-4CD5-B603-7B461C3BA91B}" destId="{6CEFC613-9292-4225-80B9-5A8B98A546DE}" srcOrd="1" destOrd="0" presId="urn:microsoft.com/office/officeart/2008/layout/VerticalAccentList"/>
    <dgm:cxn modelId="{011618B4-63AB-4620-9199-65116C7F860C}" type="presParOf" srcId="{0EE8900A-A78A-4CD5-B603-7B461C3BA91B}" destId="{9728C991-13D3-4475-86BC-DD0D63499F62}" srcOrd="2" destOrd="0" presId="urn:microsoft.com/office/officeart/2008/layout/VerticalAccentList"/>
    <dgm:cxn modelId="{9B8A3A1A-0DC2-4C0B-8E7A-5D687C4AEB41}" type="presParOf" srcId="{0EE8900A-A78A-4CD5-B603-7B461C3BA91B}" destId="{151536C0-32E8-478C-8659-0FF88FDF2C5A}" srcOrd="3" destOrd="0" presId="urn:microsoft.com/office/officeart/2008/layout/VerticalAccentList"/>
    <dgm:cxn modelId="{36456048-DC50-4427-B5D3-B62EA6158234}" type="presParOf" srcId="{0EE8900A-A78A-4CD5-B603-7B461C3BA91B}" destId="{7E4E48FB-4CC9-4078-BB84-EE7B4E62A534}" srcOrd="4" destOrd="0" presId="urn:microsoft.com/office/officeart/2008/layout/VerticalAccentList"/>
    <dgm:cxn modelId="{D616F979-E780-4E49-A55B-ADE4A4BB12EE}" type="presParOf" srcId="{0EE8900A-A78A-4CD5-B603-7B461C3BA91B}" destId="{56A92AFB-F98D-4AB7-B2ED-1688A324142D}" srcOrd="5" destOrd="0" presId="urn:microsoft.com/office/officeart/2008/layout/VerticalAccentList"/>
    <dgm:cxn modelId="{D2BAD850-B60A-498E-80B5-F4D53D8E3201}" type="presParOf" srcId="{0EE8900A-A78A-4CD5-B603-7B461C3BA91B}" destId="{2CF1C0A0-7171-4E12-B4B1-ACA2E7825CE4}" srcOrd="6" destOrd="0" presId="urn:microsoft.com/office/officeart/2008/layout/VerticalAccentList"/>
    <dgm:cxn modelId="{AA42AE21-F301-49C9-8E7D-A8BC0B977BDA}" type="presParOf" srcId="{0EE8900A-A78A-4CD5-B603-7B461C3BA91B}" destId="{4C6386FA-8982-4928-808A-699A0B07159B}" srcOrd="7" destOrd="0" presId="urn:microsoft.com/office/officeart/2008/layout/VerticalAccentList"/>
    <dgm:cxn modelId="{D337684E-E727-469B-82CF-E6A7E7E20983}" type="presParOf" srcId="{5E08E513-5BC5-48FA-935B-7CBD56F6F4C4}" destId="{969CE946-95F9-434C-A04B-739EC1A632D3}" srcOrd="5" destOrd="0" presId="urn:microsoft.com/office/officeart/2008/layout/VerticalAccentList"/>
    <dgm:cxn modelId="{7A6A6A0E-8DA7-4574-A27F-31B0427A80FD}" type="presParOf" srcId="{5E08E513-5BC5-48FA-935B-7CBD56F6F4C4}" destId="{CF901058-2C22-499D-A94C-ABEEE325D32F}" srcOrd="6" destOrd="0" presId="urn:microsoft.com/office/officeart/2008/layout/VerticalAccentList"/>
    <dgm:cxn modelId="{5FB8CECB-B305-4110-A705-7A3E28885DBE}" type="presParOf" srcId="{CF901058-2C22-499D-A94C-ABEEE325D32F}" destId="{0F1EB068-11BF-448E-8ED9-A596CE1CFAFC}" srcOrd="0" destOrd="0" presId="urn:microsoft.com/office/officeart/2008/layout/VerticalAccentList"/>
    <dgm:cxn modelId="{388EE55E-B39B-4631-B794-C4F51799E9E3}" type="presParOf" srcId="{5E08E513-5BC5-48FA-935B-7CBD56F6F4C4}" destId="{EBF64290-4ABD-436F-AC42-F5788649CF6E}" srcOrd="7" destOrd="0" presId="urn:microsoft.com/office/officeart/2008/layout/VerticalAccentList"/>
    <dgm:cxn modelId="{34342A4F-77DE-4F68-86DA-9D6125FAE4D2}" type="presParOf" srcId="{EBF64290-4ABD-436F-AC42-F5788649CF6E}" destId="{D4E630CA-EDEC-4BA9-BCB1-27D7CF02A6CF}" srcOrd="0" destOrd="0" presId="urn:microsoft.com/office/officeart/2008/layout/VerticalAccentList"/>
    <dgm:cxn modelId="{181F8A50-B0B3-44AD-AE14-26BDB5B5FEBB}" type="presParOf" srcId="{EBF64290-4ABD-436F-AC42-F5788649CF6E}" destId="{CC4D6884-3C9C-4C72-B191-94C72909FC5F}" srcOrd="1" destOrd="0" presId="urn:microsoft.com/office/officeart/2008/layout/VerticalAccentList"/>
    <dgm:cxn modelId="{ABE7A25E-6D53-444A-83CB-01FC23B5A20E}" type="presParOf" srcId="{EBF64290-4ABD-436F-AC42-F5788649CF6E}" destId="{0A0393A7-B883-413B-8C50-08B00D7F46BA}" srcOrd="2" destOrd="0" presId="urn:microsoft.com/office/officeart/2008/layout/VerticalAccentList"/>
    <dgm:cxn modelId="{4A4DBDAF-1E5E-4F67-AB5D-44E5507C4822}" type="presParOf" srcId="{EBF64290-4ABD-436F-AC42-F5788649CF6E}" destId="{3E7ECBF1-FDE4-428D-ACFC-521670064769}" srcOrd="3" destOrd="0" presId="urn:microsoft.com/office/officeart/2008/layout/VerticalAccentList"/>
    <dgm:cxn modelId="{9E7D89D8-35D0-4E72-8AFA-F89ED7DF3DE3}" type="presParOf" srcId="{EBF64290-4ABD-436F-AC42-F5788649CF6E}" destId="{D0B072C7-E7CE-4700-B56E-C5B2C4D26266}" srcOrd="4" destOrd="0" presId="urn:microsoft.com/office/officeart/2008/layout/VerticalAccentList"/>
    <dgm:cxn modelId="{ABD6214F-28FE-4047-8C7C-4D655A01A65A}" type="presParOf" srcId="{EBF64290-4ABD-436F-AC42-F5788649CF6E}" destId="{92BC5D3E-F6DA-4AE2-861F-694EC31906EA}" srcOrd="5" destOrd="0" presId="urn:microsoft.com/office/officeart/2008/layout/VerticalAccentList"/>
    <dgm:cxn modelId="{E0CB5ED5-2A13-4167-B701-208D089E0BC1}" type="presParOf" srcId="{EBF64290-4ABD-436F-AC42-F5788649CF6E}" destId="{695CA81A-E7F6-4D91-8485-0A8A1602CFE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48827-0F13-4B5D-89AD-8DEFF6C69D91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78D90-BA4E-4D8F-86E5-D5E038C58CC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KERJA</a:t>
          </a:r>
          <a:endParaRPr lang="en-US" dirty="0">
            <a:solidFill>
              <a:schemeClr val="bg1"/>
            </a:solidFill>
          </a:endParaRPr>
        </a:p>
      </dgm:t>
    </dgm:pt>
    <dgm:pt modelId="{3CDA56D9-21C3-417C-8F83-98EC90BC5179}" type="parTrans" cxnId="{08911930-19E0-4622-8275-A7629A6D7C1F}">
      <dgm:prSet/>
      <dgm:spPr/>
      <dgm:t>
        <a:bodyPr/>
        <a:lstStyle/>
        <a:p>
          <a:endParaRPr lang="en-US"/>
        </a:p>
      </dgm:t>
    </dgm:pt>
    <dgm:pt modelId="{899A00F4-FCD7-4156-A42D-A08D2CA6D002}" type="sibTrans" cxnId="{08911930-19E0-4622-8275-A7629A6D7C1F}">
      <dgm:prSet/>
      <dgm:spPr/>
      <dgm:t>
        <a:bodyPr/>
        <a:lstStyle/>
        <a:p>
          <a:endParaRPr lang="en-US"/>
        </a:p>
      </dgm:t>
    </dgm:pt>
    <dgm:pt modelId="{A3669F1C-C60D-4FF2-801E-65AA0966E02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KFC (</a:t>
          </a:r>
          <a:r>
            <a:rPr lang="en-US" dirty="0" err="1" smtClean="0">
              <a:solidFill>
                <a:schemeClr val="bg1"/>
              </a:solidFill>
            </a:rPr>
            <a:t>PT.Fastfood</a:t>
          </a:r>
          <a:r>
            <a:rPr lang="en-US" dirty="0" smtClean="0">
              <a:solidFill>
                <a:schemeClr val="bg1"/>
              </a:solidFill>
            </a:rPr>
            <a:t> Indonesia)</a:t>
          </a:r>
        </a:p>
      </dgm:t>
    </dgm:pt>
    <dgm:pt modelId="{4038B717-2B1B-4807-934B-34A71E4EB7F8}" type="parTrans" cxnId="{1DAC63EE-B675-40A8-B7A7-1B6BBE520636}">
      <dgm:prSet/>
      <dgm:spPr/>
      <dgm:t>
        <a:bodyPr/>
        <a:lstStyle/>
        <a:p>
          <a:endParaRPr lang="en-US"/>
        </a:p>
      </dgm:t>
    </dgm:pt>
    <dgm:pt modelId="{3E16F4BF-6EA7-42C2-A104-18741FB60714}" type="sibTrans" cxnId="{1DAC63EE-B675-40A8-B7A7-1B6BBE520636}">
      <dgm:prSet/>
      <dgm:spPr/>
      <dgm:t>
        <a:bodyPr/>
        <a:lstStyle/>
        <a:p>
          <a:endParaRPr lang="en-US"/>
        </a:p>
      </dgm:t>
    </dgm:pt>
    <dgm:pt modelId="{0B7A556F-0C20-4D74-AE26-7BEA3D2FE770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Laboratorium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Sistem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Komputer</a:t>
          </a:r>
          <a:endParaRPr lang="en-US" dirty="0">
            <a:solidFill>
              <a:schemeClr val="bg1"/>
            </a:solidFill>
          </a:endParaRPr>
        </a:p>
      </dgm:t>
    </dgm:pt>
    <dgm:pt modelId="{713EBA8D-6FF2-4469-875A-8B25778876B7}" type="parTrans" cxnId="{F0738D24-FC33-4A3B-A83C-4CFA7D90D116}">
      <dgm:prSet/>
      <dgm:spPr/>
      <dgm:t>
        <a:bodyPr/>
        <a:lstStyle/>
        <a:p>
          <a:endParaRPr lang="en-US"/>
        </a:p>
      </dgm:t>
    </dgm:pt>
    <dgm:pt modelId="{0640D00D-546C-404C-9149-80E9A48B1431}" type="sibTrans" cxnId="{F0738D24-FC33-4A3B-A83C-4CFA7D90D116}">
      <dgm:prSet/>
      <dgm:spPr/>
      <dgm:t>
        <a:bodyPr/>
        <a:lstStyle/>
        <a:p>
          <a:endParaRPr lang="en-US"/>
        </a:p>
      </dgm:t>
    </dgm:pt>
    <dgm:pt modelId="{FD3E95DC-D30E-4A17-91B9-EEF683131AD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PELATIHAN</a:t>
          </a:r>
          <a:endParaRPr lang="en-US" dirty="0">
            <a:solidFill>
              <a:schemeClr val="bg1"/>
            </a:solidFill>
          </a:endParaRPr>
        </a:p>
      </dgm:t>
    </dgm:pt>
    <dgm:pt modelId="{5044BCBB-360D-4EFF-BE6F-8454FA0862FA}" type="parTrans" cxnId="{BA1E017F-B8B4-4844-9B8A-72515902BE8A}">
      <dgm:prSet/>
      <dgm:spPr/>
      <dgm:t>
        <a:bodyPr/>
        <a:lstStyle/>
        <a:p>
          <a:endParaRPr lang="en-US"/>
        </a:p>
      </dgm:t>
    </dgm:pt>
    <dgm:pt modelId="{0E2D3CC5-6C09-4D4C-A13C-4267FB4664E0}" type="sibTrans" cxnId="{BA1E017F-B8B4-4844-9B8A-72515902BE8A}">
      <dgm:prSet/>
      <dgm:spPr/>
      <dgm:t>
        <a:bodyPr/>
        <a:lstStyle/>
        <a:p>
          <a:endParaRPr lang="en-US"/>
        </a:p>
      </dgm:t>
    </dgm:pt>
    <dgm:pt modelId="{DCBE215A-13E0-43CF-B562-02D60A22884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BPPTIK (KEMENINFO)</a:t>
          </a:r>
          <a:endParaRPr lang="en-US" dirty="0">
            <a:solidFill>
              <a:schemeClr val="bg1"/>
            </a:solidFill>
          </a:endParaRPr>
        </a:p>
      </dgm:t>
    </dgm:pt>
    <dgm:pt modelId="{320D7205-0180-4FA2-A6A0-1E69A3E7ECE3}" type="parTrans" cxnId="{BA1D8593-5238-4076-B2D0-A0C71858D569}">
      <dgm:prSet/>
      <dgm:spPr/>
      <dgm:t>
        <a:bodyPr/>
        <a:lstStyle/>
        <a:p>
          <a:endParaRPr lang="en-US"/>
        </a:p>
      </dgm:t>
    </dgm:pt>
    <dgm:pt modelId="{3E73B8CA-B44C-4B68-9695-4F8A5506BFCD}" type="sibTrans" cxnId="{BA1D8593-5238-4076-B2D0-A0C71858D569}">
      <dgm:prSet/>
      <dgm:spPr/>
      <dgm:t>
        <a:bodyPr/>
        <a:lstStyle/>
        <a:p>
          <a:endParaRPr lang="en-US"/>
        </a:p>
      </dgm:t>
    </dgm:pt>
    <dgm:pt modelId="{F5B9B681-BA17-4317-9BA6-AF39C489BCCF}" type="pres">
      <dgm:prSet presAssocID="{7FD48827-0F13-4B5D-89AD-8DEFF6C69D91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B057CE4-8A4F-4914-8BD4-E997E0377757}" type="pres">
      <dgm:prSet presAssocID="{89D78D90-BA4E-4D8F-86E5-D5E038C58CC8}" presName="root" presStyleCnt="0">
        <dgm:presLayoutVars>
          <dgm:chMax/>
          <dgm:chPref/>
        </dgm:presLayoutVars>
      </dgm:prSet>
      <dgm:spPr/>
    </dgm:pt>
    <dgm:pt modelId="{C33B6045-FE91-4967-8FD2-631541BFDBE7}" type="pres">
      <dgm:prSet presAssocID="{89D78D90-BA4E-4D8F-86E5-D5E038C58CC8}" presName="rootComposite" presStyleCnt="0">
        <dgm:presLayoutVars/>
      </dgm:prSet>
      <dgm:spPr/>
    </dgm:pt>
    <dgm:pt modelId="{C60C2CD2-73A3-4335-8871-BCAB60C09CA1}" type="pres">
      <dgm:prSet presAssocID="{89D78D90-BA4E-4D8F-86E5-D5E038C58CC8}" presName="ParentAccent" presStyleLbl="alignNode1" presStyleIdx="0" presStyleCnt="2"/>
      <dgm:spPr/>
    </dgm:pt>
    <dgm:pt modelId="{94011CE7-0B2E-4774-910B-B19C124E4542}" type="pres">
      <dgm:prSet presAssocID="{89D78D90-BA4E-4D8F-86E5-D5E038C58CC8}" presName="ParentSmallAccent" presStyleLbl="fgAcc1" presStyleIdx="0" presStyleCnt="2" custLinFactX="562465" custLinFactY="-121963" custLinFactNeighborX="600000" custLinFactNeighborY="-200000"/>
      <dgm:spPr/>
    </dgm:pt>
    <dgm:pt modelId="{7AD72B9A-6301-431E-BE41-4BEF1651A663}" type="pres">
      <dgm:prSet presAssocID="{89D78D90-BA4E-4D8F-86E5-D5E038C58CC8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911A9-E7B4-4144-A520-E15DE886FA63}" type="pres">
      <dgm:prSet presAssocID="{89D78D90-BA4E-4D8F-86E5-D5E038C58CC8}" presName="childShape" presStyleCnt="0">
        <dgm:presLayoutVars>
          <dgm:chMax val="0"/>
          <dgm:chPref val="0"/>
        </dgm:presLayoutVars>
      </dgm:prSet>
      <dgm:spPr/>
    </dgm:pt>
    <dgm:pt modelId="{841CEDAA-1023-4EAB-ADE5-8D6E86A0927A}" type="pres">
      <dgm:prSet presAssocID="{A3669F1C-C60D-4FF2-801E-65AA0966E021}" presName="childComposite" presStyleCnt="0">
        <dgm:presLayoutVars>
          <dgm:chMax val="0"/>
          <dgm:chPref val="0"/>
        </dgm:presLayoutVars>
      </dgm:prSet>
      <dgm:spPr/>
    </dgm:pt>
    <dgm:pt modelId="{E0FBEF0C-D077-43C9-BED9-140C40CAF5B9}" type="pres">
      <dgm:prSet presAssocID="{A3669F1C-C60D-4FF2-801E-65AA0966E021}" presName="ChildAccent" presStyleLbl="solidFgAcc1" presStyleIdx="0" presStyleCnt="3"/>
      <dgm:spPr/>
    </dgm:pt>
    <dgm:pt modelId="{DC43F5B1-CD2E-4913-955C-070193A36512}" type="pres">
      <dgm:prSet presAssocID="{A3669F1C-C60D-4FF2-801E-65AA0966E021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7BE15-A6E5-4E4E-BE00-EA80A551E8DB}" type="pres">
      <dgm:prSet presAssocID="{0B7A556F-0C20-4D74-AE26-7BEA3D2FE770}" presName="childComposite" presStyleCnt="0">
        <dgm:presLayoutVars>
          <dgm:chMax val="0"/>
          <dgm:chPref val="0"/>
        </dgm:presLayoutVars>
      </dgm:prSet>
      <dgm:spPr/>
    </dgm:pt>
    <dgm:pt modelId="{30CA2099-0C10-490D-8F39-C30382B0FECA}" type="pres">
      <dgm:prSet presAssocID="{0B7A556F-0C20-4D74-AE26-7BEA3D2FE770}" presName="ChildAccent" presStyleLbl="solidFgAcc1" presStyleIdx="1" presStyleCnt="3"/>
      <dgm:spPr/>
    </dgm:pt>
    <dgm:pt modelId="{901C856B-A513-4869-AF8A-C24EDADF7906}" type="pres">
      <dgm:prSet presAssocID="{0B7A556F-0C20-4D74-AE26-7BEA3D2FE770}" presName="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BF9BC-2FB7-4E86-A4BC-E6AAAE735DB8}" type="pres">
      <dgm:prSet presAssocID="{FD3E95DC-D30E-4A17-91B9-EEF683131ADC}" presName="root" presStyleCnt="0">
        <dgm:presLayoutVars>
          <dgm:chMax/>
          <dgm:chPref/>
        </dgm:presLayoutVars>
      </dgm:prSet>
      <dgm:spPr/>
    </dgm:pt>
    <dgm:pt modelId="{932992FF-84AB-4EC8-B6CB-628D60DFC83A}" type="pres">
      <dgm:prSet presAssocID="{FD3E95DC-D30E-4A17-91B9-EEF683131ADC}" presName="rootComposite" presStyleCnt="0">
        <dgm:presLayoutVars/>
      </dgm:prSet>
      <dgm:spPr/>
    </dgm:pt>
    <dgm:pt modelId="{F16644B0-B79E-4182-B74A-1EEB1F03EE1E}" type="pres">
      <dgm:prSet presAssocID="{FD3E95DC-D30E-4A17-91B9-EEF683131ADC}" presName="ParentAccent" presStyleLbl="alignNode1" presStyleIdx="1" presStyleCnt="2"/>
      <dgm:spPr/>
    </dgm:pt>
    <dgm:pt modelId="{46F4CE1E-C408-4D20-81C5-0EE676A92DB9}" type="pres">
      <dgm:prSet presAssocID="{FD3E95DC-D30E-4A17-91B9-EEF683131ADC}" presName="ParentSmallAccent" presStyleLbl="fgAcc1" presStyleIdx="1" presStyleCnt="2" custLinFactY="100000" custLinFactNeighborX="-4706" custLinFactNeighborY="121200"/>
      <dgm:spPr/>
    </dgm:pt>
    <dgm:pt modelId="{129E6269-29A0-47CC-9C70-C1D5574F768B}" type="pres">
      <dgm:prSet presAssocID="{FD3E95DC-D30E-4A17-91B9-EEF683131ADC}" presName="Parent" presStyleLbl="revTx" presStyleIdx="3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1AF88-8E55-40D4-9A2F-409549DEE187}" type="pres">
      <dgm:prSet presAssocID="{FD3E95DC-D30E-4A17-91B9-EEF683131ADC}" presName="childShape" presStyleCnt="0">
        <dgm:presLayoutVars>
          <dgm:chMax val="0"/>
          <dgm:chPref val="0"/>
        </dgm:presLayoutVars>
      </dgm:prSet>
      <dgm:spPr/>
    </dgm:pt>
    <dgm:pt modelId="{97D2C85F-E8F3-4079-94CC-A920DAEFA2F6}" type="pres">
      <dgm:prSet presAssocID="{DCBE215A-13E0-43CF-B562-02D60A22884D}" presName="childComposite" presStyleCnt="0">
        <dgm:presLayoutVars>
          <dgm:chMax val="0"/>
          <dgm:chPref val="0"/>
        </dgm:presLayoutVars>
      </dgm:prSet>
      <dgm:spPr/>
    </dgm:pt>
    <dgm:pt modelId="{32668559-78AD-47C8-973E-02AFBC129B7C}" type="pres">
      <dgm:prSet presAssocID="{DCBE215A-13E0-43CF-B562-02D60A22884D}" presName="ChildAccent" presStyleLbl="solidFgAcc1" presStyleIdx="2" presStyleCnt="3" custLinFactX="600000" custLinFactY="-255073" custLinFactNeighborX="607515" custLinFactNeighborY="-300000"/>
      <dgm:spPr/>
    </dgm:pt>
    <dgm:pt modelId="{B1916C50-3392-4CA3-B815-CE652E303F23}" type="pres">
      <dgm:prSet presAssocID="{DCBE215A-13E0-43CF-B562-02D60A22884D}" presName="Child" presStyleLbl="revTx" presStyleIdx="4" presStyleCnt="5" custLinFactNeighborX="4087" custLinFactNeighborY="1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E017F-B8B4-4844-9B8A-72515902BE8A}" srcId="{7FD48827-0F13-4B5D-89AD-8DEFF6C69D91}" destId="{FD3E95DC-D30E-4A17-91B9-EEF683131ADC}" srcOrd="1" destOrd="0" parTransId="{5044BCBB-360D-4EFF-BE6F-8454FA0862FA}" sibTransId="{0E2D3CC5-6C09-4D4C-A13C-4267FB4664E0}"/>
    <dgm:cxn modelId="{BA1D8593-5238-4076-B2D0-A0C71858D569}" srcId="{FD3E95DC-D30E-4A17-91B9-EEF683131ADC}" destId="{DCBE215A-13E0-43CF-B562-02D60A22884D}" srcOrd="0" destOrd="0" parTransId="{320D7205-0180-4FA2-A6A0-1E69A3E7ECE3}" sibTransId="{3E73B8CA-B44C-4B68-9695-4F8A5506BFCD}"/>
    <dgm:cxn modelId="{F0738D24-FC33-4A3B-A83C-4CFA7D90D116}" srcId="{89D78D90-BA4E-4D8F-86E5-D5E038C58CC8}" destId="{0B7A556F-0C20-4D74-AE26-7BEA3D2FE770}" srcOrd="1" destOrd="0" parTransId="{713EBA8D-6FF2-4469-875A-8B25778876B7}" sibTransId="{0640D00D-546C-404C-9149-80E9A48B1431}"/>
    <dgm:cxn modelId="{3DA330CD-CC5F-4E26-BBD5-20D63B06241A}" type="presOf" srcId="{89D78D90-BA4E-4D8F-86E5-D5E038C58CC8}" destId="{7AD72B9A-6301-431E-BE41-4BEF1651A663}" srcOrd="0" destOrd="0" presId="urn:microsoft.com/office/officeart/2008/layout/SquareAccentList"/>
    <dgm:cxn modelId="{1DAC63EE-B675-40A8-B7A7-1B6BBE520636}" srcId="{89D78D90-BA4E-4D8F-86E5-D5E038C58CC8}" destId="{A3669F1C-C60D-4FF2-801E-65AA0966E021}" srcOrd="0" destOrd="0" parTransId="{4038B717-2B1B-4807-934B-34A71E4EB7F8}" sibTransId="{3E16F4BF-6EA7-42C2-A104-18741FB60714}"/>
    <dgm:cxn modelId="{28646DA4-B79B-499C-9891-64AA5CACB11E}" type="presOf" srcId="{0B7A556F-0C20-4D74-AE26-7BEA3D2FE770}" destId="{901C856B-A513-4869-AF8A-C24EDADF7906}" srcOrd="0" destOrd="0" presId="urn:microsoft.com/office/officeart/2008/layout/SquareAccentList"/>
    <dgm:cxn modelId="{54110C3C-2A03-449F-9076-28F3F73385C9}" type="presOf" srcId="{DCBE215A-13E0-43CF-B562-02D60A22884D}" destId="{B1916C50-3392-4CA3-B815-CE652E303F23}" srcOrd="0" destOrd="0" presId="urn:microsoft.com/office/officeart/2008/layout/SquareAccentList"/>
    <dgm:cxn modelId="{D2C289E1-E233-4EE0-BEBF-97883D033F32}" type="presOf" srcId="{7FD48827-0F13-4B5D-89AD-8DEFF6C69D91}" destId="{F5B9B681-BA17-4317-9BA6-AF39C489BCCF}" srcOrd="0" destOrd="0" presId="urn:microsoft.com/office/officeart/2008/layout/SquareAccentList"/>
    <dgm:cxn modelId="{2DEF8181-C0E7-4155-80E5-DC19E071F8DF}" type="presOf" srcId="{A3669F1C-C60D-4FF2-801E-65AA0966E021}" destId="{DC43F5B1-CD2E-4913-955C-070193A36512}" srcOrd="0" destOrd="0" presId="urn:microsoft.com/office/officeart/2008/layout/SquareAccentList"/>
    <dgm:cxn modelId="{3D0DBF2A-BCFD-4EEE-8FBB-DEB0BBFF31AF}" type="presOf" srcId="{FD3E95DC-D30E-4A17-91B9-EEF683131ADC}" destId="{129E6269-29A0-47CC-9C70-C1D5574F768B}" srcOrd="0" destOrd="0" presId="urn:microsoft.com/office/officeart/2008/layout/SquareAccentList"/>
    <dgm:cxn modelId="{08911930-19E0-4622-8275-A7629A6D7C1F}" srcId="{7FD48827-0F13-4B5D-89AD-8DEFF6C69D91}" destId="{89D78D90-BA4E-4D8F-86E5-D5E038C58CC8}" srcOrd="0" destOrd="0" parTransId="{3CDA56D9-21C3-417C-8F83-98EC90BC5179}" sibTransId="{899A00F4-FCD7-4156-A42D-A08D2CA6D002}"/>
    <dgm:cxn modelId="{0CAF16C1-1DA2-4FCE-A593-D52D6E61C071}" type="presParOf" srcId="{F5B9B681-BA17-4317-9BA6-AF39C489BCCF}" destId="{7B057CE4-8A4F-4914-8BD4-E997E0377757}" srcOrd="0" destOrd="0" presId="urn:microsoft.com/office/officeart/2008/layout/SquareAccentList"/>
    <dgm:cxn modelId="{E8567C62-F710-4356-B0BA-B807D2EC2D9D}" type="presParOf" srcId="{7B057CE4-8A4F-4914-8BD4-E997E0377757}" destId="{C33B6045-FE91-4967-8FD2-631541BFDBE7}" srcOrd="0" destOrd="0" presId="urn:microsoft.com/office/officeart/2008/layout/SquareAccentList"/>
    <dgm:cxn modelId="{9D820109-437A-4CCB-B9CD-977E0D1139B7}" type="presParOf" srcId="{C33B6045-FE91-4967-8FD2-631541BFDBE7}" destId="{C60C2CD2-73A3-4335-8871-BCAB60C09CA1}" srcOrd="0" destOrd="0" presId="urn:microsoft.com/office/officeart/2008/layout/SquareAccentList"/>
    <dgm:cxn modelId="{69032E3D-2506-4950-8453-EC1D7E91CC2A}" type="presParOf" srcId="{C33B6045-FE91-4967-8FD2-631541BFDBE7}" destId="{94011CE7-0B2E-4774-910B-B19C124E4542}" srcOrd="1" destOrd="0" presId="urn:microsoft.com/office/officeart/2008/layout/SquareAccentList"/>
    <dgm:cxn modelId="{E4530E08-6231-46E5-9F1A-622D5A0E4317}" type="presParOf" srcId="{C33B6045-FE91-4967-8FD2-631541BFDBE7}" destId="{7AD72B9A-6301-431E-BE41-4BEF1651A663}" srcOrd="2" destOrd="0" presId="urn:microsoft.com/office/officeart/2008/layout/SquareAccentList"/>
    <dgm:cxn modelId="{F3033DC5-57F9-4842-8432-3B5BB4E25E77}" type="presParOf" srcId="{7B057CE4-8A4F-4914-8BD4-E997E0377757}" destId="{C88911A9-E7B4-4144-A520-E15DE886FA63}" srcOrd="1" destOrd="0" presId="urn:microsoft.com/office/officeart/2008/layout/SquareAccentList"/>
    <dgm:cxn modelId="{D49301EB-598A-4A51-9792-018ABC60B1F6}" type="presParOf" srcId="{C88911A9-E7B4-4144-A520-E15DE886FA63}" destId="{841CEDAA-1023-4EAB-ADE5-8D6E86A0927A}" srcOrd="0" destOrd="0" presId="urn:microsoft.com/office/officeart/2008/layout/SquareAccentList"/>
    <dgm:cxn modelId="{C77B9DCF-05F7-4765-8C8C-A095DD26D8DF}" type="presParOf" srcId="{841CEDAA-1023-4EAB-ADE5-8D6E86A0927A}" destId="{E0FBEF0C-D077-43C9-BED9-140C40CAF5B9}" srcOrd="0" destOrd="0" presId="urn:microsoft.com/office/officeart/2008/layout/SquareAccentList"/>
    <dgm:cxn modelId="{F3900EEA-037E-4339-B636-9E889991899F}" type="presParOf" srcId="{841CEDAA-1023-4EAB-ADE5-8D6E86A0927A}" destId="{DC43F5B1-CD2E-4913-955C-070193A36512}" srcOrd="1" destOrd="0" presId="urn:microsoft.com/office/officeart/2008/layout/SquareAccentList"/>
    <dgm:cxn modelId="{405E5973-6E41-467E-B131-B9D9C92C2578}" type="presParOf" srcId="{C88911A9-E7B4-4144-A520-E15DE886FA63}" destId="{BB57BE15-A6E5-4E4E-BE00-EA80A551E8DB}" srcOrd="1" destOrd="0" presId="urn:microsoft.com/office/officeart/2008/layout/SquareAccentList"/>
    <dgm:cxn modelId="{B9A0AAE1-2118-43E7-9A12-A56F3208DCEE}" type="presParOf" srcId="{BB57BE15-A6E5-4E4E-BE00-EA80A551E8DB}" destId="{30CA2099-0C10-490D-8F39-C30382B0FECA}" srcOrd="0" destOrd="0" presId="urn:microsoft.com/office/officeart/2008/layout/SquareAccentList"/>
    <dgm:cxn modelId="{406F5CF8-05C3-4BA6-949F-F46C66EA2B3D}" type="presParOf" srcId="{BB57BE15-A6E5-4E4E-BE00-EA80A551E8DB}" destId="{901C856B-A513-4869-AF8A-C24EDADF7906}" srcOrd="1" destOrd="0" presId="urn:microsoft.com/office/officeart/2008/layout/SquareAccentList"/>
    <dgm:cxn modelId="{3B134912-4C52-49B2-A266-586AFCC1BD85}" type="presParOf" srcId="{F5B9B681-BA17-4317-9BA6-AF39C489BCCF}" destId="{485BF9BC-2FB7-4E86-A4BC-E6AAAE735DB8}" srcOrd="1" destOrd="0" presId="urn:microsoft.com/office/officeart/2008/layout/SquareAccentList"/>
    <dgm:cxn modelId="{F269212F-0158-4E59-B030-A753C338ABB2}" type="presParOf" srcId="{485BF9BC-2FB7-4E86-A4BC-E6AAAE735DB8}" destId="{932992FF-84AB-4EC8-B6CB-628D60DFC83A}" srcOrd="0" destOrd="0" presId="urn:microsoft.com/office/officeart/2008/layout/SquareAccentList"/>
    <dgm:cxn modelId="{3ECB0C9A-8418-4707-AB1B-FE77DD5E90DA}" type="presParOf" srcId="{932992FF-84AB-4EC8-B6CB-628D60DFC83A}" destId="{F16644B0-B79E-4182-B74A-1EEB1F03EE1E}" srcOrd="0" destOrd="0" presId="urn:microsoft.com/office/officeart/2008/layout/SquareAccentList"/>
    <dgm:cxn modelId="{30AD6E5C-98C8-4E6A-8FBE-3D0A4EA907C7}" type="presParOf" srcId="{932992FF-84AB-4EC8-B6CB-628D60DFC83A}" destId="{46F4CE1E-C408-4D20-81C5-0EE676A92DB9}" srcOrd="1" destOrd="0" presId="urn:microsoft.com/office/officeart/2008/layout/SquareAccentList"/>
    <dgm:cxn modelId="{CAC446EA-9540-45B8-9221-FA1B8F75842D}" type="presParOf" srcId="{932992FF-84AB-4EC8-B6CB-628D60DFC83A}" destId="{129E6269-29A0-47CC-9C70-C1D5574F768B}" srcOrd="2" destOrd="0" presId="urn:microsoft.com/office/officeart/2008/layout/SquareAccentList"/>
    <dgm:cxn modelId="{7398FCD9-3A13-495D-A796-BBAD5347D5C2}" type="presParOf" srcId="{485BF9BC-2FB7-4E86-A4BC-E6AAAE735DB8}" destId="{9101AF88-8E55-40D4-9A2F-409549DEE187}" srcOrd="1" destOrd="0" presId="urn:microsoft.com/office/officeart/2008/layout/SquareAccentList"/>
    <dgm:cxn modelId="{01787A7D-FCA6-4185-9A37-7E3EF9A4E4BB}" type="presParOf" srcId="{9101AF88-8E55-40D4-9A2F-409549DEE187}" destId="{97D2C85F-E8F3-4079-94CC-A920DAEFA2F6}" srcOrd="0" destOrd="0" presId="urn:microsoft.com/office/officeart/2008/layout/SquareAccentList"/>
    <dgm:cxn modelId="{26A78E7A-D33B-439F-817C-0DBBB4C919BC}" type="presParOf" srcId="{97D2C85F-E8F3-4079-94CC-A920DAEFA2F6}" destId="{32668559-78AD-47C8-973E-02AFBC129B7C}" srcOrd="0" destOrd="0" presId="urn:microsoft.com/office/officeart/2008/layout/SquareAccentList"/>
    <dgm:cxn modelId="{8E2FC184-6E5F-4F81-B2C5-0AB454A173C0}" type="presParOf" srcId="{97D2C85F-E8F3-4079-94CC-A920DAEFA2F6}" destId="{B1916C50-3392-4CA3-B815-CE652E303F2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AA71C-1700-4EF7-B0EC-E4F9746DC03A}">
      <dsp:nvSpPr>
        <dsp:cNvPr id="0" name=""/>
        <dsp:cNvSpPr/>
      </dsp:nvSpPr>
      <dsp:spPr>
        <a:xfrm>
          <a:off x="579852" y="431"/>
          <a:ext cx="6560373" cy="5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SMA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579852" y="431"/>
        <a:ext cx="6560373" cy="596397"/>
      </dsp:txXfrm>
    </dsp:sp>
    <dsp:sp modelId="{FC170670-569A-4A16-ADB9-65A74F7BA1A9}">
      <dsp:nvSpPr>
        <dsp:cNvPr id="0" name=""/>
        <dsp:cNvSpPr/>
      </dsp:nvSpPr>
      <dsp:spPr>
        <a:xfrm>
          <a:off x="579852" y="596828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437D9-114B-46C1-AC02-958686EDFD38}">
      <dsp:nvSpPr>
        <dsp:cNvPr id="0" name=""/>
        <dsp:cNvSpPr/>
      </dsp:nvSpPr>
      <dsp:spPr>
        <a:xfrm>
          <a:off x="1501949" y="596828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EEB7D-A8F4-44DD-B970-78D01998A621}">
      <dsp:nvSpPr>
        <dsp:cNvPr id="0" name=""/>
        <dsp:cNvSpPr/>
      </dsp:nvSpPr>
      <dsp:spPr>
        <a:xfrm>
          <a:off x="2424774" y="596828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C47B3-5901-4B45-94D7-10A988D07B77}">
      <dsp:nvSpPr>
        <dsp:cNvPr id="0" name=""/>
        <dsp:cNvSpPr/>
      </dsp:nvSpPr>
      <dsp:spPr>
        <a:xfrm>
          <a:off x="3346871" y="596828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6E0C5-EC03-405E-9A1B-86559CA3E511}">
      <dsp:nvSpPr>
        <dsp:cNvPr id="0" name=""/>
        <dsp:cNvSpPr/>
      </dsp:nvSpPr>
      <dsp:spPr>
        <a:xfrm>
          <a:off x="4269697" y="596828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508A5-869B-426C-8A43-A22CD19974DB}">
      <dsp:nvSpPr>
        <dsp:cNvPr id="0" name=""/>
        <dsp:cNvSpPr/>
      </dsp:nvSpPr>
      <dsp:spPr>
        <a:xfrm>
          <a:off x="5191794" y="596828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4563F-43F7-4612-9531-97ABD46F5B4E}">
      <dsp:nvSpPr>
        <dsp:cNvPr id="0" name=""/>
        <dsp:cNvSpPr/>
      </dsp:nvSpPr>
      <dsp:spPr>
        <a:xfrm>
          <a:off x="6114620" y="596828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A4F71-EB48-4642-B4B5-604766F9B739}">
      <dsp:nvSpPr>
        <dsp:cNvPr id="0" name=""/>
        <dsp:cNvSpPr/>
      </dsp:nvSpPr>
      <dsp:spPr>
        <a:xfrm>
          <a:off x="579852" y="718317"/>
          <a:ext cx="6645658" cy="971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SMKN 29 JAKARTA</a:t>
          </a:r>
          <a:endParaRPr lang="en-US" sz="2700" kern="1200" dirty="0"/>
        </a:p>
      </dsp:txBody>
      <dsp:txXfrm>
        <a:off x="579852" y="718317"/>
        <a:ext cx="6645658" cy="971907"/>
      </dsp:txXfrm>
    </dsp:sp>
    <dsp:sp modelId="{2EF27E95-11F1-4BF9-BFAB-6F03A19BD20C}">
      <dsp:nvSpPr>
        <dsp:cNvPr id="0" name=""/>
        <dsp:cNvSpPr/>
      </dsp:nvSpPr>
      <dsp:spPr>
        <a:xfrm>
          <a:off x="579852" y="1891889"/>
          <a:ext cx="6560373" cy="5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S1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579852" y="1891889"/>
        <a:ext cx="6560373" cy="596397"/>
      </dsp:txXfrm>
    </dsp:sp>
    <dsp:sp modelId="{B79FEBAA-BD85-481E-AA94-ACBCB5E1E047}">
      <dsp:nvSpPr>
        <dsp:cNvPr id="0" name=""/>
        <dsp:cNvSpPr/>
      </dsp:nvSpPr>
      <dsp:spPr>
        <a:xfrm>
          <a:off x="579852" y="2488287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C613-9292-4225-80B9-5A8B98A546DE}">
      <dsp:nvSpPr>
        <dsp:cNvPr id="0" name=""/>
        <dsp:cNvSpPr/>
      </dsp:nvSpPr>
      <dsp:spPr>
        <a:xfrm>
          <a:off x="1501949" y="2488287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8C991-13D3-4475-86BC-DD0D63499F62}">
      <dsp:nvSpPr>
        <dsp:cNvPr id="0" name=""/>
        <dsp:cNvSpPr/>
      </dsp:nvSpPr>
      <dsp:spPr>
        <a:xfrm>
          <a:off x="2424774" y="2488287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536C0-32E8-478C-8659-0FF88FDF2C5A}">
      <dsp:nvSpPr>
        <dsp:cNvPr id="0" name=""/>
        <dsp:cNvSpPr/>
      </dsp:nvSpPr>
      <dsp:spPr>
        <a:xfrm>
          <a:off x="3346871" y="2488287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E48FB-4CC9-4078-BB84-EE7B4E62A534}">
      <dsp:nvSpPr>
        <dsp:cNvPr id="0" name=""/>
        <dsp:cNvSpPr/>
      </dsp:nvSpPr>
      <dsp:spPr>
        <a:xfrm>
          <a:off x="4269697" y="2488287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92AFB-F98D-4AB7-B2ED-1688A324142D}">
      <dsp:nvSpPr>
        <dsp:cNvPr id="0" name=""/>
        <dsp:cNvSpPr/>
      </dsp:nvSpPr>
      <dsp:spPr>
        <a:xfrm>
          <a:off x="5191794" y="2488287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1C0A0-7171-4E12-B4B1-ACA2E7825CE4}">
      <dsp:nvSpPr>
        <dsp:cNvPr id="0" name=""/>
        <dsp:cNvSpPr/>
      </dsp:nvSpPr>
      <dsp:spPr>
        <a:xfrm>
          <a:off x="6114620" y="2488287"/>
          <a:ext cx="1535127" cy="12148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386FA-8982-4928-808A-699A0B07159B}">
      <dsp:nvSpPr>
        <dsp:cNvPr id="0" name=""/>
        <dsp:cNvSpPr/>
      </dsp:nvSpPr>
      <dsp:spPr>
        <a:xfrm>
          <a:off x="579852" y="2609775"/>
          <a:ext cx="6645658" cy="971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STI&amp;K JAKARTA / STMIK</a:t>
          </a:r>
          <a:endParaRPr lang="en-US" sz="2700" kern="1200" dirty="0"/>
        </a:p>
      </dsp:txBody>
      <dsp:txXfrm>
        <a:off x="579852" y="2609775"/>
        <a:ext cx="6645658" cy="971907"/>
      </dsp:txXfrm>
    </dsp:sp>
    <dsp:sp modelId="{0F1EB068-11BF-448E-8ED9-A596CE1CFAFC}">
      <dsp:nvSpPr>
        <dsp:cNvPr id="0" name=""/>
        <dsp:cNvSpPr/>
      </dsp:nvSpPr>
      <dsp:spPr>
        <a:xfrm>
          <a:off x="579852" y="3783347"/>
          <a:ext cx="6560373" cy="596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		</a:t>
          </a:r>
          <a:r>
            <a:rPr lang="en-US" sz="2700" kern="1200" dirty="0" smtClean="0">
              <a:solidFill>
                <a:schemeClr val="bg1"/>
              </a:solidFill>
            </a:rPr>
            <a:t>S1 – SISTEM KOMPUTER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579852" y="3783347"/>
        <a:ext cx="6560373" cy="596397"/>
      </dsp:txXfrm>
    </dsp:sp>
    <dsp:sp modelId="{D4E630CA-EDEC-4BA9-BCB1-27D7CF02A6CF}">
      <dsp:nvSpPr>
        <dsp:cNvPr id="0" name=""/>
        <dsp:cNvSpPr/>
      </dsp:nvSpPr>
      <dsp:spPr>
        <a:xfrm>
          <a:off x="579852" y="4379745"/>
          <a:ext cx="874716" cy="14578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6884-3C9C-4C72-B191-94C72909FC5F}">
      <dsp:nvSpPr>
        <dsp:cNvPr id="0" name=""/>
        <dsp:cNvSpPr/>
      </dsp:nvSpPr>
      <dsp:spPr>
        <a:xfrm>
          <a:off x="1505593" y="4379745"/>
          <a:ext cx="874716" cy="14578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93A7-B883-413B-8C50-08B00D7F46BA}">
      <dsp:nvSpPr>
        <dsp:cNvPr id="0" name=""/>
        <dsp:cNvSpPr/>
      </dsp:nvSpPr>
      <dsp:spPr>
        <a:xfrm>
          <a:off x="2431335" y="4379745"/>
          <a:ext cx="874716" cy="14578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ECBF1-FDE4-428D-ACFC-521670064769}">
      <dsp:nvSpPr>
        <dsp:cNvPr id="0" name=""/>
        <dsp:cNvSpPr/>
      </dsp:nvSpPr>
      <dsp:spPr>
        <a:xfrm>
          <a:off x="3357076" y="4379745"/>
          <a:ext cx="874716" cy="14578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072C7-E7CE-4700-B56E-C5B2C4D26266}">
      <dsp:nvSpPr>
        <dsp:cNvPr id="0" name=""/>
        <dsp:cNvSpPr/>
      </dsp:nvSpPr>
      <dsp:spPr>
        <a:xfrm>
          <a:off x="4282818" y="4379745"/>
          <a:ext cx="874716" cy="14578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C5D3E-F6DA-4AE2-861F-694EC31906EA}">
      <dsp:nvSpPr>
        <dsp:cNvPr id="0" name=""/>
        <dsp:cNvSpPr/>
      </dsp:nvSpPr>
      <dsp:spPr>
        <a:xfrm>
          <a:off x="5208560" y="4379745"/>
          <a:ext cx="874716" cy="14578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CA81A-E7F6-4D91-8485-0A8A1602CFEC}">
      <dsp:nvSpPr>
        <dsp:cNvPr id="0" name=""/>
        <dsp:cNvSpPr/>
      </dsp:nvSpPr>
      <dsp:spPr>
        <a:xfrm>
          <a:off x="6134301" y="4379745"/>
          <a:ext cx="874716" cy="145786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2CD2-73A3-4335-8871-BCAB60C09CA1}">
      <dsp:nvSpPr>
        <dsp:cNvPr id="0" name=""/>
        <dsp:cNvSpPr/>
      </dsp:nvSpPr>
      <dsp:spPr>
        <a:xfrm>
          <a:off x="4290" y="847541"/>
          <a:ext cx="4010253" cy="471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11CE7-0B2E-4774-910B-B19C124E4542}">
      <dsp:nvSpPr>
        <dsp:cNvPr id="0" name=""/>
        <dsp:cNvSpPr/>
      </dsp:nvSpPr>
      <dsp:spPr>
        <a:xfrm>
          <a:off x="3429001" y="76200"/>
          <a:ext cx="294607" cy="2946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72B9A-6301-431E-BE41-4BEF1651A663}">
      <dsp:nvSpPr>
        <dsp:cNvPr id="0" name=""/>
        <dsp:cNvSpPr/>
      </dsp:nvSpPr>
      <dsp:spPr>
        <a:xfrm>
          <a:off x="4290" y="0"/>
          <a:ext cx="4010253" cy="84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solidFill>
                <a:schemeClr val="bg1"/>
              </a:solidFill>
            </a:rPr>
            <a:t>KERJA</a:t>
          </a:r>
          <a:endParaRPr lang="en-US" sz="5100" kern="1200" dirty="0">
            <a:solidFill>
              <a:schemeClr val="bg1"/>
            </a:solidFill>
          </a:endParaRPr>
        </a:p>
      </dsp:txBody>
      <dsp:txXfrm>
        <a:off x="4290" y="0"/>
        <a:ext cx="4010253" cy="847541"/>
      </dsp:txXfrm>
    </dsp:sp>
    <dsp:sp modelId="{E0FBEF0C-D077-43C9-BED9-140C40CAF5B9}">
      <dsp:nvSpPr>
        <dsp:cNvPr id="0" name=""/>
        <dsp:cNvSpPr/>
      </dsp:nvSpPr>
      <dsp:spPr>
        <a:xfrm>
          <a:off x="4290" y="1711449"/>
          <a:ext cx="294600" cy="294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3F5B1-CD2E-4913-955C-070193A36512}">
      <dsp:nvSpPr>
        <dsp:cNvPr id="0" name=""/>
        <dsp:cNvSpPr/>
      </dsp:nvSpPr>
      <dsp:spPr>
        <a:xfrm>
          <a:off x="285008" y="1515392"/>
          <a:ext cx="3729535" cy="68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KFC (</a:t>
          </a:r>
          <a:r>
            <a:rPr lang="en-US" sz="2100" kern="1200" dirty="0" err="1" smtClean="0">
              <a:solidFill>
                <a:schemeClr val="bg1"/>
              </a:solidFill>
            </a:rPr>
            <a:t>PT.Fastfood</a:t>
          </a:r>
          <a:r>
            <a:rPr lang="en-US" sz="2100" kern="1200" dirty="0" smtClean="0">
              <a:solidFill>
                <a:schemeClr val="bg1"/>
              </a:solidFill>
            </a:rPr>
            <a:t> Indonesia)</a:t>
          </a:r>
        </a:p>
      </dsp:txBody>
      <dsp:txXfrm>
        <a:off x="285008" y="1515392"/>
        <a:ext cx="3729535" cy="686714"/>
      </dsp:txXfrm>
    </dsp:sp>
    <dsp:sp modelId="{30CA2099-0C10-490D-8F39-C30382B0FECA}">
      <dsp:nvSpPr>
        <dsp:cNvPr id="0" name=""/>
        <dsp:cNvSpPr/>
      </dsp:nvSpPr>
      <dsp:spPr>
        <a:xfrm>
          <a:off x="4290" y="2398164"/>
          <a:ext cx="294600" cy="294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C856B-A513-4869-AF8A-C24EDADF7906}">
      <dsp:nvSpPr>
        <dsp:cNvPr id="0" name=""/>
        <dsp:cNvSpPr/>
      </dsp:nvSpPr>
      <dsp:spPr>
        <a:xfrm>
          <a:off x="285008" y="2202107"/>
          <a:ext cx="3729535" cy="68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bg1"/>
              </a:solidFill>
            </a:rPr>
            <a:t>Laboratorium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Sistem</a:t>
          </a:r>
          <a:r>
            <a:rPr lang="en-US" sz="2100" kern="1200" dirty="0" smtClean="0">
              <a:solidFill>
                <a:schemeClr val="bg1"/>
              </a:solidFill>
            </a:rPr>
            <a:t> </a:t>
          </a:r>
          <a:r>
            <a:rPr lang="en-US" sz="2100" kern="1200" dirty="0" err="1" smtClean="0">
              <a:solidFill>
                <a:schemeClr val="bg1"/>
              </a:solidFill>
            </a:rPr>
            <a:t>Komputer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5008" y="2202107"/>
        <a:ext cx="3729535" cy="686714"/>
      </dsp:txXfrm>
    </dsp:sp>
    <dsp:sp modelId="{F16644B0-B79E-4182-B74A-1EEB1F03EE1E}">
      <dsp:nvSpPr>
        <dsp:cNvPr id="0" name=""/>
        <dsp:cNvSpPr/>
      </dsp:nvSpPr>
      <dsp:spPr>
        <a:xfrm>
          <a:off x="4215056" y="847541"/>
          <a:ext cx="4010253" cy="471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CE1E-C408-4D20-81C5-0EE676A92DB9}">
      <dsp:nvSpPr>
        <dsp:cNvPr id="0" name=""/>
        <dsp:cNvSpPr/>
      </dsp:nvSpPr>
      <dsp:spPr>
        <a:xfrm>
          <a:off x="4201192" y="1676400"/>
          <a:ext cx="294607" cy="2946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E6269-29A0-47CC-9C70-C1D5574F768B}">
      <dsp:nvSpPr>
        <dsp:cNvPr id="0" name=""/>
        <dsp:cNvSpPr/>
      </dsp:nvSpPr>
      <dsp:spPr>
        <a:xfrm>
          <a:off x="4215056" y="0"/>
          <a:ext cx="4010253" cy="84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solidFill>
                <a:schemeClr val="bg1"/>
              </a:solidFill>
            </a:rPr>
            <a:t>PELATIHAN</a:t>
          </a:r>
          <a:endParaRPr lang="en-US" sz="5100" kern="1200" dirty="0">
            <a:solidFill>
              <a:schemeClr val="bg1"/>
            </a:solidFill>
          </a:endParaRPr>
        </a:p>
      </dsp:txBody>
      <dsp:txXfrm>
        <a:off x="4215056" y="0"/>
        <a:ext cx="4010253" cy="847541"/>
      </dsp:txXfrm>
    </dsp:sp>
    <dsp:sp modelId="{32668559-78AD-47C8-973E-02AFBC129B7C}">
      <dsp:nvSpPr>
        <dsp:cNvPr id="0" name=""/>
        <dsp:cNvSpPr/>
      </dsp:nvSpPr>
      <dsp:spPr>
        <a:xfrm>
          <a:off x="7772400" y="76202"/>
          <a:ext cx="294600" cy="294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16C50-3392-4CA3-B815-CE652E303F23}">
      <dsp:nvSpPr>
        <dsp:cNvPr id="0" name=""/>
        <dsp:cNvSpPr/>
      </dsp:nvSpPr>
      <dsp:spPr>
        <a:xfrm>
          <a:off x="4500064" y="1524004"/>
          <a:ext cx="3729535" cy="686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BPPTIK (KEMENINFO)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500064" y="1524004"/>
        <a:ext cx="3729535" cy="686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1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8673-9456-4A5A-875A-3C6616E19A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2B02-4EC2-4E6B-9FE5-953C42DA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6378583" y="0"/>
            <a:ext cx="2334491" cy="6858000"/>
          </a:xfrm>
          <a:prstGeom prst="parallelogram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88192" y="753725"/>
            <a:ext cx="2403408" cy="18132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btpnsshifted\Documents\fotoo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11" y="1014915"/>
            <a:ext cx="1438189" cy="13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BIODATA </a:t>
            </a:r>
            <a:endParaRPr 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Oval 4">
            <a:hlinkClick r:id="rId3" action="ppaction://hlinksldjump"/>
          </p:cNvPr>
          <p:cNvSpPr/>
          <p:nvPr/>
        </p:nvSpPr>
        <p:spPr>
          <a:xfrm>
            <a:off x="838200" y="1660373"/>
            <a:ext cx="1981200" cy="128324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DIRI</a:t>
            </a:r>
            <a:endParaRPr lang="en-US" sz="1600" dirty="0"/>
          </a:p>
        </p:txBody>
      </p:sp>
      <p:sp>
        <p:nvSpPr>
          <p:cNvPr id="8" name="Oval 7">
            <a:hlinkClick r:id="rId4" action="ppaction://hlinksldjump"/>
          </p:cNvPr>
          <p:cNvSpPr/>
          <p:nvPr/>
        </p:nvSpPr>
        <p:spPr>
          <a:xfrm>
            <a:off x="2286000" y="3124200"/>
            <a:ext cx="1981200" cy="128324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RIWAYAT PENDIDIKAN</a:t>
            </a:r>
            <a:endParaRPr lang="en-US" sz="1600" dirty="0"/>
          </a:p>
        </p:txBody>
      </p:sp>
      <p:sp>
        <p:nvSpPr>
          <p:cNvPr id="9" name="Oval 8">
            <a:hlinkClick r:id="rId5" action="ppaction://hlinksldjump"/>
          </p:cNvPr>
          <p:cNvSpPr/>
          <p:nvPr/>
        </p:nvSpPr>
        <p:spPr>
          <a:xfrm>
            <a:off x="4191000" y="4407443"/>
            <a:ext cx="1981200" cy="128324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PENGALAMAN</a:t>
            </a:r>
            <a:endParaRPr lang="en-US" sz="1600" dirty="0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2529260" y="2755689"/>
            <a:ext cx="420881" cy="36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8600" y="4223187"/>
            <a:ext cx="420881" cy="36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8337331" y="438807"/>
            <a:ext cx="723900" cy="64008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DIRI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NAMA		: </a:t>
            </a:r>
            <a:r>
              <a:rPr lang="en-US" b="1" dirty="0" err="1" smtClean="0">
                <a:solidFill>
                  <a:schemeClr val="bg1"/>
                </a:solidFill>
              </a:rPr>
              <a:t>Virza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Hadi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Saputro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TTL		: Jakarta, 04 </a:t>
            </a:r>
            <a:r>
              <a:rPr lang="en-US" b="1" dirty="0" err="1" smtClean="0">
                <a:solidFill>
                  <a:schemeClr val="bg1"/>
                </a:solidFill>
              </a:rPr>
              <a:t>Juli</a:t>
            </a:r>
            <a:r>
              <a:rPr lang="en-US" b="1" dirty="0" smtClean="0">
                <a:solidFill>
                  <a:schemeClr val="bg1"/>
                </a:solidFill>
              </a:rPr>
              <a:t> 1997.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Alamat</a:t>
            </a:r>
            <a:r>
              <a:rPr lang="en-US" b="1" dirty="0" smtClean="0">
                <a:solidFill>
                  <a:schemeClr val="bg1"/>
                </a:solidFill>
              </a:rPr>
              <a:t>		: Jl. </a:t>
            </a:r>
            <a:r>
              <a:rPr lang="en-US" b="1" dirty="0" err="1" smtClean="0">
                <a:solidFill>
                  <a:schemeClr val="bg1"/>
                </a:solidFill>
              </a:rPr>
              <a:t>Kebagusan</a:t>
            </a:r>
            <a:r>
              <a:rPr lang="en-US" b="1" dirty="0" smtClean="0">
                <a:solidFill>
                  <a:schemeClr val="bg1"/>
                </a:solidFill>
              </a:rPr>
              <a:t> Raya No.10.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Hobi</a:t>
            </a:r>
            <a:r>
              <a:rPr lang="en-US" b="1" dirty="0" smtClean="0">
                <a:solidFill>
                  <a:schemeClr val="bg1"/>
                </a:solidFill>
              </a:rPr>
              <a:t>		: </a:t>
            </a:r>
            <a:r>
              <a:rPr lang="en-US" b="1" dirty="0" err="1" smtClean="0">
                <a:solidFill>
                  <a:schemeClr val="bg1"/>
                </a:solidFill>
              </a:rPr>
              <a:t>Jalan</a:t>
            </a:r>
            <a:r>
              <a:rPr lang="en-US" b="1" dirty="0" smtClean="0">
                <a:solidFill>
                  <a:schemeClr val="bg1"/>
                </a:solidFill>
              </a:rPr>
              <a:t> – </a:t>
            </a:r>
            <a:r>
              <a:rPr lang="en-US" b="1" dirty="0" err="1" smtClean="0">
                <a:solidFill>
                  <a:schemeClr val="bg1"/>
                </a:solidFill>
              </a:rPr>
              <a:t>jalan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Cita</a:t>
            </a:r>
            <a:r>
              <a:rPr lang="en-US" b="1" dirty="0" smtClean="0">
                <a:solidFill>
                  <a:schemeClr val="bg1"/>
                </a:solidFill>
              </a:rPr>
              <a:t> – </a:t>
            </a:r>
            <a:r>
              <a:rPr lang="en-US" b="1" dirty="0" err="1" smtClean="0">
                <a:solidFill>
                  <a:schemeClr val="bg1"/>
                </a:solidFill>
              </a:rPr>
              <a:t>cita</a:t>
            </a:r>
            <a:r>
              <a:rPr lang="en-US" b="1" dirty="0" smtClean="0">
                <a:solidFill>
                  <a:schemeClr val="bg1"/>
                </a:solidFill>
              </a:rPr>
              <a:t> 	: </a:t>
            </a:r>
            <a:r>
              <a:rPr lang="en-US" b="1" dirty="0" err="1" smtClean="0">
                <a:solidFill>
                  <a:schemeClr val="bg1"/>
                </a:solidFill>
              </a:rPr>
              <a:t>Ingin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mengangkat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derajat</a:t>
            </a:r>
            <a:r>
              <a:rPr lang="en-US" b="1" dirty="0" smtClean="0">
                <a:solidFill>
                  <a:schemeClr val="bg1"/>
                </a:solidFill>
              </a:rPr>
              <a:t> 				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orang </a:t>
            </a:r>
            <a:r>
              <a:rPr lang="en-US" b="1" dirty="0" err="1" smtClean="0">
                <a:solidFill>
                  <a:schemeClr val="bg1"/>
                </a:solidFill>
              </a:rPr>
              <a:t>tua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triped Right Arrow 5">
            <a:hlinkClick r:id="rId2" action="ppaction://hlinksldjump"/>
          </p:cNvPr>
          <p:cNvSpPr/>
          <p:nvPr/>
        </p:nvSpPr>
        <p:spPr>
          <a:xfrm>
            <a:off x="6781800" y="5854262"/>
            <a:ext cx="1219200" cy="9144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RIWAYAT PENDIDIKAN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6271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iped Right Arrow 4">
            <a:hlinkClick r:id="rId7" action="ppaction://hlinksldjump"/>
          </p:cNvPr>
          <p:cNvSpPr/>
          <p:nvPr/>
        </p:nvSpPr>
        <p:spPr>
          <a:xfrm>
            <a:off x="7620000" y="5875283"/>
            <a:ext cx="1219200" cy="9144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170670-569A-4A16-ADB9-65A74F7BA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C170670-569A-4A16-ADB9-65A74F7BA1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A4563F-43F7-4612-9531-97ABD46F5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B8A4563F-43F7-4612-9531-97ABD46F5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F6E0C5-EC03-405E-9A1B-86559CA3E5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08F6E0C5-EC03-405E-9A1B-86559CA3E5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508A5-869B-426C-8A43-A22CD1997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527508A5-869B-426C-8A43-A22CD1997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CC47B3-5901-4B45-94D7-10A988D07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48CC47B3-5901-4B45-94D7-10A988D07B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9437D9-114B-46C1-AC02-958686EDF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99437D9-114B-46C1-AC02-958686EDF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4EEB7D-A8F4-44DD-B970-78D01998A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7F4EEB7D-A8F4-44DD-B970-78D01998A6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AA71C-1700-4EF7-B0EC-E4F9746DC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DF3AA71C-1700-4EF7-B0EC-E4F9746DC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FA4F71-EB48-4642-B4B5-604766F9B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81FA4F71-EB48-4642-B4B5-604766F9B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9FEBAA-BD85-481E-AA94-ACBCB5E1E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B79FEBAA-BD85-481E-AA94-ACBCB5E1E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EFC613-9292-4225-80B9-5A8B98A54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6CEFC613-9292-4225-80B9-5A8B98A54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F1C0A0-7171-4E12-B4B1-ACA2E7825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2CF1C0A0-7171-4E12-B4B1-ACA2E7825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4E48FB-4CC9-4078-BB84-EE7B4E62A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7E4E48FB-4CC9-4078-BB84-EE7B4E62A5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1536C0-32E8-478C-8659-0FF88FDF2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151536C0-32E8-478C-8659-0FF88FDF2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28C991-13D3-4475-86BC-DD0D63499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9728C991-13D3-4475-86BC-DD0D63499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A92AFB-F98D-4AB7-B2ED-1688A3241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56A92AFB-F98D-4AB7-B2ED-1688A3241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F27E95-11F1-4BF9-BFAB-6F03A19BD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2EF27E95-11F1-4BF9-BFAB-6F03A19BD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386FA-8982-4928-808A-699A0B071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4C6386FA-8982-4928-808A-699A0B071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E630CA-EDEC-4BA9-BCB1-27D7CF0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D4E630CA-EDEC-4BA9-BCB1-27D7CF02A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0393A7-B883-413B-8C50-08B00D7F4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0A0393A7-B883-413B-8C50-08B00D7F4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CA81A-E7F6-4D91-8485-0A8A1602C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695CA81A-E7F6-4D91-8485-0A8A1602C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B072C7-E7CE-4700-B56E-C5B2C4D26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D0B072C7-E7CE-4700-B56E-C5B2C4D262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BC5D3E-F6DA-4AE2-861F-694EC31906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92BC5D3E-F6DA-4AE2-861F-694EC31906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4D6884-3C9C-4C72-B191-94C72909F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CC4D6884-3C9C-4C72-B191-94C72909FC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7ECBF1-FDE4-428D-ACFC-521670064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3E7ECBF1-FDE4-428D-ACFC-521670064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1EB068-11BF-448E-8ED9-A596CE1CF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graphicEl>
                                              <a:dgm id="{0F1EB068-11BF-448E-8ED9-A596CE1CF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PENGALAMAN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9791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/>
          <p:cNvCxnSpPr>
            <a:stCxn id="2" idx="2"/>
          </p:cNvCxnSpPr>
          <p:nvPr/>
        </p:nvCxnSpPr>
        <p:spPr>
          <a:xfrm>
            <a:off x="4572000" y="1417638"/>
            <a:ext cx="0" cy="521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>
            <a:hlinkClick r:id="rId7" action="ppaction://hlinksldjump"/>
          </p:cNvPr>
          <p:cNvSpPr/>
          <p:nvPr/>
        </p:nvSpPr>
        <p:spPr>
          <a:xfrm>
            <a:off x="7380890" y="5862145"/>
            <a:ext cx="1219200" cy="9144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SEKIAN TERIMA KASIH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295400" y="1600200"/>
            <a:ext cx="6400800" cy="4038600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3619500" y="2895600"/>
            <a:ext cx="1752600" cy="14478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BIODATA </vt:lpstr>
      <vt:lpstr>DATA DIRI</vt:lpstr>
      <vt:lpstr>RIWAYAT PENDIDIKAN</vt:lpstr>
      <vt:lpstr>PENGALAMAN</vt:lpstr>
      <vt:lpstr>SEKIAN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btpnsshifted</dc:creator>
  <cp:lastModifiedBy>btpnsshifted</cp:lastModifiedBy>
  <cp:revision>7</cp:revision>
  <dcterms:created xsi:type="dcterms:W3CDTF">2019-12-01T12:45:32Z</dcterms:created>
  <dcterms:modified xsi:type="dcterms:W3CDTF">2020-01-28T14:02:41Z</dcterms:modified>
</cp:coreProperties>
</file>