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7DF0-C384-4AAB-B174-47BC1577D4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E094-EA01-45B3-84D3-48314120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Library UWP </a:t>
            </a:r>
            <a:br>
              <a:rPr lang="en-US" dirty="0" smtClean="0"/>
            </a:br>
            <a:r>
              <a:rPr lang="en-US" dirty="0" smtClean="0"/>
              <a:t>Testing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Haeleem</a:t>
            </a:r>
            <a:r>
              <a:rPr lang="en-US" dirty="0" smtClean="0"/>
              <a:t> Lee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the app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When it doesn’t have any previous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Main Page and buttons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Music List with scroll bar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How to select a music from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Add Music by clicking ‘Add’ Button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Play Music by clicking ‘Play’ Button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View Music Detail by clicking ‘Details’ Button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Detail – Add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Click ‘Add’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Move to the ‘Add Music File’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Click ‘Select File’ Button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1" dirty="0" smtClean="0"/>
              <a:t>Show</a:t>
            </a:r>
            <a:r>
              <a:rPr lang="en-US" sz="2000" dirty="0" smtClean="0"/>
              <a:t> the selected music metadata on the app page after selecting an mp3 file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To show the meta data extraction, the music file should have a metadata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The music file doesn’t need to be in the asset directory. It can be selected any directory of your computer.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Click ‘Add Cover Image’ button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Show the selected filename on the textbox right next to the ‘add cover image’ button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selected image will be automatically displayed under the textbox.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Only .</a:t>
            </a:r>
            <a:r>
              <a:rPr lang="en-US" sz="2000" dirty="0" err="1" smtClean="0"/>
              <a:t>png</a:t>
            </a:r>
            <a:r>
              <a:rPr lang="en-US" sz="2000" dirty="0" smtClean="0"/>
              <a:t> file selected to 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Click ‘Save’ button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4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Main page and Music Detail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Show updated Music List on Main Page</a:t>
            </a:r>
          </a:p>
          <a:p>
            <a:pPr lvl="1"/>
            <a:r>
              <a:rPr lang="en-US" dirty="0" smtClean="0"/>
              <a:t>Updated Music List with scroll bar</a:t>
            </a:r>
          </a:p>
          <a:p>
            <a:r>
              <a:rPr lang="en-US" dirty="0" smtClean="0"/>
              <a:t>Select the one file from the Music List which was just added on the Main Page</a:t>
            </a:r>
          </a:p>
          <a:p>
            <a:r>
              <a:rPr lang="en-US" dirty="0" smtClean="0"/>
              <a:t>Click ‘Details’ Button </a:t>
            </a:r>
          </a:p>
          <a:p>
            <a:r>
              <a:rPr lang="en-US" dirty="0" smtClean="0"/>
              <a:t>Show the Music Detail page</a:t>
            </a:r>
          </a:p>
          <a:p>
            <a:pPr lvl="1"/>
            <a:r>
              <a:rPr lang="en-US" dirty="0" smtClean="0"/>
              <a:t>It should show the information of the selected music</a:t>
            </a:r>
          </a:p>
          <a:p>
            <a:pPr lvl="2"/>
            <a:r>
              <a:rPr lang="en-US" dirty="0" smtClean="0"/>
              <a:t>Title, Singer, Album, Year, and cover image which was uploaded at the ‘add music’ page</a:t>
            </a:r>
          </a:p>
          <a:p>
            <a:pPr lvl="1"/>
            <a:r>
              <a:rPr lang="en-US" dirty="0" smtClean="0"/>
              <a:t>Click ‘back’ button and show the page moves back to the main page</a:t>
            </a:r>
          </a:p>
          <a:p>
            <a:r>
              <a:rPr lang="en-US" dirty="0" smtClean="0"/>
              <a:t>Check the Main page still has the same music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0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Detail – Add Another Music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another music file</a:t>
            </a:r>
          </a:p>
          <a:p>
            <a:r>
              <a:rPr lang="en-US" sz="2400" dirty="0" smtClean="0"/>
              <a:t>Check the main page that shows two music files</a:t>
            </a:r>
          </a:p>
          <a:p>
            <a:r>
              <a:rPr lang="en-US" sz="2400" dirty="0" smtClean="0"/>
              <a:t>Select new music file from the list</a:t>
            </a:r>
          </a:p>
          <a:p>
            <a:r>
              <a:rPr lang="en-US" sz="2400" dirty="0" smtClean="0"/>
              <a:t>See the Music Detail of the file</a:t>
            </a:r>
          </a:p>
          <a:p>
            <a:endParaRPr lang="en-US" sz="2400" dirty="0"/>
          </a:p>
          <a:p>
            <a:r>
              <a:rPr lang="en-US" sz="2400" dirty="0" smtClean="0"/>
              <a:t>Check point : All buttons of all pages should work properly</a:t>
            </a:r>
          </a:p>
          <a:p>
            <a:pPr lvl="1"/>
            <a:r>
              <a:rPr lang="en-US" sz="2000" dirty="0" smtClean="0"/>
              <a:t>Back button: should return to the previous page (Main page) without updating the music list</a:t>
            </a:r>
          </a:p>
          <a:p>
            <a:pPr lvl="1"/>
            <a:r>
              <a:rPr lang="en-US" sz="2000" dirty="0" smtClean="0"/>
              <a:t>Save button: should return to the </a:t>
            </a:r>
            <a:r>
              <a:rPr lang="en-US" sz="2000" dirty="0" smtClean="0"/>
              <a:t>previous page (Main page) with updating the music list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363"/>
          </a:xfrm>
        </p:spPr>
        <p:txBody>
          <a:bodyPr/>
          <a:lstStyle/>
          <a:p>
            <a:r>
              <a:rPr lang="en-US" dirty="0" smtClean="0"/>
              <a:t>Corner case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18"/>
            <a:ext cx="10515600" cy="52790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Page</a:t>
            </a:r>
          </a:p>
          <a:p>
            <a:pPr lvl="1"/>
            <a:r>
              <a:rPr lang="en-US" dirty="0" smtClean="0"/>
              <a:t>When the list is empty, click all buttons </a:t>
            </a:r>
          </a:p>
          <a:p>
            <a:pPr lvl="2"/>
            <a:r>
              <a:rPr lang="en-US" dirty="0" smtClean="0"/>
              <a:t>Should return appropriate popup box to explain/guide</a:t>
            </a:r>
          </a:p>
          <a:p>
            <a:pPr lvl="2"/>
            <a:r>
              <a:rPr lang="en-US" dirty="0" smtClean="0"/>
              <a:t>Should return to the working main page after the popup</a:t>
            </a:r>
          </a:p>
          <a:p>
            <a:r>
              <a:rPr lang="en-US" dirty="0" smtClean="0"/>
              <a:t>Add Music Page</a:t>
            </a:r>
          </a:p>
          <a:p>
            <a:pPr lvl="1"/>
            <a:r>
              <a:rPr lang="en-US" dirty="0" smtClean="0"/>
              <a:t>When music/image file was not selected from the file explore and click the cancel button, then it should return to the working Add Music Page</a:t>
            </a:r>
          </a:p>
          <a:p>
            <a:pPr lvl="1"/>
            <a:r>
              <a:rPr lang="en-US" dirty="0" smtClean="0"/>
              <a:t>When nothing was added and click ‘Back’ button, it should return to the Main page without changing the list.</a:t>
            </a:r>
          </a:p>
          <a:p>
            <a:pPr lvl="1"/>
            <a:r>
              <a:rPr lang="en-US" dirty="0" smtClean="0"/>
              <a:t>When nothing was added and click ‘Save’ button, it should show the guide information </a:t>
            </a:r>
          </a:p>
          <a:p>
            <a:r>
              <a:rPr lang="en-US" dirty="0" smtClean="0"/>
              <a:t>Music Detail Page</a:t>
            </a:r>
          </a:p>
          <a:p>
            <a:pPr lvl="1"/>
            <a:r>
              <a:rPr lang="en-US" dirty="0" smtClean="0"/>
              <a:t>Check the music information(including image) in the music Detail page is the same with the one added through add Music Page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492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Music Library UWP  Testing Scenario</vt:lpstr>
      <vt:lpstr>Main page introduction</vt:lpstr>
      <vt:lpstr>Function Detail – Add Music</vt:lpstr>
      <vt:lpstr>Updated Main page and Music Detail Page</vt:lpstr>
      <vt:lpstr>Function Detail – Add Another Music </vt:lpstr>
      <vt:lpstr>Corner case check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UWP  Testing Scenario</dc:title>
  <dc:creator>andycom</dc:creator>
  <cp:lastModifiedBy>andycom</cp:lastModifiedBy>
  <cp:revision>11</cp:revision>
  <dcterms:created xsi:type="dcterms:W3CDTF">2019-08-26T01:09:16Z</dcterms:created>
  <dcterms:modified xsi:type="dcterms:W3CDTF">2019-08-26T04:36:16Z</dcterms:modified>
</cp:coreProperties>
</file>