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6" r:id="rId6"/>
    <p:sldId id="264" r:id="rId7"/>
    <p:sldId id="258" r:id="rId8"/>
    <p:sldId id="267" r:id="rId9"/>
    <p:sldId id="271" r:id="rId10"/>
    <p:sldId id="268" r:id="rId11"/>
    <p:sldId id="270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1" d="100"/>
          <a:sy n="71" d="100"/>
        </p:scale>
        <p:origin x="2112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A304-A112-4617-88DD-BCC184277680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86D9-D13A-46B9-8AFF-0CA2C1B2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A304-A112-4617-88DD-BCC184277680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86D9-D13A-46B9-8AFF-0CA2C1B2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3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A304-A112-4617-88DD-BCC184277680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86D9-D13A-46B9-8AFF-0CA2C1B2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A304-A112-4617-88DD-BCC184277680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86D9-D13A-46B9-8AFF-0CA2C1B2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0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A304-A112-4617-88DD-BCC184277680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86D9-D13A-46B9-8AFF-0CA2C1B2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7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A304-A112-4617-88DD-BCC184277680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86D9-D13A-46B9-8AFF-0CA2C1B2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1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A304-A112-4617-88DD-BCC184277680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86D9-D13A-46B9-8AFF-0CA2C1B2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1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A304-A112-4617-88DD-BCC184277680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86D9-D13A-46B9-8AFF-0CA2C1B2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4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A304-A112-4617-88DD-BCC184277680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86D9-D13A-46B9-8AFF-0CA2C1B2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5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A304-A112-4617-88DD-BCC184277680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86D9-D13A-46B9-8AFF-0CA2C1B2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8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A304-A112-4617-88DD-BCC184277680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86D9-D13A-46B9-8AFF-0CA2C1B2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9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7A304-A112-4617-88DD-BCC184277680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186D9-D13A-46B9-8AFF-0CA2C1B2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6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Music Library UWP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KAL Academy SDDS-Program Cohort-5, Team 6</a:t>
            </a:r>
          </a:p>
          <a:p>
            <a:r>
              <a:rPr lang="en-US" dirty="0" err="1" smtClean="0"/>
              <a:t>Haeleem</a:t>
            </a:r>
            <a:r>
              <a:rPr lang="en-US" dirty="0" smtClean="0"/>
              <a:t> 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4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979136" y="643443"/>
            <a:ext cx="1124793" cy="569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37487" y="1223368"/>
            <a:ext cx="0" cy="549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31976" y="1223368"/>
            <a:ext cx="0" cy="549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468544" y="1212579"/>
            <a:ext cx="0" cy="5502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763189" y="584226"/>
            <a:ext cx="1410710" cy="614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DataStorage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30468" y="608373"/>
            <a:ext cx="1203014" cy="614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MainPage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2424" y="137565"/>
            <a:ext cx="6609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Event4: Click “Delete” on the </a:t>
            </a:r>
            <a:r>
              <a:rPr lang="en-US" sz="2400" b="1" dirty="0" err="1" smtClean="0"/>
              <a:t>MainPage</a:t>
            </a:r>
            <a:endParaRPr lang="en-US" sz="2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37487" y="1725077"/>
            <a:ext cx="209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12739" y="1420196"/>
            <a:ext cx="26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“Delete” Button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9791489" y="1212579"/>
            <a:ext cx="0" cy="5502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086134" y="584226"/>
            <a:ext cx="1410710" cy="614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DeleteMusic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623645" y="2069188"/>
            <a:ext cx="6164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6200000" flipH="1">
            <a:off x="9687262" y="2177427"/>
            <a:ext cx="809959" cy="6015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773016" y="2883785"/>
            <a:ext cx="618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391873" y="2501095"/>
            <a:ext cx="171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page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650023" y="3329953"/>
            <a:ext cx="613468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14288" y="2953942"/>
            <a:ext cx="22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Yes or No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631975" y="4252181"/>
            <a:ext cx="3844899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631975" y="4046390"/>
            <a:ext cx="3836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52194" y="3696509"/>
            <a:ext cx="420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Yes, remove the music file Entry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9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610458" y="1139595"/>
            <a:ext cx="1410710" cy="614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78249" y="1141103"/>
            <a:ext cx="5116005" cy="4289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2425" y="137565"/>
            <a:ext cx="3447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Edit Detail Page UI</a:t>
            </a:r>
            <a:endParaRPr lang="en-US" sz="2400" b="1" dirty="0"/>
          </a:p>
        </p:txBody>
      </p:sp>
      <p:sp>
        <p:nvSpPr>
          <p:cNvPr id="38" name="Rectangle 37"/>
          <p:cNvSpPr/>
          <p:nvPr/>
        </p:nvSpPr>
        <p:spPr>
          <a:xfrm>
            <a:off x="2743200" y="833606"/>
            <a:ext cx="7767782" cy="5031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583709" y="1447092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Edit Music Detail</a:t>
            </a:r>
            <a:endParaRPr lang="en-US" b="1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4964543" y="1875370"/>
            <a:ext cx="180108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MySong1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64543" y="2244702"/>
            <a:ext cx="180108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Abc123.mp3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959927" y="2609535"/>
            <a:ext cx="180108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McSW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59927" y="2978995"/>
            <a:ext cx="180108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955311" y="3348444"/>
            <a:ext cx="180570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08.08.2018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03776" y="1870753"/>
            <a:ext cx="126076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03776" y="2240085"/>
            <a:ext cx="126076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File Name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08396" y="2614154"/>
            <a:ext cx="126076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08396" y="2983614"/>
            <a:ext cx="126076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Genre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03780" y="3353063"/>
            <a:ext cx="1260767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Release Date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03775" y="4092090"/>
            <a:ext cx="3057239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Replace Image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(Current Image is on)</a:t>
            </a:r>
          </a:p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4196" y="1631758"/>
            <a:ext cx="2082800" cy="17543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Following Buttons can be added </a:t>
            </a:r>
            <a:r>
              <a:rPr lang="en-US" b="1" dirty="0" smtClean="0"/>
              <a:t>later </a:t>
            </a:r>
          </a:p>
          <a:p>
            <a:pPr marL="342900" indent="-342900">
              <a:buAutoNum type="arabicPeriod"/>
            </a:pPr>
            <a:r>
              <a:rPr lang="en-US" dirty="0" smtClean="0"/>
              <a:t>Play Music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Edit Detail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Delete Music</a:t>
            </a:r>
          </a:p>
        </p:txBody>
      </p:sp>
      <p:sp>
        <p:nvSpPr>
          <p:cNvPr id="2" name="Right Brace 1"/>
          <p:cNvSpPr/>
          <p:nvPr/>
        </p:nvSpPr>
        <p:spPr>
          <a:xfrm>
            <a:off x="6807186" y="1866134"/>
            <a:ext cx="296500" cy="2128641"/>
          </a:xfrm>
          <a:prstGeom prst="rightBrac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145241" y="2674224"/>
            <a:ext cx="1825095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Editable Textbox with current information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69159" y="1866136"/>
            <a:ext cx="1796472" cy="2128639"/>
          </a:xfrm>
          <a:prstGeom prst="rect">
            <a:avLst/>
          </a:prstGeom>
          <a:noFill/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610458" y="1866134"/>
            <a:ext cx="1410710" cy="614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Cancel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91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979136" y="643443"/>
            <a:ext cx="1124793" cy="569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37487" y="1223368"/>
            <a:ext cx="0" cy="549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31976" y="1223368"/>
            <a:ext cx="0" cy="549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468544" y="1212579"/>
            <a:ext cx="0" cy="5502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763189" y="584226"/>
            <a:ext cx="1410710" cy="614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DataStorage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30468" y="608373"/>
            <a:ext cx="1203014" cy="614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MainPage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2424" y="137565"/>
            <a:ext cx="6609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Event5: Click “Edit Detail” on the </a:t>
            </a:r>
            <a:r>
              <a:rPr lang="en-US" sz="2400" b="1" dirty="0" err="1" smtClean="0"/>
              <a:t>MainPage</a:t>
            </a:r>
            <a:endParaRPr lang="en-US" sz="2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37487" y="1725077"/>
            <a:ext cx="209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3632" y="1413572"/>
            <a:ext cx="254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“Edit Detail” Button</a:t>
            </a:r>
            <a:endParaRPr lang="en-US" dirty="0"/>
          </a:p>
        </p:txBody>
      </p:sp>
      <p:cxnSp>
        <p:nvCxnSpPr>
          <p:cNvPr id="33" name="Elbow Connector 32"/>
          <p:cNvCxnSpPr/>
          <p:nvPr/>
        </p:nvCxnSpPr>
        <p:spPr>
          <a:xfrm rot="16200000" flipH="1">
            <a:off x="3527749" y="4399137"/>
            <a:ext cx="809959" cy="6015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614625" y="5107713"/>
            <a:ext cx="618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90042" y="4569258"/>
            <a:ext cx="2766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updated </a:t>
            </a:r>
            <a:r>
              <a:rPr lang="en-US" dirty="0" err="1" smtClean="0"/>
              <a:t>SongList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(or </a:t>
            </a:r>
            <a:r>
              <a:rPr lang="en-US" dirty="0" err="1" smtClean="0"/>
              <a:t>OnNavigateTo</a:t>
            </a:r>
            <a:r>
              <a:rPr lang="en-US" dirty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9791489" y="1212579"/>
            <a:ext cx="0" cy="5502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086134" y="584226"/>
            <a:ext cx="1410710" cy="614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EditDetail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627356" y="3039004"/>
            <a:ext cx="6164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6200000" flipH="1">
            <a:off x="9687262" y="2962526"/>
            <a:ext cx="809959" cy="6015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773016" y="3659644"/>
            <a:ext cx="618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418933" y="3039004"/>
            <a:ext cx="17730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page</a:t>
            </a:r>
          </a:p>
          <a:p>
            <a:r>
              <a:rPr lang="en-US" dirty="0" smtClean="0"/>
              <a:t>User: Edit the </a:t>
            </a:r>
            <a:r>
              <a:rPr lang="en-US" dirty="0" err="1" smtClean="0"/>
              <a:t>TextBoxes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User: Click “Replace Image” </a:t>
            </a:r>
            <a:r>
              <a:rPr lang="en-US" dirty="0" smtClean="0">
                <a:sym typeface="Wingdings" panose="05000000000000000000" pitchFamily="2" charset="2"/>
              </a:rPr>
              <a:t> popup File Explore  User select file  click ok  Display selected cover image</a:t>
            </a:r>
            <a:endParaRPr lang="en-US" dirty="0" smtClean="0"/>
          </a:p>
          <a:p>
            <a:endParaRPr lang="en-US" dirty="0" smtClean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459025" y="4227840"/>
            <a:ext cx="231832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701620" y="3933858"/>
            <a:ext cx="201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Edited Entry Data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537487" y="3844493"/>
            <a:ext cx="8258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698586" y="3538372"/>
            <a:ext cx="276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Save Button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614625" y="4411840"/>
            <a:ext cx="385391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19266" y="3913990"/>
            <a:ext cx="254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Edited Entry Data (if title is changed)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529156" y="5594990"/>
            <a:ext cx="8258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690255" y="5288869"/>
            <a:ext cx="276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Cance</a:t>
            </a:r>
            <a:r>
              <a:rPr lang="en-US" dirty="0"/>
              <a:t>l</a:t>
            </a:r>
            <a:r>
              <a:rPr lang="en-US" dirty="0" smtClean="0"/>
              <a:t> Button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3664" y="2754233"/>
            <a:ext cx="149996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In Edit Detail page, User can click either</a:t>
            </a:r>
          </a:p>
          <a:p>
            <a:pPr marL="342900" indent="-342900">
              <a:buAutoNum type="arabicPeriod"/>
            </a:pPr>
            <a:r>
              <a:rPr lang="en-US" sz="1300" dirty="0" smtClean="0">
                <a:sym typeface="Wingdings" panose="05000000000000000000" pitchFamily="2" charset="2"/>
              </a:rPr>
              <a:t>Save</a:t>
            </a:r>
          </a:p>
          <a:p>
            <a:pPr marL="342900" indent="-342900">
              <a:buAutoNum type="arabicPeriod"/>
            </a:pPr>
            <a:r>
              <a:rPr lang="en-US" sz="1300" dirty="0" smtClean="0">
                <a:sym typeface="Wingdings" panose="05000000000000000000" pitchFamily="2" charset="2"/>
              </a:rPr>
              <a:t>Cancel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537487" y="5847387"/>
            <a:ext cx="825862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631413" y="2657880"/>
            <a:ext cx="385391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56420" y="2364564"/>
            <a:ext cx="22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Entry Data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631975" y="2237481"/>
            <a:ext cx="3836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65174" y="1906974"/>
            <a:ext cx="358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Entry Data of highlighted title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672957" y="2722273"/>
            <a:ext cx="22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Entry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3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639"/>
            <a:ext cx="10515600" cy="68782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Plan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4351"/>
            <a:ext cx="10515600" cy="553575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Phase 1</a:t>
            </a:r>
          </a:p>
          <a:p>
            <a:pPr lvl="1"/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Launch: </a:t>
            </a:r>
            <a:r>
              <a:rPr lang="en-US" dirty="0" err="1" smtClean="0"/>
              <a:t>MainPage</a:t>
            </a:r>
            <a:r>
              <a:rPr lang="en-US" dirty="0" smtClean="0"/>
              <a:t> (Event0)</a:t>
            </a:r>
          </a:p>
          <a:p>
            <a:pPr lvl="2"/>
            <a:r>
              <a:rPr lang="en-US" dirty="0" smtClean="0"/>
              <a:t>View Detail (Event1) </a:t>
            </a:r>
          </a:p>
          <a:p>
            <a:pPr lvl="2"/>
            <a:r>
              <a:rPr lang="en-US" dirty="0" smtClean="0"/>
              <a:t>Add New Music (Event2)</a:t>
            </a:r>
          </a:p>
          <a:p>
            <a:pPr lvl="2"/>
            <a:r>
              <a:rPr lang="en-US" dirty="0" smtClean="0"/>
              <a:t>Play Music (Event3)</a:t>
            </a:r>
          </a:p>
          <a:p>
            <a:pPr lvl="1"/>
            <a:r>
              <a:rPr lang="en-US" dirty="0" smtClean="0"/>
              <a:t>Implement</a:t>
            </a:r>
          </a:p>
          <a:p>
            <a:pPr lvl="2"/>
            <a:r>
              <a:rPr lang="en-US" dirty="0" smtClean="0"/>
              <a:t>Role 1: Main Page with </a:t>
            </a:r>
            <a:r>
              <a:rPr lang="en-US" dirty="0" err="1" smtClean="0"/>
              <a:t>MainPage</a:t>
            </a:r>
            <a:r>
              <a:rPr lang="en-US" dirty="0" smtClean="0"/>
              <a:t> class and play Music method(Event3) on the main</a:t>
            </a:r>
          </a:p>
          <a:p>
            <a:pPr lvl="2"/>
            <a:r>
              <a:rPr lang="en-US" dirty="0" smtClean="0"/>
              <a:t>Role 2: View Detail page, Add New Music Page and </a:t>
            </a:r>
            <a:r>
              <a:rPr lang="en-US" dirty="0" err="1" smtClean="0"/>
              <a:t>ViewDetail</a:t>
            </a:r>
            <a:r>
              <a:rPr lang="en-US" dirty="0" smtClean="0"/>
              <a:t> class, </a:t>
            </a:r>
            <a:r>
              <a:rPr lang="en-US" dirty="0" err="1" smtClean="0"/>
              <a:t>AddNewMusic</a:t>
            </a:r>
            <a:r>
              <a:rPr lang="en-US" dirty="0" smtClean="0"/>
              <a:t> class</a:t>
            </a:r>
          </a:p>
          <a:p>
            <a:pPr lvl="2"/>
            <a:r>
              <a:rPr lang="en-US" dirty="0" smtClean="0"/>
              <a:t>Role 3: </a:t>
            </a:r>
            <a:r>
              <a:rPr lang="en-US" dirty="0" err="1" smtClean="0"/>
              <a:t>DataStorage</a:t>
            </a:r>
            <a:r>
              <a:rPr lang="en-US" dirty="0" smtClean="0"/>
              <a:t> class (with File Helper class)  </a:t>
            </a:r>
          </a:p>
          <a:p>
            <a:r>
              <a:rPr lang="en-US" dirty="0" smtClean="0"/>
              <a:t>Phase 2</a:t>
            </a:r>
          </a:p>
          <a:p>
            <a:pPr lvl="1"/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Delete (Event4)</a:t>
            </a:r>
          </a:p>
          <a:p>
            <a:pPr lvl="2"/>
            <a:r>
              <a:rPr lang="en-US" dirty="0" smtClean="0"/>
              <a:t>Edit Detail (Event5)</a:t>
            </a:r>
          </a:p>
          <a:p>
            <a:pPr lvl="1"/>
            <a:r>
              <a:rPr lang="en-US" dirty="0" smtClean="0"/>
              <a:t>Implement</a:t>
            </a:r>
          </a:p>
          <a:p>
            <a:pPr lvl="2"/>
            <a:r>
              <a:rPr lang="en-US" dirty="0" smtClean="0"/>
              <a:t>Role 1: Extend Main Page for Event4 and Event 5</a:t>
            </a:r>
          </a:p>
          <a:p>
            <a:pPr lvl="2"/>
            <a:r>
              <a:rPr lang="en-US" dirty="0" smtClean="0"/>
              <a:t>Role 2: Delete page, Edit Detail page and </a:t>
            </a:r>
            <a:r>
              <a:rPr lang="en-US" dirty="0" err="1" smtClean="0"/>
              <a:t>DeleteMusic</a:t>
            </a:r>
            <a:r>
              <a:rPr lang="en-US" dirty="0" smtClean="0"/>
              <a:t> class, </a:t>
            </a:r>
            <a:r>
              <a:rPr lang="en-US" dirty="0" err="1" smtClean="0"/>
              <a:t>EditDetail</a:t>
            </a:r>
            <a:r>
              <a:rPr lang="en-US" dirty="0" smtClean="0"/>
              <a:t> class</a:t>
            </a:r>
          </a:p>
          <a:p>
            <a:pPr lvl="2"/>
            <a:r>
              <a:rPr lang="en-US" dirty="0" smtClean="0"/>
              <a:t>Role 3: Extend </a:t>
            </a:r>
            <a:r>
              <a:rPr lang="en-US" dirty="0" err="1" smtClean="0"/>
              <a:t>DataStorage</a:t>
            </a:r>
            <a:r>
              <a:rPr lang="en-US" dirty="0" smtClean="0"/>
              <a:t> class (with File Helper class) for Delete and Edit Detail (if needed)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9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610458" y="1139595"/>
            <a:ext cx="1410710" cy="614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 Music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78249" y="1141103"/>
            <a:ext cx="5116005" cy="4289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2425" y="137565"/>
            <a:ext cx="3447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MainPage</a:t>
            </a:r>
            <a:r>
              <a:rPr lang="en-US" sz="2400" b="1" dirty="0" smtClean="0"/>
              <a:t> UI</a:t>
            </a:r>
            <a:endParaRPr lang="en-US" sz="2400" b="1" dirty="0"/>
          </a:p>
        </p:txBody>
      </p:sp>
      <p:sp>
        <p:nvSpPr>
          <p:cNvPr id="38" name="Rectangle 37"/>
          <p:cNvSpPr/>
          <p:nvPr/>
        </p:nvSpPr>
        <p:spPr>
          <a:xfrm>
            <a:off x="2743200" y="833606"/>
            <a:ext cx="7767782" cy="5031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610458" y="2839225"/>
            <a:ext cx="1410710" cy="614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 Detail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610458" y="3797247"/>
            <a:ext cx="1410710" cy="614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New Music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610458" y="4727924"/>
            <a:ext cx="1410710" cy="614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 Music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83709" y="1447092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Song Titles</a:t>
            </a:r>
            <a:endParaRPr lang="en-US" b="1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3583709" y="1866134"/>
            <a:ext cx="31496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MySong1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583709" y="2235466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MySong2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88329" y="2563355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MySong3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06801" y="2877393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MySong4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625271" y="319142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MySong5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46765" y="1816424"/>
            <a:ext cx="3556000" cy="2968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6918036" y="1816424"/>
            <a:ext cx="0" cy="296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Isosceles Triangle 53"/>
          <p:cNvSpPr/>
          <p:nvPr/>
        </p:nvSpPr>
        <p:spPr>
          <a:xfrm>
            <a:off x="6918036" y="1866134"/>
            <a:ext cx="184729" cy="1846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/>
        </p:nvSpPr>
        <p:spPr>
          <a:xfrm flipV="1">
            <a:off x="6918037" y="4553526"/>
            <a:ext cx="180108" cy="2343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Bevel 57"/>
          <p:cNvSpPr/>
          <p:nvPr/>
        </p:nvSpPr>
        <p:spPr>
          <a:xfrm>
            <a:off x="6918036" y="2122413"/>
            <a:ext cx="180109" cy="23286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610458" y="2000684"/>
            <a:ext cx="1410710" cy="614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 Detail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0982" y="1579418"/>
            <a:ext cx="2082800" cy="23083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* Button implementation priority</a:t>
            </a:r>
          </a:p>
          <a:p>
            <a:r>
              <a:rPr lang="en-US" dirty="0" smtClean="0"/>
              <a:t>1. View Detail</a:t>
            </a:r>
          </a:p>
          <a:p>
            <a:r>
              <a:rPr lang="en-US" dirty="0"/>
              <a:t>1</a:t>
            </a:r>
            <a:r>
              <a:rPr lang="en-US" dirty="0" smtClean="0"/>
              <a:t>. Add New Music</a:t>
            </a:r>
          </a:p>
          <a:p>
            <a:r>
              <a:rPr lang="en-US" dirty="0" smtClean="0"/>
              <a:t>3. Play Music</a:t>
            </a:r>
          </a:p>
          <a:p>
            <a:r>
              <a:rPr lang="en-US" dirty="0" smtClean="0"/>
              <a:t>4. Delete Music</a:t>
            </a:r>
          </a:p>
          <a:p>
            <a:r>
              <a:rPr lang="en-US" dirty="0" smtClean="0"/>
              <a:t>5. Edit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5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979136" y="892823"/>
            <a:ext cx="1124793" cy="569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37487" y="1472748"/>
            <a:ext cx="0" cy="480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31976" y="1472748"/>
            <a:ext cx="0" cy="480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278868" y="1461959"/>
            <a:ext cx="0" cy="480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573513" y="833606"/>
            <a:ext cx="1410710" cy="614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DataStorage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30468" y="857753"/>
            <a:ext cx="1203014" cy="614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MainPage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2425" y="137565"/>
            <a:ext cx="500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Event0: Launch then show </a:t>
            </a:r>
            <a:r>
              <a:rPr lang="en-US" sz="2400" b="1" dirty="0" err="1" smtClean="0"/>
              <a:t>MainPage</a:t>
            </a:r>
            <a:endParaRPr lang="en-US" sz="2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37487" y="1974457"/>
            <a:ext cx="209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0255" y="1690255"/>
            <a:ext cx="177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Launch App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631975" y="2267773"/>
            <a:ext cx="564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60856" y="1974457"/>
            <a:ext cx="230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GetAllMusicListAsyc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14625" y="2960500"/>
            <a:ext cx="564689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91287" y="2667184"/>
            <a:ext cx="201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</a:t>
            </a:r>
            <a:r>
              <a:rPr lang="en-US" dirty="0" err="1" smtClean="0"/>
              <a:t>MusicFiles</a:t>
            </a:r>
            <a:endParaRPr lang="en-US" dirty="0"/>
          </a:p>
        </p:txBody>
      </p:sp>
      <p:cxnSp>
        <p:nvCxnSpPr>
          <p:cNvPr id="33" name="Elbow Connector 32"/>
          <p:cNvCxnSpPr/>
          <p:nvPr/>
        </p:nvCxnSpPr>
        <p:spPr>
          <a:xfrm rot="16200000" flipH="1">
            <a:off x="3527749" y="3641752"/>
            <a:ext cx="809959" cy="6015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614625" y="4350328"/>
            <a:ext cx="618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90042" y="3811873"/>
            <a:ext cx="2766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DisplaySongList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(or </a:t>
            </a:r>
            <a:r>
              <a:rPr lang="en-US" dirty="0" err="1" smtClean="0"/>
              <a:t>OnNavigateTo</a:t>
            </a:r>
            <a:r>
              <a:rPr lang="en-US" dirty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6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610458" y="1139595"/>
            <a:ext cx="1410710" cy="614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78249" y="1141103"/>
            <a:ext cx="5116005" cy="4289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2425" y="137565"/>
            <a:ext cx="3447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View Detail Page UI</a:t>
            </a:r>
            <a:endParaRPr lang="en-US" sz="2400" b="1" dirty="0"/>
          </a:p>
        </p:txBody>
      </p:sp>
      <p:sp>
        <p:nvSpPr>
          <p:cNvPr id="38" name="Rectangle 37"/>
          <p:cNvSpPr/>
          <p:nvPr/>
        </p:nvSpPr>
        <p:spPr>
          <a:xfrm>
            <a:off x="2743200" y="833606"/>
            <a:ext cx="7767782" cy="5031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583709" y="1447092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View Music Detail</a:t>
            </a:r>
            <a:endParaRPr lang="en-US" b="1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4964543" y="1875370"/>
            <a:ext cx="180108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MySong1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64543" y="2244702"/>
            <a:ext cx="180108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Abc123.mp3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959927" y="2609535"/>
            <a:ext cx="180108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McSW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59927" y="2978995"/>
            <a:ext cx="180108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955311" y="3348444"/>
            <a:ext cx="180570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08.08.2018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03776" y="1870753"/>
            <a:ext cx="126076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03776" y="2240085"/>
            <a:ext cx="126076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File Name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08396" y="2614154"/>
            <a:ext cx="126076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08396" y="2983614"/>
            <a:ext cx="126076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Genre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03780" y="3353063"/>
            <a:ext cx="1260767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Release Date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03775" y="4092090"/>
            <a:ext cx="3057239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Cover Image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4196" y="1631758"/>
            <a:ext cx="2082800" cy="17543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Following Buttons can be added </a:t>
            </a:r>
            <a:r>
              <a:rPr lang="en-US" b="1" dirty="0" smtClean="0"/>
              <a:t>later </a:t>
            </a:r>
          </a:p>
          <a:p>
            <a:pPr marL="342900" indent="-342900">
              <a:buAutoNum type="arabicPeriod"/>
            </a:pPr>
            <a:r>
              <a:rPr lang="en-US" dirty="0" smtClean="0"/>
              <a:t>Play Music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Edit Detail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Delete Music</a:t>
            </a:r>
          </a:p>
        </p:txBody>
      </p:sp>
    </p:spTree>
    <p:extLst>
      <p:ext uri="{BB962C8B-B14F-4D97-AF65-F5344CB8AC3E}">
        <p14:creationId xmlns:p14="http://schemas.microsoft.com/office/powerpoint/2010/main" val="393327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979136" y="643443"/>
            <a:ext cx="1124793" cy="569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37487" y="1223368"/>
            <a:ext cx="0" cy="549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31976" y="1223368"/>
            <a:ext cx="0" cy="549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468544" y="1212579"/>
            <a:ext cx="0" cy="5502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763189" y="584226"/>
            <a:ext cx="1410710" cy="614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DataStorage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30468" y="608373"/>
            <a:ext cx="1203014" cy="614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MainPage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2424" y="137565"/>
            <a:ext cx="6609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Event1: Click “View Detail” on the </a:t>
            </a:r>
            <a:r>
              <a:rPr lang="en-US" sz="2400" b="1" dirty="0" err="1" smtClean="0"/>
              <a:t>MainPage</a:t>
            </a:r>
            <a:endParaRPr lang="en-US" sz="2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37487" y="1725077"/>
            <a:ext cx="209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12739" y="1420196"/>
            <a:ext cx="26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“View Detail” Button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9791489" y="1212579"/>
            <a:ext cx="0" cy="5502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086134" y="584226"/>
            <a:ext cx="1410710" cy="614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ViewDetail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623645" y="3500824"/>
            <a:ext cx="6164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6200000" flipH="1">
            <a:off x="9687262" y="3433573"/>
            <a:ext cx="809959" cy="6015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773016" y="4139931"/>
            <a:ext cx="618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391873" y="3742742"/>
            <a:ext cx="142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page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631413" y="2805660"/>
            <a:ext cx="385391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56420" y="2512344"/>
            <a:ext cx="22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Entry Data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623645" y="5053060"/>
            <a:ext cx="617246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631975" y="2071228"/>
            <a:ext cx="3836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14800" y="1740721"/>
            <a:ext cx="228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Entry Data of highlighted title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574468" y="3181906"/>
            <a:ext cx="228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Entry Data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529622" y="4601180"/>
            <a:ext cx="8266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82390" y="4316978"/>
            <a:ext cx="297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“Close”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7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610458" y="1139595"/>
            <a:ext cx="1410710" cy="614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Music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78249" y="1141103"/>
            <a:ext cx="5116005" cy="4289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2425" y="137565"/>
            <a:ext cx="3447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AddMusic</a:t>
            </a:r>
            <a:r>
              <a:rPr lang="en-US" sz="2400" b="1" dirty="0" smtClean="0"/>
              <a:t> Page UI</a:t>
            </a:r>
            <a:endParaRPr lang="en-US" sz="2400" b="1" dirty="0"/>
          </a:p>
        </p:txBody>
      </p:sp>
      <p:sp>
        <p:nvSpPr>
          <p:cNvPr id="38" name="Rectangle 37"/>
          <p:cNvSpPr/>
          <p:nvPr/>
        </p:nvSpPr>
        <p:spPr>
          <a:xfrm>
            <a:off x="2743200" y="833606"/>
            <a:ext cx="7767782" cy="5031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610458" y="2839225"/>
            <a:ext cx="1410710" cy="614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Cancel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83709" y="1447092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Add New Music</a:t>
            </a:r>
            <a:endParaRPr lang="en-US" b="1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4964543" y="1875370"/>
            <a:ext cx="180108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64543" y="2244702"/>
            <a:ext cx="180108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959927" y="2609535"/>
            <a:ext cx="180108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59927" y="2978995"/>
            <a:ext cx="180108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955311" y="3348444"/>
            <a:ext cx="1805704" cy="65095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8610458" y="2000684"/>
            <a:ext cx="1410710" cy="614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9772074" y="137566"/>
            <a:ext cx="2225960" cy="896908"/>
          </a:xfrm>
          <a:prstGeom prst="cloudCallout">
            <a:avLst>
              <a:gd name="adj1" fmla="val -42708"/>
              <a:gd name="adj2" fmla="val 1053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Popup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File Explorer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03776" y="1870753"/>
            <a:ext cx="126076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03776" y="2240085"/>
            <a:ext cx="126076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File Name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08396" y="2614154"/>
            <a:ext cx="126076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08396" y="2983614"/>
            <a:ext cx="126076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Genre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03780" y="3353063"/>
            <a:ext cx="1260767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Release Date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03775" y="4092090"/>
            <a:ext cx="3057239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Image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979136" y="643443"/>
            <a:ext cx="1124793" cy="569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37487" y="1223368"/>
            <a:ext cx="0" cy="549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31976" y="1223368"/>
            <a:ext cx="0" cy="549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468544" y="1212579"/>
            <a:ext cx="0" cy="5502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763189" y="584226"/>
            <a:ext cx="1410710" cy="614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DataStorage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30468" y="608373"/>
            <a:ext cx="1203014" cy="614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MainPage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2424" y="137565"/>
            <a:ext cx="6609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Event2: Click “Add New Music” on the </a:t>
            </a:r>
            <a:r>
              <a:rPr lang="en-US" sz="2400" b="1" dirty="0" err="1" smtClean="0"/>
              <a:t>MainPage</a:t>
            </a:r>
            <a:endParaRPr lang="en-US" sz="2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37487" y="1725077"/>
            <a:ext cx="209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0255" y="1440875"/>
            <a:ext cx="177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“Add New Music” Button</a:t>
            </a:r>
            <a:endParaRPr lang="en-US" dirty="0"/>
          </a:p>
        </p:txBody>
      </p:sp>
      <p:cxnSp>
        <p:nvCxnSpPr>
          <p:cNvPr id="33" name="Elbow Connector 32"/>
          <p:cNvCxnSpPr/>
          <p:nvPr/>
        </p:nvCxnSpPr>
        <p:spPr>
          <a:xfrm rot="16200000" flipH="1">
            <a:off x="3527749" y="4399137"/>
            <a:ext cx="809959" cy="6015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614625" y="5107713"/>
            <a:ext cx="618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90042" y="4569258"/>
            <a:ext cx="2766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updated </a:t>
            </a:r>
            <a:r>
              <a:rPr lang="en-US" dirty="0" err="1" smtClean="0"/>
              <a:t>SongList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(or </a:t>
            </a:r>
            <a:r>
              <a:rPr lang="en-US" dirty="0" err="1" smtClean="0"/>
              <a:t>OnNavigateTo</a:t>
            </a:r>
            <a:r>
              <a:rPr lang="en-US" dirty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9791489" y="1212579"/>
            <a:ext cx="0" cy="5502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086134" y="584226"/>
            <a:ext cx="1410710" cy="614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AddMusic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627356" y="1986065"/>
            <a:ext cx="6164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6200000" flipH="1">
            <a:off x="9687262" y="1909587"/>
            <a:ext cx="809959" cy="6015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773016" y="2606705"/>
            <a:ext cx="618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391873" y="2209516"/>
            <a:ext cx="142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page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542963" y="3030898"/>
            <a:ext cx="8230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75494" y="2724777"/>
            <a:ext cx="276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“Select Music” Button</a:t>
            </a:r>
            <a:endParaRPr lang="en-US" dirty="0"/>
          </a:p>
        </p:txBody>
      </p:sp>
      <p:cxnSp>
        <p:nvCxnSpPr>
          <p:cNvPr id="41" name="Elbow Connector 40"/>
          <p:cNvCxnSpPr/>
          <p:nvPr/>
        </p:nvCxnSpPr>
        <p:spPr>
          <a:xfrm rot="16200000" flipH="1">
            <a:off x="9682645" y="2847073"/>
            <a:ext cx="809959" cy="6015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9768399" y="3544191"/>
            <a:ext cx="618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254255" y="3027511"/>
            <a:ext cx="20301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Popup File Explore</a:t>
            </a:r>
          </a:p>
          <a:p>
            <a:r>
              <a:rPr lang="en-US" dirty="0" smtClean="0"/>
              <a:t>User: select file-&gt;ok</a:t>
            </a:r>
          </a:p>
          <a:p>
            <a:r>
              <a:rPr lang="en-US" dirty="0" smtClean="0"/>
              <a:t>Display selected file name </a:t>
            </a:r>
          </a:p>
          <a:p>
            <a:r>
              <a:rPr lang="en-US" dirty="0" smtClean="0"/>
              <a:t>Then mp3 metadata is extracted and displayed on the app. </a:t>
            </a:r>
            <a:br>
              <a:rPr lang="en-US" dirty="0" smtClean="0"/>
            </a:br>
            <a:r>
              <a:rPr lang="en-US" dirty="0" smtClean="0"/>
              <a:t>Add cover image button to upload user select cover image. (.</a:t>
            </a:r>
            <a:r>
              <a:rPr lang="en-US" dirty="0" err="1" smtClean="0"/>
              <a:t>png</a:t>
            </a:r>
            <a:r>
              <a:rPr lang="en-US" dirty="0" smtClean="0"/>
              <a:t> only)</a:t>
            </a:r>
            <a:endParaRPr lang="en-US" dirty="0" smtClean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459025" y="4227840"/>
            <a:ext cx="231832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701620" y="3933858"/>
            <a:ext cx="2011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selected File with entered information and cover image path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537487" y="3844493"/>
            <a:ext cx="8258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698586" y="3538372"/>
            <a:ext cx="276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“Save” Button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614625" y="4411840"/>
            <a:ext cx="385391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131126" y="4118524"/>
            <a:ext cx="310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added Entry Data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529156" y="5594990"/>
            <a:ext cx="8258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690255" y="5288869"/>
            <a:ext cx="276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“Cancel” Button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3664" y="2754233"/>
            <a:ext cx="149996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In </a:t>
            </a:r>
            <a:r>
              <a:rPr lang="en-US" sz="1300" dirty="0" err="1" smtClean="0"/>
              <a:t>AddMusic</a:t>
            </a:r>
            <a:r>
              <a:rPr lang="en-US" sz="1300" dirty="0" smtClean="0"/>
              <a:t> page, User can click among</a:t>
            </a:r>
          </a:p>
          <a:p>
            <a:pPr marL="342900" indent="-342900">
              <a:buAutoNum type="arabicPeriod"/>
            </a:pPr>
            <a:r>
              <a:rPr lang="en-US" sz="1300" dirty="0" smtClean="0"/>
              <a:t>Select Music </a:t>
            </a:r>
            <a:r>
              <a:rPr lang="en-US" sz="1300" dirty="0" smtClean="0">
                <a:sym typeface="Wingdings" panose="05000000000000000000" pitchFamily="2" charset="2"/>
              </a:rPr>
              <a:t> Save</a:t>
            </a:r>
          </a:p>
          <a:p>
            <a:pPr marL="342900" indent="-342900">
              <a:buAutoNum type="arabicPeriod"/>
            </a:pPr>
            <a:r>
              <a:rPr lang="en-US" sz="1300" dirty="0" smtClean="0">
                <a:sym typeface="Wingdings" panose="05000000000000000000" pitchFamily="2" charset="2"/>
              </a:rPr>
              <a:t>Select Music  Cancel</a:t>
            </a:r>
          </a:p>
          <a:p>
            <a:pPr marL="342900" indent="-342900">
              <a:buAutoNum type="arabicPeriod"/>
            </a:pPr>
            <a:r>
              <a:rPr lang="en-US" sz="1300" dirty="0" smtClean="0">
                <a:sym typeface="Wingdings" panose="05000000000000000000" pitchFamily="2" charset="2"/>
              </a:rPr>
              <a:t>Cancel</a:t>
            </a:r>
          </a:p>
          <a:p>
            <a:pPr marL="342900" indent="-342900">
              <a:buAutoNum type="arabicPeriod"/>
            </a:pPr>
            <a:r>
              <a:rPr lang="en-US" sz="1300" dirty="0" smtClean="0">
                <a:sym typeface="Wingdings" panose="05000000000000000000" pitchFamily="2" charset="2"/>
              </a:rPr>
              <a:t>Save</a:t>
            </a:r>
          </a:p>
          <a:p>
            <a:pPr marL="342900" indent="-342900">
              <a:buAutoNum type="arabicPeriod"/>
            </a:pPr>
            <a:endParaRPr lang="en-US" sz="1300" dirty="0">
              <a:sym typeface="Wingdings" panose="05000000000000000000" pitchFamily="2" charset="2"/>
            </a:endParaRPr>
          </a:p>
          <a:p>
            <a:r>
              <a:rPr lang="en-US" sz="1300" dirty="0" smtClean="0">
                <a:sym typeface="Wingdings" panose="05000000000000000000" pitchFamily="2" charset="2"/>
              </a:rPr>
              <a:t>The flow shows 1, 2, 3, and 4(selected file == null to return </a:t>
            </a:r>
            <a:r>
              <a:rPr lang="en-US" sz="1300" dirty="0" err="1" smtClean="0">
                <a:sym typeface="Wingdings" panose="05000000000000000000" pitchFamily="2" charset="2"/>
              </a:rPr>
              <a:t>MainPage</a:t>
            </a:r>
            <a:r>
              <a:rPr lang="en-US" sz="1300" dirty="0" smtClean="0">
                <a:sym typeface="Wingdings" panose="05000000000000000000" pitchFamily="2" charset="2"/>
              </a:rPr>
              <a:t>) as the combination of the flow.</a:t>
            </a:r>
            <a:endParaRPr lang="en-US" sz="13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537487" y="5847387"/>
            <a:ext cx="825862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2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979136" y="892823"/>
            <a:ext cx="1124793" cy="569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37487" y="1472748"/>
            <a:ext cx="0" cy="480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31976" y="1472748"/>
            <a:ext cx="0" cy="480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278868" y="1461959"/>
            <a:ext cx="0" cy="480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573513" y="833606"/>
            <a:ext cx="1410710" cy="614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DataStorage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30468" y="857753"/>
            <a:ext cx="1203014" cy="614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MainPage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2425" y="137565"/>
            <a:ext cx="775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Event3: Click “Play Music” button on the </a:t>
            </a:r>
            <a:r>
              <a:rPr lang="en-US" sz="2400" b="1" dirty="0" err="1" smtClean="0"/>
              <a:t>MainPage</a:t>
            </a:r>
            <a:endParaRPr lang="en-US" sz="2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37487" y="1974457"/>
            <a:ext cx="209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77820" y="1690255"/>
            <a:ext cx="254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“Play Music” Button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631975" y="2267773"/>
            <a:ext cx="564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69729" y="1974457"/>
            <a:ext cx="348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Entry Data of highlighted title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14625" y="2960500"/>
            <a:ext cx="564689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58302" y="2667184"/>
            <a:ext cx="287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</a:t>
            </a:r>
            <a:r>
              <a:rPr lang="en-US" dirty="0" err="1" smtClean="0"/>
              <a:t>MusicFile</a:t>
            </a:r>
            <a:r>
              <a:rPr lang="en-US" dirty="0" smtClean="0"/>
              <a:t> name</a:t>
            </a:r>
            <a:endParaRPr lang="en-US" dirty="0"/>
          </a:p>
        </p:txBody>
      </p:sp>
      <p:cxnSp>
        <p:nvCxnSpPr>
          <p:cNvPr id="33" name="Elbow Connector 32"/>
          <p:cNvCxnSpPr/>
          <p:nvPr/>
        </p:nvCxnSpPr>
        <p:spPr>
          <a:xfrm rot="16200000" flipH="1">
            <a:off x="3527749" y="3641752"/>
            <a:ext cx="809959" cy="6015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614625" y="4350328"/>
            <a:ext cx="618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90042" y="3867289"/>
            <a:ext cx="2766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</a:t>
            </a:r>
            <a:r>
              <a:rPr lang="en-US" dirty="0" err="1" smtClean="0"/>
              <a:t>play_music</a:t>
            </a:r>
            <a:r>
              <a:rPr lang="en-US" dirty="0" smtClean="0"/>
              <a:t> method</a:t>
            </a:r>
          </a:p>
          <a:p>
            <a:endParaRPr lang="en-US" dirty="0" smtClean="0"/>
          </a:p>
          <a:p>
            <a:r>
              <a:rPr lang="en-US" dirty="0" smtClean="0"/>
              <a:t>Change the “Play music” button to “stop music” button</a:t>
            </a:r>
            <a:endParaRPr lang="en-US" dirty="0"/>
          </a:p>
          <a:p>
            <a:r>
              <a:rPr lang="en-US" dirty="0" smtClean="0"/>
              <a:t>If user click the “stop music” Button, the music stops playing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03929" y="6363855"/>
            <a:ext cx="988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**Optional Suggestion: Possible to have Play Music Page(class </a:t>
            </a:r>
            <a:r>
              <a:rPr lang="en-US" dirty="0" err="1" smtClean="0"/>
              <a:t>PlayMusic</a:t>
            </a:r>
            <a:r>
              <a:rPr lang="en-US" dirty="0" smtClean="0"/>
              <a:t>) with play controller buttons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7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8249" y="1141103"/>
            <a:ext cx="5116005" cy="4289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2425" y="137565"/>
            <a:ext cx="3447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DeleteMusic</a:t>
            </a:r>
            <a:r>
              <a:rPr lang="en-US" sz="2400" b="1" dirty="0" smtClean="0"/>
              <a:t> Page UI</a:t>
            </a:r>
            <a:endParaRPr lang="en-US" sz="2400" b="1" dirty="0"/>
          </a:p>
        </p:txBody>
      </p:sp>
      <p:sp>
        <p:nvSpPr>
          <p:cNvPr id="38" name="Rectangle 37"/>
          <p:cNvSpPr/>
          <p:nvPr/>
        </p:nvSpPr>
        <p:spPr>
          <a:xfrm>
            <a:off x="2743200" y="833606"/>
            <a:ext cx="7767782" cy="5031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854160" y="3675849"/>
            <a:ext cx="1410710" cy="614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83709" y="1447092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Delete Music</a:t>
            </a:r>
            <a:endParaRPr lang="en-US" b="1" u="sng" dirty="0"/>
          </a:p>
        </p:txBody>
      </p:sp>
      <p:sp>
        <p:nvSpPr>
          <p:cNvPr id="59" name="Rectangle 58"/>
          <p:cNvSpPr/>
          <p:nvPr/>
        </p:nvSpPr>
        <p:spPr>
          <a:xfrm>
            <a:off x="4207631" y="3675850"/>
            <a:ext cx="1410710" cy="614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07631" y="2239060"/>
            <a:ext cx="3057239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you sure to delete </a:t>
            </a:r>
          </a:p>
          <a:p>
            <a:pPr algn="ctr"/>
            <a:r>
              <a:rPr lang="en-US" dirty="0" smtClean="0"/>
              <a:t>[Title name]</a:t>
            </a:r>
            <a:endParaRPr lang="en-US" dirty="0"/>
          </a:p>
          <a:p>
            <a:pPr algn="ctr"/>
            <a:r>
              <a:rPr lang="en-US" dirty="0" smtClean="0"/>
              <a:t> music on the play list?”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4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12492</TotalTime>
  <Words>729</Words>
  <Application>Microsoft Office PowerPoint</Application>
  <PresentationFormat>Widescreen</PresentationFormat>
  <Paragraphs>205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Design Music Library UWP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Development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andycom</dc:creator>
  <cp:lastModifiedBy>andycom</cp:lastModifiedBy>
  <cp:revision>54</cp:revision>
  <dcterms:created xsi:type="dcterms:W3CDTF">2019-08-16T11:26:53Z</dcterms:created>
  <dcterms:modified xsi:type="dcterms:W3CDTF">2019-08-26T00:59:54Z</dcterms:modified>
</cp:coreProperties>
</file>