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40" r:id="rId12"/>
    <p:sldId id="33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648"/>
  </p:normalViewPr>
  <p:slideViewPr>
    <p:cSldViewPr snapToGrid="0">
      <p:cViewPr varScale="1">
        <p:scale>
          <a:sx n="107" d="100"/>
          <a:sy n="107" d="100"/>
        </p:scale>
        <p:origin x="832" y="160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f-git.fh-rosenheim.de/sep-wif-23/downtimecapture/-/wikis/Glossa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lossar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pic>
        <p:nvPicPr>
          <p:cNvPr id="3" name="Grafik 2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27518A15-A266-64FB-D3D7-A4C5BDF5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5301"/>
            <a:ext cx="7772400" cy="46986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131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IDE: 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05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2236"/>
              </p:ext>
            </p:extLst>
          </p:nvPr>
        </p:nvGraphicFramePr>
        <p:xfrm>
          <a:off x="5018050" y="1858715"/>
          <a:ext cx="5997573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Glossar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264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(Kunden-) </a:t>
              </a: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M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550671" y="1996735"/>
            <a:ext cx="2848008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0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0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20" y="1613784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435" y="4213540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8" y="1535883"/>
            <a:ext cx="72699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ausgeprägten Maschinenkenntnisse 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und erledigt seine Aufgaben nicht sehr gewissenhaft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die Fehler für den Produktionsstopp besser zu verstehen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 und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Maschinenfehler unkompliziert, ohne spezielle Maschinen-Schulung, melden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nach dem Erfassen der Fehlermeldung nicht mehr für die Behebung des Fehlers verantwortlich ist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AD143E-3A75-F6DD-8BE9-23E3A5DD4DF8}"/>
              </a:ext>
            </a:extLst>
          </p:cNvPr>
          <p:cNvSpPr txBox="1"/>
          <p:nvPr/>
        </p:nvSpPr>
        <p:spPr>
          <a:xfrm>
            <a:off x="3550722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565028-2313-AA22-2FA0-7E22CCC0B0DB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5E9B47-5404-3718-C14D-3B2B23F7D05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4979" y="4212387"/>
            <a:ext cx="236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132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Ausgeprägte Maschinenkenntnisse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für seine Frau, seine zwei Kinder und sich eine stabile finanzielle Zukunft schaffen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ein tieferes Verständnis für die Maschinenfehler erlangen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aufgrund von Maschinenkenntnissen, den Fehler detaillierter melden zu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93" y="1615045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90F48C-61E5-EEDD-5BCB-8670AA828FA9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2BF09B4-8377-3F3A-A369-2C5FF884EC2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142" y="4216943"/>
            <a:ext cx="2382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036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 der Ingenieure beim Kunden vor Ort in Mexiko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Ursache für die Maschinenfehler zu identifizieren und diese zu lösen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 Arbeit bestmöglich erledigen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Ursachen für den Produktionsstopp beheben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Fehler so spezifisch melden kann, um die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-Ebene bei der Identifikation der häufigsten Störquellen der einzelnen Maschinen zu unterstützen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durch die Dokumentation der Maschinenfehler diese schneller beheben kann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388365" y="1615045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3F211C-E348-0EC2-2051-1B38F7BE966A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1D6B3F-DEF6-61D2-CE60-98A8B1D3A581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3879" y="4219071"/>
            <a:ext cx="2356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3058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als Führungskraft tätig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Doktor in Wirtschaftswissenschaften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Zuständig für das Controlling der Produktionsstätten (Analysen mit OEE-Dashboard)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Zielorientiert, fokussiert und ehrgeizig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Leistungsfähigkeit und Effizienz der Maschinen zu steigern und das Ausfallrisiko zu minimieren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aktiv den Unternehmenserfolg gestalten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die gemeldeten </a:t>
            </a:r>
            <a:r>
              <a:rPr lang="de-DE" sz="120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-Meldungen einsehen und auswerten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aussagekräftigere Analysen getätigt werden können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leistungsstarke Maschinen von leistungsschwachen Maschinen unterschieden werden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76" y="1615045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DFA620-F546-195E-3DF5-0FF5F5F19F23}"/>
              </a:ext>
            </a:extLst>
          </p:cNvPr>
          <p:cNvSpPr txBox="1"/>
          <p:nvPr/>
        </p:nvSpPr>
        <p:spPr>
          <a:xfrm>
            <a:off x="9450858" y="1275454"/>
            <a:ext cx="18259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OEE = Overall Equipment Efficiency</a:t>
            </a:r>
            <a:endParaRPr lang="de-DE" sz="800" strike="noStrike" dirty="0">
              <a:solidFill>
                <a:schemeClr val="bg1">
                  <a:lumMod val="5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71DA74-9E82-81EF-DD56-9D9B99676067}"/>
              </a:ext>
            </a:extLst>
          </p:cNvPr>
          <p:cNvSpPr/>
          <p:nvPr/>
        </p:nvSpPr>
        <p:spPr>
          <a:xfrm>
            <a:off x="9409113" y="1093927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405DD7-5A1E-1209-3E77-899908A93A3D}"/>
              </a:ext>
            </a:extLst>
          </p:cNvPr>
          <p:cNvSpPr txBox="1"/>
          <p:nvPr/>
        </p:nvSpPr>
        <p:spPr>
          <a:xfrm>
            <a:off x="9796302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Macintosh PowerPoint</Application>
  <PresentationFormat>Breitbild</PresentationFormat>
  <Paragraphs>166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Glossar  </vt:lpstr>
      <vt:lpstr> 05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85</cp:revision>
  <cp:lastPrinted>2023-04-03T06:31:51Z</cp:lastPrinted>
  <dcterms:created xsi:type="dcterms:W3CDTF">2023-03-27T15:32:23Z</dcterms:created>
  <dcterms:modified xsi:type="dcterms:W3CDTF">2023-04-16T20:10:30Z</dcterms:modified>
</cp:coreProperties>
</file>