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4B9-A12F-4337-9AA5-99915DE4497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FFE-D6F7-4B2F-8B6E-5D0CCA1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D646-1481-4FAD-A2C1-E9E7B2E6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Geometry of Virtual Worlds</a:t>
            </a:r>
          </a:p>
        </p:txBody>
      </p:sp>
    </p:spTree>
    <p:extLst>
      <p:ext uri="{BB962C8B-B14F-4D97-AF65-F5344CB8AC3E}">
        <p14:creationId xmlns:p14="http://schemas.microsoft.com/office/powerpoint/2010/main" val="21505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42D3-DB90-465B-9681-7A05802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Geometric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1302-F803-4640-8AC8-78A1A0F4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Coordinates </a:t>
            </a:r>
            <a:r>
              <a:rPr lang="en-US" sz="2000" dirty="0"/>
              <a:t>or your (x y z) R3 vector</a:t>
            </a:r>
          </a:p>
          <a:p>
            <a:r>
              <a:rPr lang="en-US" dirty="0"/>
              <a:t>3 points make a plane ( ( x y z ) ( x y z ) ( x y z ) ) </a:t>
            </a:r>
            <a:r>
              <a:rPr lang="en-US" sz="2000" dirty="0"/>
              <a:t>or a triangle</a:t>
            </a:r>
            <a:endParaRPr lang="en-US" dirty="0"/>
          </a:p>
          <a:p>
            <a:r>
              <a:rPr lang="en-US" dirty="0"/>
              <a:t>A Mesh made up of triangles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8F01-121E-41CC-A0B1-01CAF7A4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5B2E-F4B6-46C2-B23A-287F4764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and Origin</a:t>
            </a:r>
          </a:p>
          <a:p>
            <a:r>
              <a:rPr lang="en-US" dirty="0"/>
              <a:t>Translation </a:t>
            </a:r>
            <a:r>
              <a:rPr lang="en-US" sz="2000" dirty="0"/>
              <a:t>an addition operation</a:t>
            </a:r>
          </a:p>
          <a:p>
            <a:r>
              <a:rPr lang="en-US" dirty="0"/>
              <a:t>Scale</a:t>
            </a:r>
            <a:r>
              <a:rPr lang="en-US" sz="2000" dirty="0"/>
              <a:t> Multiplication by a constant.</a:t>
            </a:r>
            <a:endParaRPr lang="en-US" dirty="0"/>
          </a:p>
          <a:p>
            <a:r>
              <a:rPr lang="en-US" dirty="0"/>
              <a:t>Rotation </a:t>
            </a:r>
            <a:r>
              <a:rPr lang="en-US" sz="2000" dirty="0"/>
              <a:t>Multiplying by a matrix that doesn’t shear stretch or mirror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F083-52A8-4740-BDAC-781B579E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Axis of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3DFD-C221-44B8-A4A6-55BFA3F9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Rotations in 3d </a:t>
            </a:r>
            <a:r>
              <a:rPr lang="en-US" sz="2000" dirty="0"/>
              <a:t>Order matters</a:t>
            </a:r>
          </a:p>
          <a:p>
            <a:r>
              <a:rPr lang="en-US" dirty="0"/>
              <a:t>Kinematic singularities </a:t>
            </a:r>
            <a:r>
              <a:rPr lang="en-US" sz="2000" dirty="0"/>
              <a:t>The axis it’s self can be rotated giving an infinite number of ways to describe a point </a:t>
            </a:r>
            <a:endParaRPr lang="en-US" dirty="0"/>
          </a:p>
          <a:p>
            <a:r>
              <a:rPr lang="en-US" dirty="0"/>
              <a:t>Euler’s rotation theorem </a:t>
            </a:r>
            <a:r>
              <a:rPr lang="en-US" sz="2000" dirty="0"/>
              <a:t>1775</a:t>
            </a:r>
            <a:br>
              <a:rPr lang="en-US" sz="2000" dirty="0"/>
            </a:br>
            <a:r>
              <a:rPr lang="en-US" dirty="0"/>
              <a:t>Axis-angle </a:t>
            </a:r>
            <a:r>
              <a:rPr lang="en-US" sz="2000" dirty="0"/>
              <a:t>unit vector and an angle ((x y z) </a:t>
            </a:r>
            <a:r>
              <a:rPr lang="el-GR" sz="2000" dirty="0"/>
              <a:t>θ</a:t>
            </a:r>
            <a:r>
              <a:rPr lang="en-US" sz="2000" dirty="0"/>
              <a:t>)</a:t>
            </a:r>
          </a:p>
          <a:p>
            <a:r>
              <a:rPr lang="en-US" dirty="0"/>
              <a:t>Quaternions </a:t>
            </a:r>
            <a:r>
              <a:rPr lang="en-US" sz="2000" dirty="0"/>
              <a:t>1843 by William Rowan Hamilton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5B4F3-3844-4B8D-85F8-27386553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57" y="4094060"/>
            <a:ext cx="2730251" cy="3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6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2284-7F56-4C57-A9C4-85D69CC0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Viewing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80D4-21B4-4804-8537-F5519C5E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    Map R3 </a:t>
            </a:r>
            <a:r>
              <a:rPr lang="en-US" sz="2000" dirty="0"/>
              <a:t>3d world</a:t>
            </a:r>
            <a:r>
              <a:rPr lang="en-US" dirty="0"/>
              <a:t> to R2 </a:t>
            </a:r>
            <a:r>
              <a:rPr lang="en-US" sz="2000" dirty="0"/>
              <a:t>screen</a:t>
            </a:r>
          </a:p>
          <a:p>
            <a:r>
              <a:rPr lang="en-US" dirty="0"/>
              <a:t>Orthographic Projection </a:t>
            </a:r>
            <a:r>
              <a:rPr lang="en-US" sz="2000" dirty="0"/>
              <a:t>Takes the model as is and compresses the Z axis </a:t>
            </a:r>
            <a:endParaRPr lang="en-US" dirty="0"/>
          </a:p>
          <a:p>
            <a:r>
              <a:rPr lang="en-US" dirty="0"/>
              <a:t>Perspective Projection 	</a:t>
            </a:r>
            <a:r>
              <a:rPr lang="en-US" sz="2000" dirty="0"/>
              <a:t>Points in model follow a line to a single point is space passing through a projection plane.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6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A917-FB18-478B-8AC9-822E9C84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Chaining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022B-9F15-44F7-AD86-C5F3AA37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points use R4 so Translation can be addition operations</a:t>
            </a:r>
          </a:p>
          <a:p>
            <a:r>
              <a:rPr lang="en-US" dirty="0"/>
              <a:t>4x4 Matrixes make hardware happy regardless of added complexity</a:t>
            </a:r>
          </a:p>
          <a:p>
            <a:r>
              <a:rPr lang="en-US" dirty="0"/>
              <a:t>multiply transformations from right to left</a:t>
            </a:r>
          </a:p>
          <a:p>
            <a:r>
              <a:rPr lang="en-US" dirty="0"/>
              <a:t>Moving objects in the scene</a:t>
            </a:r>
          </a:p>
          <a:p>
            <a:r>
              <a:rPr lang="en-US" dirty="0"/>
              <a:t>Set the scene relative to the position and rotation of the viewer</a:t>
            </a:r>
            <a:br>
              <a:rPr lang="en-US" dirty="0"/>
            </a:br>
            <a:r>
              <a:rPr lang="en-US" sz="2000" dirty="0"/>
              <a:t>Splitting into left and right by translating x </a:t>
            </a:r>
            <a:endParaRPr lang="en-US" dirty="0"/>
          </a:p>
          <a:p>
            <a:r>
              <a:rPr lang="en-US" dirty="0"/>
              <a:t>Apply the perspective</a:t>
            </a:r>
          </a:p>
          <a:p>
            <a:r>
              <a:rPr lang="en-US" dirty="0"/>
              <a:t>Convert the scene to viewport in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7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181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3</vt:lpstr>
      <vt:lpstr>3.1 Geometric Models</vt:lpstr>
      <vt:lpstr>3.2 Transformations</vt:lpstr>
      <vt:lpstr>3.3 Axis of Rotation</vt:lpstr>
      <vt:lpstr>3.4 Viewing Transformations</vt:lpstr>
      <vt:lpstr>3.5 Chaining Transforms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Moran</dc:creator>
  <cp:lastModifiedBy>Michael Moran</cp:lastModifiedBy>
  <cp:revision>15</cp:revision>
  <dcterms:created xsi:type="dcterms:W3CDTF">2019-10-30T04:24:03Z</dcterms:created>
  <dcterms:modified xsi:type="dcterms:W3CDTF">2019-10-30T22:24:34Z</dcterms:modified>
</cp:coreProperties>
</file>