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7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onetree-world.tumblr.com/post/15170071720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is_Street;_Rainy_Da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0FFE-D6F7-4B2F-8B6E-5D0CCA15A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D646-1481-4FAD-A2C1-E9E7B2E6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Perception</a:t>
            </a:r>
          </a:p>
        </p:txBody>
      </p:sp>
    </p:spTree>
    <p:extLst>
      <p:ext uri="{BB962C8B-B14F-4D97-AF65-F5344CB8AC3E}">
        <p14:creationId xmlns:p14="http://schemas.microsoft.com/office/powerpoint/2010/main" val="215053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AC80-BC26-48C8-81EA-45B4475D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Monocular Perception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2B63-CBC4-4D25-AE9E-3D4E67CC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 Parallax – objects in the foreground move quicker relative to objects the background using time to “fake” stereo vision</a:t>
            </a:r>
          </a:p>
        </p:txBody>
      </p:sp>
    </p:spTree>
    <p:extLst>
      <p:ext uri="{BB962C8B-B14F-4D97-AF65-F5344CB8AC3E}">
        <p14:creationId xmlns:p14="http://schemas.microsoft.com/office/powerpoint/2010/main" val="159822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62720-4607-4DF3-BCD9-39667FA3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https://stonetree-world.tumblr.com/post/151700717208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2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8041-E74A-4BEB-A021-88BD07BD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E012-E475-43D1-973B-CFD8591B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63EEA-1A63-4DF9-B9BA-A086B3F39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35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9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A5DF-2058-4B3D-A20B-777118FA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B072-D50F-4E99-8AE3-845D28CD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Horopter – The space in which both eyes converge on an object</a:t>
            </a:r>
          </a:p>
          <a:p>
            <a:r>
              <a:rPr lang="en-US" dirty="0"/>
              <a:t>binocular disparity – The phenomena where the brain must resolve 2 distinct images  one from each eye</a:t>
            </a:r>
          </a:p>
          <a:p>
            <a:r>
              <a:rPr lang="en-US" dirty="0"/>
              <a:t>Diplopia – the name of the effect    easiest to notice for close objects but holds true for far objects when focusing on something close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4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48E0-039B-432C-A6F5-0F8577F8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Perception of Motion</a:t>
            </a:r>
          </a:p>
        </p:txBody>
      </p:sp>
    </p:spTree>
    <p:extLst>
      <p:ext uri="{BB962C8B-B14F-4D97-AF65-F5344CB8AC3E}">
        <p14:creationId xmlns:p14="http://schemas.microsoft.com/office/powerpoint/2010/main" val="215037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023-CB33-440A-8C88-AF7B766F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Detection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80C5-35DC-4EEC-817A-E00DA4C0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Reichardt detector - </a:t>
            </a:r>
          </a:p>
        </p:txBody>
      </p:sp>
    </p:spTree>
    <p:extLst>
      <p:ext uri="{BB962C8B-B14F-4D97-AF65-F5344CB8AC3E}">
        <p14:creationId xmlns:p14="http://schemas.microsoft.com/office/powerpoint/2010/main" val="278287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48E0-039B-432C-A6F5-0F8577F8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Perception of Depth</a:t>
            </a:r>
          </a:p>
        </p:txBody>
      </p:sp>
    </p:spTree>
    <p:extLst>
      <p:ext uri="{BB962C8B-B14F-4D97-AF65-F5344CB8AC3E}">
        <p14:creationId xmlns:p14="http://schemas.microsoft.com/office/powerpoint/2010/main" val="262086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443F-E702-4234-A4F0-C324EF84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of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68D4-8A4B-4177-8C06-327261D4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Visual cues provide depth information</a:t>
            </a:r>
          </a:p>
          <a:p>
            <a:r>
              <a:rPr lang="en-US" dirty="0"/>
              <a:t>Monocular – cues that require only one eye</a:t>
            </a:r>
          </a:p>
          <a:p>
            <a:r>
              <a:rPr lang="en-US" dirty="0"/>
              <a:t>Stereo – cues that require or benefit from both eyes</a:t>
            </a:r>
          </a:p>
        </p:txBody>
      </p:sp>
    </p:spTree>
    <p:extLst>
      <p:ext uri="{BB962C8B-B14F-4D97-AF65-F5344CB8AC3E}">
        <p14:creationId xmlns:p14="http://schemas.microsoft.com/office/powerpoint/2010/main" val="194123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walking in the rain holding an umbrella&#10;&#10;Description automatically generated">
            <a:extLst>
              <a:ext uri="{FF2B5EF4-FFF2-40B4-BE49-F238E27FC236}">
                <a16:creationId xmlns:a16="http://schemas.microsoft.com/office/drawing/2014/main" id="{DC11BF0D-F1E2-4E19-8C93-BFD49601F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6491" y="-13297"/>
            <a:ext cx="8559018" cy="64834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16318-E2A0-46A0-918F-9976CBB695F6}"/>
              </a:ext>
            </a:extLst>
          </p:cNvPr>
          <p:cNvSpPr txBox="1"/>
          <p:nvPr/>
        </p:nvSpPr>
        <p:spPr>
          <a:xfrm>
            <a:off x="1816490" y="6470158"/>
            <a:ext cx="85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Paris Street, Rainy Day,” Gustave Caillebotte,1877. Art Institute of Chicago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5551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DA42-6DE8-4B05-BC91-4B55E661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Monocular illusions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2127-AA60-4DDF-AF0C-B632E2E3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07A9F-D754-4C8F-8EDA-444A62FA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23539" cy="42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4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E818-2EB6-4D38-BBB5-3DB3E78A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Monocular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66D3-EA75-4F89-8B32-A4DFF6BB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principal it works by comparing relative objects visible size based on some known or assumed size</a:t>
            </a:r>
          </a:p>
          <a:p>
            <a:r>
              <a:rPr lang="en-US" dirty="0"/>
              <a:t>The closer an object the larger it is on the retina</a:t>
            </a:r>
          </a:p>
          <a:p>
            <a:r>
              <a:rPr lang="en-US" dirty="0"/>
              <a:t>Shape and texture can be </a:t>
            </a:r>
          </a:p>
        </p:txBody>
      </p:sp>
    </p:spTree>
    <p:extLst>
      <p:ext uri="{BB962C8B-B14F-4D97-AF65-F5344CB8AC3E}">
        <p14:creationId xmlns:p14="http://schemas.microsoft.com/office/powerpoint/2010/main" val="158863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B4BA-8D47-432A-94C1-20948578D5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63B4-6503-491B-A74F-EAD2E6E6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5A008-067C-430E-AC22-44E631D6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68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C4548-044D-4A46-89C7-3226F46A1CD3}"/>
              </a:ext>
            </a:extLst>
          </p:cNvPr>
          <p:cNvSpPr txBox="1"/>
          <p:nvPr/>
        </p:nvSpPr>
        <p:spPr>
          <a:xfrm>
            <a:off x="4247689" y="6380946"/>
            <a:ext cx="26837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Ebbinghaus illusion</a:t>
            </a:r>
          </a:p>
        </p:txBody>
      </p:sp>
    </p:spTree>
    <p:extLst>
      <p:ext uri="{BB962C8B-B14F-4D97-AF65-F5344CB8AC3E}">
        <p14:creationId xmlns:p14="http://schemas.microsoft.com/office/powerpoint/2010/main" val="146674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5195-DAC0-4FE7-AE8E-59E9DBB5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Monocular Perception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7109-34BB-4D42-8C9C-441858ED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Hight in visual field – objects as they approach the horizon appear to be larger and further away in-spite of their identical size</a:t>
            </a:r>
          </a:p>
          <a:p>
            <a:r>
              <a:rPr lang="en-US" dirty="0"/>
              <a:t>Accommodation – youths given up-to 10 Diopters of variance can bring objects in and out of focus</a:t>
            </a:r>
            <a:br>
              <a:rPr lang="en-US" dirty="0"/>
            </a:br>
            <a:r>
              <a:rPr lang="en-US" dirty="0"/>
              <a:t>this ability diminishes due to aging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6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D04F-45E6-492C-A630-2FF4B85E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23F5CC-AA50-48F7-BAA6-88E6C8132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81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5811E-2012-4D21-ABE5-9D2C39E2E53F}"/>
              </a:ext>
            </a:extLst>
          </p:cNvPr>
          <p:cNvSpPr txBox="1"/>
          <p:nvPr/>
        </p:nvSpPr>
        <p:spPr>
          <a:xfrm>
            <a:off x="0" y="6153150"/>
            <a:ext cx="1147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of horizon playing a role in depth perception		Size change based on proximity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305DE-A818-4DFE-B298-A6EE75EF6244}"/>
              </a:ext>
            </a:extLst>
          </p:cNvPr>
          <p:cNvSpPr txBox="1"/>
          <p:nvPr/>
        </p:nvSpPr>
        <p:spPr>
          <a:xfrm>
            <a:off x="7239000" y="638398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12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</TotalTime>
  <Words>256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Chapter 6</vt:lpstr>
      <vt:lpstr>Perception of Depth</vt:lpstr>
      <vt:lpstr>Perception of Depth</vt:lpstr>
      <vt:lpstr>PowerPoint Presentation</vt:lpstr>
      <vt:lpstr>Monocular illusions </vt:lpstr>
      <vt:lpstr>Monocular perception</vt:lpstr>
      <vt:lpstr>PowerPoint Presentation</vt:lpstr>
      <vt:lpstr>Monocular Perception Cont.</vt:lpstr>
      <vt:lpstr>PowerPoint Presentation</vt:lpstr>
      <vt:lpstr>Monocular Perception cont.</vt:lpstr>
      <vt:lpstr>PowerPoint Presentation</vt:lpstr>
      <vt:lpstr>PowerPoint Presentation</vt:lpstr>
      <vt:lpstr>Stereo Perception</vt:lpstr>
      <vt:lpstr>Perception of Motion</vt:lpstr>
      <vt:lpstr>Motion Detection Mechanisms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Michael Moran</dc:creator>
  <cp:lastModifiedBy>Michael Moran</cp:lastModifiedBy>
  <cp:revision>31</cp:revision>
  <dcterms:created xsi:type="dcterms:W3CDTF">2019-10-30T04:24:03Z</dcterms:created>
  <dcterms:modified xsi:type="dcterms:W3CDTF">2019-11-06T04:58:54Z</dcterms:modified>
</cp:coreProperties>
</file>