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0FFE-D6F7-4B2F-8B6E-5D0CCA15A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D646-1481-4FAD-A2C1-E9E7B2E6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1505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C092-5860-4555-BB5E-189F0C7E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6212-B9A2-4107-864B-89CCA043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electro-oculography – puts electrodes on the muscles around the eye</a:t>
            </a:r>
          </a:p>
          <a:p>
            <a:r>
              <a:rPr lang="en-US" dirty="0"/>
              <a:t>Electromagnetic contact lenses</a:t>
            </a:r>
          </a:p>
          <a:p>
            <a:r>
              <a:rPr lang="en-US" dirty="0"/>
              <a:t>Video oculography – shine inferred into the eye and measures the refraction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1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380D-CDF5-4C25-96CE-7B17611F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Attached 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9B81-2763-4A9C-955D-B9888897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Kinematics – the summation of eye and head tracking</a:t>
            </a:r>
            <a:br>
              <a:rPr lang="en-US" dirty="0"/>
            </a:br>
            <a:r>
              <a:rPr lang="en-US" dirty="0"/>
              <a:t>using the size and transform of each component the entire object can be correctly determined in space</a:t>
            </a:r>
          </a:p>
          <a:p>
            <a:r>
              <a:rPr lang="en-US" dirty="0"/>
              <a:t>Inverse Kinematics – using the known end point to transform the other axis’</a:t>
            </a:r>
            <a:br>
              <a:rPr lang="en-US" dirty="0"/>
            </a:br>
            <a:r>
              <a:rPr lang="en-US" dirty="0"/>
              <a:t>	ambiguous positions can happen. </a:t>
            </a:r>
          </a:p>
        </p:txBody>
      </p:sp>
    </p:spTree>
    <p:extLst>
      <p:ext uri="{BB962C8B-B14F-4D97-AF65-F5344CB8AC3E}">
        <p14:creationId xmlns:p14="http://schemas.microsoft.com/office/powerpoint/2010/main" val="83249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F0238E-2683-4C83-B385-3F40C5CE0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90" y="643467"/>
            <a:ext cx="7710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0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E701-65A8-4B20-A65F-BE33B15B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856A-FD12-4E75-8A9E-72239797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 cameras get position  and depth information</a:t>
            </a:r>
          </a:p>
          <a:p>
            <a:r>
              <a:rPr lang="en-US" dirty="0"/>
              <a:t>Panoramic stitching can be used to </a:t>
            </a:r>
            <a:r>
              <a:rPr lang="en-US"/>
              <a:t>get full 360 scan</a:t>
            </a:r>
          </a:p>
        </p:txBody>
      </p:sp>
    </p:spTree>
    <p:extLst>
      <p:ext uri="{BB962C8B-B14F-4D97-AF65-F5344CB8AC3E}">
        <p14:creationId xmlns:p14="http://schemas.microsoft.com/office/powerpoint/2010/main" val="328623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42D3-DB90-465B-9681-7A05802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1302-F803-4640-8AC8-78A1A0F4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284"/>
            <a:ext cx="4996543" cy="4351338"/>
          </a:xfrm>
        </p:spPr>
        <p:txBody>
          <a:bodyPr/>
          <a:lstStyle/>
          <a:p>
            <a:r>
              <a:rPr lang="en-US" dirty="0"/>
              <a:t>The body and component parts have degrees-of-freedom</a:t>
            </a:r>
          </a:p>
          <a:p>
            <a:r>
              <a:rPr lang="en-US" dirty="0"/>
              <a:t>While the body can translate</a:t>
            </a:r>
            <a:br>
              <a:rPr lang="en-US" dirty="0"/>
            </a:br>
            <a:r>
              <a:rPr lang="en-US" dirty="0"/>
              <a:t>all the joints are rotation axis’s</a:t>
            </a:r>
          </a:p>
          <a:p>
            <a:r>
              <a:rPr lang="en-US" dirty="0"/>
              <a:t>In VR applications</a:t>
            </a:r>
            <a:br>
              <a:rPr lang="en-US" dirty="0"/>
            </a:br>
            <a:r>
              <a:rPr lang="en-US" dirty="0"/>
              <a:t>head tracking has been solved</a:t>
            </a:r>
            <a:br>
              <a:rPr lang="en-US" dirty="0"/>
            </a:br>
            <a:r>
              <a:rPr lang="en-US" dirty="0"/>
              <a:t>while eye tracking, less so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meter&#10;&#10;Description automatically generated">
            <a:extLst>
              <a:ext uri="{FF2B5EF4-FFF2-40B4-BE49-F238E27FC236}">
                <a16:creationId xmlns:a16="http://schemas.microsoft.com/office/drawing/2014/main" id="{EB023536-9711-4E59-8D7B-10B5E638D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3" y="432253"/>
            <a:ext cx="6388007" cy="60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99B3-0977-4BC1-8E5E-83303C35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F3DCE-2CA4-4D7E-9C10-432E8B671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i="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pt-BR" dirty="0"/>
                  <a:t> be the mesured value of some ω 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=</a:t>
                </a:r>
                <a:r>
                  <a:rPr lang="en-US" dirty="0"/>
                  <a:t> a + b</a:t>
                </a:r>
                <a:r>
                  <a:rPr lang="el-GR" dirty="0"/>
                  <a:t>ω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− ω = a + bω − ω = a + ω(b − 1)</a:t>
                </a:r>
              </a:p>
              <a:p>
                <a:r>
                  <a:rPr lang="en-US" dirty="0"/>
                  <a:t>Error vs actual Difference </a:t>
                </a:r>
              </a:p>
              <a:p>
                <a:pPr lvl="1"/>
                <a:r>
                  <a:rPr lang="fr-FR" sz="2800" dirty="0"/>
                  <a:t>d(t) =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fr-FR" sz="2800" dirty="0"/>
                  <a:t> − ω)t= (a + bω − ω)t= (a + ω(b − 1))t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F3DCE-2CA4-4D7E-9C10-432E8B671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A99B-A06C-412E-AA37-9BAC4D9C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reduction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8C0C-1AD7-45FF-9B37-3A64E301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 – using a known state or a better sensor to correct</a:t>
            </a:r>
          </a:p>
          <a:p>
            <a:r>
              <a:rPr lang="en-US" dirty="0"/>
              <a:t>Integration – samples at intervals lets aggregation with other sensors</a:t>
            </a:r>
          </a:p>
          <a:p>
            <a:r>
              <a:rPr lang="en-US" dirty="0"/>
              <a:t>Registration – smart default values or initialization process</a:t>
            </a:r>
          </a:p>
          <a:p>
            <a:r>
              <a:rPr lang="en-US" dirty="0"/>
              <a:t>Drift error – fixed using sensors to detect error and compensate for</a:t>
            </a:r>
          </a:p>
        </p:txBody>
      </p:sp>
    </p:spTree>
    <p:extLst>
      <p:ext uri="{BB962C8B-B14F-4D97-AF65-F5344CB8AC3E}">
        <p14:creationId xmlns:p14="http://schemas.microsoft.com/office/powerpoint/2010/main" val="7260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552-C45D-47CF-B52B-93459E72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1BC7-3028-4CDA-A783-775D0002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Inertial Measurement Unit – once a heavy machine</a:t>
            </a:r>
            <a:br>
              <a:rPr lang="en-US" dirty="0"/>
            </a:br>
            <a:r>
              <a:rPr lang="en-US" dirty="0"/>
              <a:t>now available as a microscopic chip with 3 axis rotation sensors</a:t>
            </a:r>
            <a:br>
              <a:rPr lang="en-US" dirty="0"/>
            </a:br>
            <a:r>
              <a:rPr lang="en-US" dirty="0"/>
              <a:t>-	they vibrate like a tuning fork and produce an electrical current if force is applied in its axis of sensitivity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85CE5-2C21-42E2-9EBB-42FE4B26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9687958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21BE-3507-4B4B-B9A4-72C2101D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correction and gravity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A3EF-85ED-4EF0-A08C-032708A7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Up if the sensor isn’t moving up is the opposite of the acceleration due to gravity</a:t>
            </a:r>
          </a:p>
          <a:p>
            <a:pPr lvl="1"/>
            <a:r>
              <a:rPr lang="en-US" sz="2800" dirty="0"/>
              <a:t>Issue is gravity is indistinguishable from normal acceleration</a:t>
            </a:r>
            <a:br>
              <a:rPr lang="en-US" sz="2800" dirty="0"/>
            </a:br>
            <a:r>
              <a:rPr lang="en-US" sz="2800" dirty="0"/>
              <a:t>In practice only trust the accelerometer if the value is 9.8m/s²</a:t>
            </a: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EB67B-7F7E-45BC-B399-42B975E4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1173"/>
            <a:ext cx="12192000" cy="32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499F-00C1-4383-89A8-26B5AD49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correction and magnetic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45A7-88A8-4815-AE6F-058D0EB0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location isn’t changing local magnetic fields are relatively constant.</a:t>
            </a:r>
          </a:p>
          <a:p>
            <a:r>
              <a:rPr lang="en-US" dirty="0"/>
              <a:t>Large metal buildings and other ferromagnetic material</a:t>
            </a:r>
            <a:br>
              <a:rPr lang="en-US" dirty="0"/>
            </a:br>
            <a:r>
              <a:rPr lang="en-US" dirty="0"/>
              <a:t>will influence the magnetic field as it is a sum of all induced fields</a:t>
            </a:r>
          </a:p>
        </p:txBody>
      </p:sp>
      <p:pic>
        <p:nvPicPr>
          <p:cNvPr id="5" name="Picture 4" descr="http://www.geomag.bgs.ac.uk/images/Dcolourful.jpg">
            <a:extLst>
              <a:ext uri="{FF2B5EF4-FFF2-40B4-BE49-F238E27FC236}">
                <a16:creationId xmlns:a16="http://schemas.microsoft.com/office/drawing/2014/main" id="{ABAC3657-5DF0-444B-8DFE-A4D668E619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2442"/>
            <a:ext cx="6096006" cy="358555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66E6C3B-1296-4B96-86DC-E38BDA4DC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2442"/>
            <a:ext cx="6096003" cy="35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3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9ADC-C201-4D4B-BD0E-9AD56EBD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E3E3-DAEF-46C0-8A99-CB5435A4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Feature – objects in the environment that can be detected</a:t>
            </a:r>
          </a:p>
          <a:p>
            <a:pPr lvl="1"/>
            <a:r>
              <a:rPr lang="en-US" sz="2800" dirty="0"/>
              <a:t>Tables, faces, walls</a:t>
            </a:r>
          </a:p>
          <a:p>
            <a:r>
              <a:rPr lang="en-US" dirty="0"/>
              <a:t>Artificial Feature – objects that are engineered to be detected</a:t>
            </a:r>
          </a:p>
          <a:p>
            <a:pPr lvl="1"/>
            <a:r>
              <a:rPr lang="en-US" sz="2800" dirty="0"/>
              <a:t>QR codes, IR reflectors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C71C-322F-45A3-88D9-114D14CB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Perspective-n-Point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C83C-A06B-4137-9555-18491AF4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camera has 6 Degrees of freedom</a:t>
            </a:r>
          </a:p>
          <a:p>
            <a:r>
              <a:rPr lang="en-US" dirty="0"/>
              <a:t>Each point visible can account for 2 degrees of freedom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F21C3-5622-4920-81CB-9EE468C2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579" y="3879273"/>
            <a:ext cx="12336143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2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431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Tracking </vt:lpstr>
      <vt:lpstr>Tracking</vt:lpstr>
      <vt:lpstr>Tracking Error</vt:lpstr>
      <vt:lpstr>Error reduction Solutions </vt:lpstr>
      <vt:lpstr>Sensors</vt:lpstr>
      <vt:lpstr>Direction correction and gravity</vt:lpstr>
      <vt:lpstr>Direction correction and magnetic fields</vt:lpstr>
      <vt:lpstr>Point Tracking</vt:lpstr>
      <vt:lpstr>The Perspective-n-Point problem</vt:lpstr>
      <vt:lpstr>Eye tracking</vt:lpstr>
      <vt:lpstr>Tracking Attached bodies</vt:lpstr>
      <vt:lpstr>PowerPoint Presentation</vt:lpstr>
      <vt:lpstr>3D scanning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</dc:title>
  <dc:creator>Michael Moran</dc:creator>
  <cp:lastModifiedBy>Michael Moran</cp:lastModifiedBy>
  <cp:revision>4</cp:revision>
  <dcterms:created xsi:type="dcterms:W3CDTF">2019-11-20T21:57:58Z</dcterms:created>
  <dcterms:modified xsi:type="dcterms:W3CDTF">2019-11-20T22:35:45Z</dcterms:modified>
</cp:coreProperties>
</file>