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ad7aeb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ad7aeb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a32d063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a32d063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32d063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32d063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32d0635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32d0635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null values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a3b8a675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a3b8a675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a3b8a675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a3b8a675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a3b8a6758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a3b8a6758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 That 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Insincere Quora Question?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36675"/>
            <a:ext cx="85206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EE 258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InSinSeer - Michael von Pohle &amp; </a:t>
            </a:r>
            <a:r>
              <a:rPr lang="en">
                <a:solidFill>
                  <a:srgbClr val="FFFFFF"/>
                </a:solidFill>
              </a:rPr>
              <a:t>Haely</a:t>
            </a:r>
            <a:r>
              <a:rPr lang="en">
                <a:solidFill>
                  <a:srgbClr val="FFFFFF"/>
                </a:solidFill>
              </a:rPr>
              <a:t> Shah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~38 Million questions (as of December 2018)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insincere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plus manual review =&gt; 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So we do not have questions like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74450">
            <a:off x="1187439" y="1016241"/>
            <a:ext cx="6157097" cy="299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2898">
            <a:off x="1090612" y="1462088"/>
            <a:ext cx="696277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36006">
            <a:off x="1019175" y="1595438"/>
            <a:ext cx="7105651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84241">
            <a:off x="1305812" y="1257938"/>
            <a:ext cx="7419974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But instead have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31900"/>
            <a:ext cx="8520600" cy="3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Be Nice. Be Respectful.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62976">
            <a:off x="670694" y="841296"/>
            <a:ext cx="6680361" cy="346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77939">
            <a:off x="995790" y="1187976"/>
            <a:ext cx="6963569" cy="300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40873">
            <a:off x="496150" y="822975"/>
            <a:ext cx="7029449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72132">
            <a:off x="903714" y="1329920"/>
            <a:ext cx="6822221" cy="325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&amp; Test data set, embeddings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questions: 1306122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Insincere questions: 80810 (6.19%)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/>
              <a:t>est</a:t>
            </a:r>
            <a:r>
              <a:rPr lang="en" sz="1800"/>
              <a:t> data: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questions: 56370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51639" l="0" r="0" t="0"/>
          <a:stretch/>
        </p:blipFill>
        <p:spPr>
          <a:xfrm>
            <a:off x="252450" y="2571750"/>
            <a:ext cx="8639099" cy="7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49" y="4260850"/>
            <a:ext cx="8579849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 score with the insincere class representing ~6% of the questions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388" y="1607700"/>
            <a:ext cx="53054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Convert to lowercase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Remove punctuation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Remove stopwords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Lemmatization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Duplicating insincere questions to achieve balanced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Keras library with that sweet GPU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 &amp; Next Steps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 = 0.5845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additional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existing models and their parameters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