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4" d="100"/>
          <a:sy n="74" d="100"/>
        </p:scale>
        <p:origin x="352" y="-4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66429-611B-46D5-4CB0-774A20839D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40746E-E6E1-0A22-B455-3F476A3F1C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D58F3D-317C-DD2B-0434-C0314A7E8814}"/>
              </a:ext>
            </a:extLst>
          </p:cNvPr>
          <p:cNvSpPr>
            <a:spLocks noGrp="1"/>
          </p:cNvSpPr>
          <p:nvPr>
            <p:ph type="dt" sz="half" idx="10"/>
          </p:nvPr>
        </p:nvSpPr>
        <p:spPr/>
        <p:txBody>
          <a:bodyPr/>
          <a:lstStyle/>
          <a:p>
            <a:fld id="{66DC4FA9-BB8D-4B36-B567-7BCF7E75B89D}" type="datetimeFigureOut">
              <a:rPr lang="en-US" smtClean="0"/>
              <a:t>2/8/2023</a:t>
            </a:fld>
            <a:endParaRPr lang="en-US"/>
          </a:p>
        </p:txBody>
      </p:sp>
      <p:sp>
        <p:nvSpPr>
          <p:cNvPr id="5" name="Footer Placeholder 4">
            <a:extLst>
              <a:ext uri="{FF2B5EF4-FFF2-40B4-BE49-F238E27FC236}">
                <a16:creationId xmlns:a16="http://schemas.microsoft.com/office/drawing/2014/main" id="{E5B0AF3D-4DCC-50A0-EA1D-AAF26E0ED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F5CCD-4DD4-BECA-0B69-5EF3DC20876D}"/>
              </a:ext>
            </a:extLst>
          </p:cNvPr>
          <p:cNvSpPr>
            <a:spLocks noGrp="1"/>
          </p:cNvSpPr>
          <p:nvPr>
            <p:ph type="sldNum" sz="quarter" idx="12"/>
          </p:nvPr>
        </p:nvSpPr>
        <p:spPr/>
        <p:txBody>
          <a:bodyPr/>
          <a:lstStyle/>
          <a:p>
            <a:fld id="{2E219FDA-4B1D-4AA1-8786-EE74A4118665}" type="slidenum">
              <a:rPr lang="en-US" smtClean="0"/>
              <a:t>‹#›</a:t>
            </a:fld>
            <a:endParaRPr lang="en-US"/>
          </a:p>
        </p:txBody>
      </p:sp>
    </p:spTree>
    <p:extLst>
      <p:ext uri="{BB962C8B-B14F-4D97-AF65-F5344CB8AC3E}">
        <p14:creationId xmlns:p14="http://schemas.microsoft.com/office/powerpoint/2010/main" val="381970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DAA09-2738-D14A-45EA-A8B4C617C1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7C8B32-52E3-0FD1-3AFE-305502A516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87286-A345-6DEB-DE13-5AC873BCCD1E}"/>
              </a:ext>
            </a:extLst>
          </p:cNvPr>
          <p:cNvSpPr>
            <a:spLocks noGrp="1"/>
          </p:cNvSpPr>
          <p:nvPr>
            <p:ph type="dt" sz="half" idx="10"/>
          </p:nvPr>
        </p:nvSpPr>
        <p:spPr/>
        <p:txBody>
          <a:bodyPr/>
          <a:lstStyle/>
          <a:p>
            <a:fld id="{66DC4FA9-BB8D-4B36-B567-7BCF7E75B89D}" type="datetimeFigureOut">
              <a:rPr lang="en-US" smtClean="0"/>
              <a:t>2/8/2023</a:t>
            </a:fld>
            <a:endParaRPr lang="en-US"/>
          </a:p>
        </p:txBody>
      </p:sp>
      <p:sp>
        <p:nvSpPr>
          <p:cNvPr id="5" name="Footer Placeholder 4">
            <a:extLst>
              <a:ext uri="{FF2B5EF4-FFF2-40B4-BE49-F238E27FC236}">
                <a16:creationId xmlns:a16="http://schemas.microsoft.com/office/drawing/2014/main" id="{48125B8F-00BC-185F-7B41-417E38A6C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EF499-1101-46C2-8728-745889DFD412}"/>
              </a:ext>
            </a:extLst>
          </p:cNvPr>
          <p:cNvSpPr>
            <a:spLocks noGrp="1"/>
          </p:cNvSpPr>
          <p:nvPr>
            <p:ph type="sldNum" sz="quarter" idx="12"/>
          </p:nvPr>
        </p:nvSpPr>
        <p:spPr/>
        <p:txBody>
          <a:bodyPr/>
          <a:lstStyle/>
          <a:p>
            <a:fld id="{2E219FDA-4B1D-4AA1-8786-EE74A4118665}" type="slidenum">
              <a:rPr lang="en-US" smtClean="0"/>
              <a:t>‹#›</a:t>
            </a:fld>
            <a:endParaRPr lang="en-US"/>
          </a:p>
        </p:txBody>
      </p:sp>
    </p:spTree>
    <p:extLst>
      <p:ext uri="{BB962C8B-B14F-4D97-AF65-F5344CB8AC3E}">
        <p14:creationId xmlns:p14="http://schemas.microsoft.com/office/powerpoint/2010/main" val="2825364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061329-CC10-F05B-11CC-0BE6C63C0D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F793BE-CF3F-4779-7220-565D0C2314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51EB1D-D268-FB80-89B5-E636025AF092}"/>
              </a:ext>
            </a:extLst>
          </p:cNvPr>
          <p:cNvSpPr>
            <a:spLocks noGrp="1"/>
          </p:cNvSpPr>
          <p:nvPr>
            <p:ph type="dt" sz="half" idx="10"/>
          </p:nvPr>
        </p:nvSpPr>
        <p:spPr/>
        <p:txBody>
          <a:bodyPr/>
          <a:lstStyle/>
          <a:p>
            <a:fld id="{66DC4FA9-BB8D-4B36-B567-7BCF7E75B89D}" type="datetimeFigureOut">
              <a:rPr lang="en-US" smtClean="0"/>
              <a:t>2/8/2023</a:t>
            </a:fld>
            <a:endParaRPr lang="en-US"/>
          </a:p>
        </p:txBody>
      </p:sp>
      <p:sp>
        <p:nvSpPr>
          <p:cNvPr id="5" name="Footer Placeholder 4">
            <a:extLst>
              <a:ext uri="{FF2B5EF4-FFF2-40B4-BE49-F238E27FC236}">
                <a16:creationId xmlns:a16="http://schemas.microsoft.com/office/drawing/2014/main" id="{04EB4943-A3F0-DBA6-A95F-DCFAF00FE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D6A87-4566-2917-D2AD-3973FC7DB474}"/>
              </a:ext>
            </a:extLst>
          </p:cNvPr>
          <p:cNvSpPr>
            <a:spLocks noGrp="1"/>
          </p:cNvSpPr>
          <p:nvPr>
            <p:ph type="sldNum" sz="quarter" idx="12"/>
          </p:nvPr>
        </p:nvSpPr>
        <p:spPr/>
        <p:txBody>
          <a:bodyPr/>
          <a:lstStyle/>
          <a:p>
            <a:fld id="{2E219FDA-4B1D-4AA1-8786-EE74A4118665}" type="slidenum">
              <a:rPr lang="en-US" smtClean="0"/>
              <a:t>‹#›</a:t>
            </a:fld>
            <a:endParaRPr lang="en-US"/>
          </a:p>
        </p:txBody>
      </p:sp>
    </p:spTree>
    <p:extLst>
      <p:ext uri="{BB962C8B-B14F-4D97-AF65-F5344CB8AC3E}">
        <p14:creationId xmlns:p14="http://schemas.microsoft.com/office/powerpoint/2010/main" val="242477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5EF1-6E6E-6F33-A151-1AB8E282B3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9DEB9-B698-A326-11A3-58585B6D8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CFB67-0213-F1F0-6E5A-3EE91676F553}"/>
              </a:ext>
            </a:extLst>
          </p:cNvPr>
          <p:cNvSpPr>
            <a:spLocks noGrp="1"/>
          </p:cNvSpPr>
          <p:nvPr>
            <p:ph type="dt" sz="half" idx="10"/>
          </p:nvPr>
        </p:nvSpPr>
        <p:spPr/>
        <p:txBody>
          <a:bodyPr/>
          <a:lstStyle/>
          <a:p>
            <a:fld id="{66DC4FA9-BB8D-4B36-B567-7BCF7E75B89D}" type="datetimeFigureOut">
              <a:rPr lang="en-US" smtClean="0"/>
              <a:t>2/8/2023</a:t>
            </a:fld>
            <a:endParaRPr lang="en-US"/>
          </a:p>
        </p:txBody>
      </p:sp>
      <p:sp>
        <p:nvSpPr>
          <p:cNvPr id="5" name="Footer Placeholder 4">
            <a:extLst>
              <a:ext uri="{FF2B5EF4-FFF2-40B4-BE49-F238E27FC236}">
                <a16:creationId xmlns:a16="http://schemas.microsoft.com/office/drawing/2014/main" id="{E4B6F6B7-009E-D3E8-1C22-D403FF1DB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A5EE0-E74E-A65E-E689-7803B230F2D4}"/>
              </a:ext>
            </a:extLst>
          </p:cNvPr>
          <p:cNvSpPr>
            <a:spLocks noGrp="1"/>
          </p:cNvSpPr>
          <p:nvPr>
            <p:ph type="sldNum" sz="quarter" idx="12"/>
          </p:nvPr>
        </p:nvSpPr>
        <p:spPr/>
        <p:txBody>
          <a:bodyPr/>
          <a:lstStyle/>
          <a:p>
            <a:fld id="{2E219FDA-4B1D-4AA1-8786-EE74A4118665}" type="slidenum">
              <a:rPr lang="en-US" smtClean="0"/>
              <a:t>‹#›</a:t>
            </a:fld>
            <a:endParaRPr lang="en-US"/>
          </a:p>
        </p:txBody>
      </p:sp>
    </p:spTree>
    <p:extLst>
      <p:ext uri="{BB962C8B-B14F-4D97-AF65-F5344CB8AC3E}">
        <p14:creationId xmlns:p14="http://schemas.microsoft.com/office/powerpoint/2010/main" val="369791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0343-5F36-CF5D-D1DF-54A594BBB7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363468-EA31-6E99-BF58-C9FD435795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1081C7-65E2-E8EF-69B2-7AC5C5EC6422}"/>
              </a:ext>
            </a:extLst>
          </p:cNvPr>
          <p:cNvSpPr>
            <a:spLocks noGrp="1"/>
          </p:cNvSpPr>
          <p:nvPr>
            <p:ph type="dt" sz="half" idx="10"/>
          </p:nvPr>
        </p:nvSpPr>
        <p:spPr/>
        <p:txBody>
          <a:bodyPr/>
          <a:lstStyle/>
          <a:p>
            <a:fld id="{66DC4FA9-BB8D-4B36-B567-7BCF7E75B89D}" type="datetimeFigureOut">
              <a:rPr lang="en-US" smtClean="0"/>
              <a:t>2/8/2023</a:t>
            </a:fld>
            <a:endParaRPr lang="en-US"/>
          </a:p>
        </p:txBody>
      </p:sp>
      <p:sp>
        <p:nvSpPr>
          <p:cNvPr id="5" name="Footer Placeholder 4">
            <a:extLst>
              <a:ext uri="{FF2B5EF4-FFF2-40B4-BE49-F238E27FC236}">
                <a16:creationId xmlns:a16="http://schemas.microsoft.com/office/drawing/2014/main" id="{98E716BB-6324-2AFF-3158-49EEAFC63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7299B-878C-262D-1BCE-CDE1DC42E7AD}"/>
              </a:ext>
            </a:extLst>
          </p:cNvPr>
          <p:cNvSpPr>
            <a:spLocks noGrp="1"/>
          </p:cNvSpPr>
          <p:nvPr>
            <p:ph type="sldNum" sz="quarter" idx="12"/>
          </p:nvPr>
        </p:nvSpPr>
        <p:spPr/>
        <p:txBody>
          <a:bodyPr/>
          <a:lstStyle/>
          <a:p>
            <a:fld id="{2E219FDA-4B1D-4AA1-8786-EE74A4118665}" type="slidenum">
              <a:rPr lang="en-US" smtClean="0"/>
              <a:t>‹#›</a:t>
            </a:fld>
            <a:endParaRPr lang="en-US"/>
          </a:p>
        </p:txBody>
      </p:sp>
    </p:spTree>
    <p:extLst>
      <p:ext uri="{BB962C8B-B14F-4D97-AF65-F5344CB8AC3E}">
        <p14:creationId xmlns:p14="http://schemas.microsoft.com/office/powerpoint/2010/main" val="407897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6E0D6-F490-136C-FFE6-039CC94B6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9CA249-70B3-6FB4-2027-95D926F228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ABAD2A-EE1E-CBAE-962B-FB66B4DC27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F1E9CC-91B7-50D3-C25E-48FC03B72775}"/>
              </a:ext>
            </a:extLst>
          </p:cNvPr>
          <p:cNvSpPr>
            <a:spLocks noGrp="1"/>
          </p:cNvSpPr>
          <p:nvPr>
            <p:ph type="dt" sz="half" idx="10"/>
          </p:nvPr>
        </p:nvSpPr>
        <p:spPr/>
        <p:txBody>
          <a:bodyPr/>
          <a:lstStyle/>
          <a:p>
            <a:fld id="{66DC4FA9-BB8D-4B36-B567-7BCF7E75B89D}" type="datetimeFigureOut">
              <a:rPr lang="en-US" smtClean="0"/>
              <a:t>2/8/2023</a:t>
            </a:fld>
            <a:endParaRPr lang="en-US"/>
          </a:p>
        </p:txBody>
      </p:sp>
      <p:sp>
        <p:nvSpPr>
          <p:cNvPr id="6" name="Footer Placeholder 5">
            <a:extLst>
              <a:ext uri="{FF2B5EF4-FFF2-40B4-BE49-F238E27FC236}">
                <a16:creationId xmlns:a16="http://schemas.microsoft.com/office/drawing/2014/main" id="{406CD1D3-AD92-EB20-A09D-5DFCF20791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31CE0D-EEFB-5AC7-9094-24B9C868B58F}"/>
              </a:ext>
            </a:extLst>
          </p:cNvPr>
          <p:cNvSpPr>
            <a:spLocks noGrp="1"/>
          </p:cNvSpPr>
          <p:nvPr>
            <p:ph type="sldNum" sz="quarter" idx="12"/>
          </p:nvPr>
        </p:nvSpPr>
        <p:spPr/>
        <p:txBody>
          <a:bodyPr/>
          <a:lstStyle/>
          <a:p>
            <a:fld id="{2E219FDA-4B1D-4AA1-8786-EE74A4118665}" type="slidenum">
              <a:rPr lang="en-US" smtClean="0"/>
              <a:t>‹#›</a:t>
            </a:fld>
            <a:endParaRPr lang="en-US"/>
          </a:p>
        </p:txBody>
      </p:sp>
    </p:spTree>
    <p:extLst>
      <p:ext uri="{BB962C8B-B14F-4D97-AF65-F5344CB8AC3E}">
        <p14:creationId xmlns:p14="http://schemas.microsoft.com/office/powerpoint/2010/main" val="119804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7B919-A696-3191-FE4E-F24A90EC22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FE905D-D6BC-8A93-747B-6820278EF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9521CE-C077-192E-C772-575E6E2F1D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CF1B44-96DB-3A42-3E95-5544118AD7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AB414-0613-59D5-2EEA-ED7547C079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8F6327-991A-A64E-AB72-EE6895D72A87}"/>
              </a:ext>
            </a:extLst>
          </p:cNvPr>
          <p:cNvSpPr>
            <a:spLocks noGrp="1"/>
          </p:cNvSpPr>
          <p:nvPr>
            <p:ph type="dt" sz="half" idx="10"/>
          </p:nvPr>
        </p:nvSpPr>
        <p:spPr/>
        <p:txBody>
          <a:bodyPr/>
          <a:lstStyle/>
          <a:p>
            <a:fld id="{66DC4FA9-BB8D-4B36-B567-7BCF7E75B89D}" type="datetimeFigureOut">
              <a:rPr lang="en-US" smtClean="0"/>
              <a:t>2/8/2023</a:t>
            </a:fld>
            <a:endParaRPr lang="en-US"/>
          </a:p>
        </p:txBody>
      </p:sp>
      <p:sp>
        <p:nvSpPr>
          <p:cNvPr id="8" name="Footer Placeholder 7">
            <a:extLst>
              <a:ext uri="{FF2B5EF4-FFF2-40B4-BE49-F238E27FC236}">
                <a16:creationId xmlns:a16="http://schemas.microsoft.com/office/drawing/2014/main" id="{3A19C75D-88EA-E031-987F-4140D179D0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4F4BBE-473C-8F48-DE06-D2D1CB66DDF5}"/>
              </a:ext>
            </a:extLst>
          </p:cNvPr>
          <p:cNvSpPr>
            <a:spLocks noGrp="1"/>
          </p:cNvSpPr>
          <p:nvPr>
            <p:ph type="sldNum" sz="quarter" idx="12"/>
          </p:nvPr>
        </p:nvSpPr>
        <p:spPr/>
        <p:txBody>
          <a:bodyPr/>
          <a:lstStyle/>
          <a:p>
            <a:fld id="{2E219FDA-4B1D-4AA1-8786-EE74A4118665}" type="slidenum">
              <a:rPr lang="en-US" smtClean="0"/>
              <a:t>‹#›</a:t>
            </a:fld>
            <a:endParaRPr lang="en-US"/>
          </a:p>
        </p:txBody>
      </p:sp>
    </p:spTree>
    <p:extLst>
      <p:ext uri="{BB962C8B-B14F-4D97-AF65-F5344CB8AC3E}">
        <p14:creationId xmlns:p14="http://schemas.microsoft.com/office/powerpoint/2010/main" val="4115565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5F2D2-687C-3B68-E1A2-C4715CA3E3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EDC702-E3A5-9933-509F-3B448B89AE8F}"/>
              </a:ext>
            </a:extLst>
          </p:cNvPr>
          <p:cNvSpPr>
            <a:spLocks noGrp="1"/>
          </p:cNvSpPr>
          <p:nvPr>
            <p:ph type="dt" sz="half" idx="10"/>
          </p:nvPr>
        </p:nvSpPr>
        <p:spPr/>
        <p:txBody>
          <a:bodyPr/>
          <a:lstStyle/>
          <a:p>
            <a:fld id="{66DC4FA9-BB8D-4B36-B567-7BCF7E75B89D}" type="datetimeFigureOut">
              <a:rPr lang="en-US" smtClean="0"/>
              <a:t>2/8/2023</a:t>
            </a:fld>
            <a:endParaRPr lang="en-US"/>
          </a:p>
        </p:txBody>
      </p:sp>
      <p:sp>
        <p:nvSpPr>
          <p:cNvPr id="4" name="Footer Placeholder 3">
            <a:extLst>
              <a:ext uri="{FF2B5EF4-FFF2-40B4-BE49-F238E27FC236}">
                <a16:creationId xmlns:a16="http://schemas.microsoft.com/office/drawing/2014/main" id="{2E9980B8-C523-84E1-D14F-7762F2256D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C7BD4E-1260-E444-E0D2-12AEFC2249CE}"/>
              </a:ext>
            </a:extLst>
          </p:cNvPr>
          <p:cNvSpPr>
            <a:spLocks noGrp="1"/>
          </p:cNvSpPr>
          <p:nvPr>
            <p:ph type="sldNum" sz="quarter" idx="12"/>
          </p:nvPr>
        </p:nvSpPr>
        <p:spPr/>
        <p:txBody>
          <a:bodyPr/>
          <a:lstStyle/>
          <a:p>
            <a:fld id="{2E219FDA-4B1D-4AA1-8786-EE74A4118665}" type="slidenum">
              <a:rPr lang="en-US" smtClean="0"/>
              <a:t>‹#›</a:t>
            </a:fld>
            <a:endParaRPr lang="en-US"/>
          </a:p>
        </p:txBody>
      </p:sp>
    </p:spTree>
    <p:extLst>
      <p:ext uri="{BB962C8B-B14F-4D97-AF65-F5344CB8AC3E}">
        <p14:creationId xmlns:p14="http://schemas.microsoft.com/office/powerpoint/2010/main" val="132606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1A3370-A260-2B7E-B405-4E082BD4A1EC}"/>
              </a:ext>
            </a:extLst>
          </p:cNvPr>
          <p:cNvSpPr>
            <a:spLocks noGrp="1"/>
          </p:cNvSpPr>
          <p:nvPr>
            <p:ph type="dt" sz="half" idx="10"/>
          </p:nvPr>
        </p:nvSpPr>
        <p:spPr/>
        <p:txBody>
          <a:bodyPr/>
          <a:lstStyle/>
          <a:p>
            <a:fld id="{66DC4FA9-BB8D-4B36-B567-7BCF7E75B89D}" type="datetimeFigureOut">
              <a:rPr lang="en-US" smtClean="0"/>
              <a:t>2/8/2023</a:t>
            </a:fld>
            <a:endParaRPr lang="en-US"/>
          </a:p>
        </p:txBody>
      </p:sp>
      <p:sp>
        <p:nvSpPr>
          <p:cNvPr id="3" name="Footer Placeholder 2">
            <a:extLst>
              <a:ext uri="{FF2B5EF4-FFF2-40B4-BE49-F238E27FC236}">
                <a16:creationId xmlns:a16="http://schemas.microsoft.com/office/drawing/2014/main" id="{5B1F74B3-628D-8763-D9FB-D93A582365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191D72-375D-1322-1952-3372B5207372}"/>
              </a:ext>
            </a:extLst>
          </p:cNvPr>
          <p:cNvSpPr>
            <a:spLocks noGrp="1"/>
          </p:cNvSpPr>
          <p:nvPr>
            <p:ph type="sldNum" sz="quarter" idx="12"/>
          </p:nvPr>
        </p:nvSpPr>
        <p:spPr/>
        <p:txBody>
          <a:bodyPr/>
          <a:lstStyle/>
          <a:p>
            <a:fld id="{2E219FDA-4B1D-4AA1-8786-EE74A4118665}" type="slidenum">
              <a:rPr lang="en-US" smtClean="0"/>
              <a:t>‹#›</a:t>
            </a:fld>
            <a:endParaRPr lang="en-US"/>
          </a:p>
        </p:txBody>
      </p:sp>
    </p:spTree>
    <p:extLst>
      <p:ext uri="{BB962C8B-B14F-4D97-AF65-F5344CB8AC3E}">
        <p14:creationId xmlns:p14="http://schemas.microsoft.com/office/powerpoint/2010/main" val="425466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BB90-401F-EE9D-BA64-E1BD94D63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4E521A-0354-80FD-61FA-27C0409EB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7257D5-2710-8D55-DF15-96A6F7AE3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8C2B4A-054D-B70D-A618-AB4FC2A160ED}"/>
              </a:ext>
            </a:extLst>
          </p:cNvPr>
          <p:cNvSpPr>
            <a:spLocks noGrp="1"/>
          </p:cNvSpPr>
          <p:nvPr>
            <p:ph type="dt" sz="half" idx="10"/>
          </p:nvPr>
        </p:nvSpPr>
        <p:spPr/>
        <p:txBody>
          <a:bodyPr/>
          <a:lstStyle/>
          <a:p>
            <a:fld id="{66DC4FA9-BB8D-4B36-B567-7BCF7E75B89D}" type="datetimeFigureOut">
              <a:rPr lang="en-US" smtClean="0"/>
              <a:t>2/8/2023</a:t>
            </a:fld>
            <a:endParaRPr lang="en-US"/>
          </a:p>
        </p:txBody>
      </p:sp>
      <p:sp>
        <p:nvSpPr>
          <p:cNvPr id="6" name="Footer Placeholder 5">
            <a:extLst>
              <a:ext uri="{FF2B5EF4-FFF2-40B4-BE49-F238E27FC236}">
                <a16:creationId xmlns:a16="http://schemas.microsoft.com/office/drawing/2014/main" id="{9DD83ADB-EA16-D523-04A6-DD82606BAE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8D6B5-0DC1-8634-DCB4-F8998F96DEE9}"/>
              </a:ext>
            </a:extLst>
          </p:cNvPr>
          <p:cNvSpPr>
            <a:spLocks noGrp="1"/>
          </p:cNvSpPr>
          <p:nvPr>
            <p:ph type="sldNum" sz="quarter" idx="12"/>
          </p:nvPr>
        </p:nvSpPr>
        <p:spPr/>
        <p:txBody>
          <a:bodyPr/>
          <a:lstStyle/>
          <a:p>
            <a:fld id="{2E219FDA-4B1D-4AA1-8786-EE74A4118665}" type="slidenum">
              <a:rPr lang="en-US" smtClean="0"/>
              <a:t>‹#›</a:t>
            </a:fld>
            <a:endParaRPr lang="en-US"/>
          </a:p>
        </p:txBody>
      </p:sp>
    </p:spTree>
    <p:extLst>
      <p:ext uri="{BB962C8B-B14F-4D97-AF65-F5344CB8AC3E}">
        <p14:creationId xmlns:p14="http://schemas.microsoft.com/office/powerpoint/2010/main" val="241710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3D04-E1BC-1AE6-F8AD-EEAB11E26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E7153-2261-DE72-139D-30F44630F3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D780DF-073F-0CC3-D8B3-06FE8B266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6BC030-EE81-57BD-107C-8352C047BF9C}"/>
              </a:ext>
            </a:extLst>
          </p:cNvPr>
          <p:cNvSpPr>
            <a:spLocks noGrp="1"/>
          </p:cNvSpPr>
          <p:nvPr>
            <p:ph type="dt" sz="half" idx="10"/>
          </p:nvPr>
        </p:nvSpPr>
        <p:spPr/>
        <p:txBody>
          <a:bodyPr/>
          <a:lstStyle/>
          <a:p>
            <a:fld id="{66DC4FA9-BB8D-4B36-B567-7BCF7E75B89D}" type="datetimeFigureOut">
              <a:rPr lang="en-US" smtClean="0"/>
              <a:t>2/8/2023</a:t>
            </a:fld>
            <a:endParaRPr lang="en-US"/>
          </a:p>
        </p:txBody>
      </p:sp>
      <p:sp>
        <p:nvSpPr>
          <p:cNvPr id="6" name="Footer Placeholder 5">
            <a:extLst>
              <a:ext uri="{FF2B5EF4-FFF2-40B4-BE49-F238E27FC236}">
                <a16:creationId xmlns:a16="http://schemas.microsoft.com/office/drawing/2014/main" id="{AFAB5F85-B258-9D15-4EA5-3B97A0D667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765A26-5514-8684-87AC-3A97F3C98C12}"/>
              </a:ext>
            </a:extLst>
          </p:cNvPr>
          <p:cNvSpPr>
            <a:spLocks noGrp="1"/>
          </p:cNvSpPr>
          <p:nvPr>
            <p:ph type="sldNum" sz="quarter" idx="12"/>
          </p:nvPr>
        </p:nvSpPr>
        <p:spPr/>
        <p:txBody>
          <a:bodyPr/>
          <a:lstStyle/>
          <a:p>
            <a:fld id="{2E219FDA-4B1D-4AA1-8786-EE74A4118665}" type="slidenum">
              <a:rPr lang="en-US" smtClean="0"/>
              <a:t>‹#›</a:t>
            </a:fld>
            <a:endParaRPr lang="en-US"/>
          </a:p>
        </p:txBody>
      </p:sp>
    </p:spTree>
    <p:extLst>
      <p:ext uri="{BB962C8B-B14F-4D97-AF65-F5344CB8AC3E}">
        <p14:creationId xmlns:p14="http://schemas.microsoft.com/office/powerpoint/2010/main" val="2724336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548A54-7040-E9C6-F2E6-4395C011D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1F36CE-3116-D5A0-F10F-47EDBF0324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CECF80-8C75-670F-B8EE-AB47ECCF70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DC4FA9-BB8D-4B36-B567-7BCF7E75B89D}" type="datetimeFigureOut">
              <a:rPr lang="en-US" smtClean="0"/>
              <a:t>2/8/2023</a:t>
            </a:fld>
            <a:endParaRPr lang="en-US"/>
          </a:p>
        </p:txBody>
      </p:sp>
      <p:sp>
        <p:nvSpPr>
          <p:cNvPr id="5" name="Footer Placeholder 4">
            <a:extLst>
              <a:ext uri="{FF2B5EF4-FFF2-40B4-BE49-F238E27FC236}">
                <a16:creationId xmlns:a16="http://schemas.microsoft.com/office/drawing/2014/main" id="{3F639D0F-6969-9987-FC1B-4C9CE8CD59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8F77F8-EAD9-31BD-EED0-6B2CC951E0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19FDA-4B1D-4AA1-8786-EE74A4118665}" type="slidenum">
              <a:rPr lang="en-US" smtClean="0"/>
              <a:t>‹#›</a:t>
            </a:fld>
            <a:endParaRPr lang="en-US"/>
          </a:p>
        </p:txBody>
      </p:sp>
    </p:spTree>
    <p:extLst>
      <p:ext uri="{BB962C8B-B14F-4D97-AF65-F5344CB8AC3E}">
        <p14:creationId xmlns:p14="http://schemas.microsoft.com/office/powerpoint/2010/main" val="1911991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633613-2386-6749-92FA-311EE62F9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145" y="0"/>
            <a:ext cx="7010855" cy="5007753"/>
          </a:xfrm>
          <a:prstGeom prst="rect">
            <a:avLst/>
          </a:prstGeom>
        </p:spPr>
      </p:pic>
      <p:pic>
        <p:nvPicPr>
          <p:cNvPr id="6" name="Picture 5">
            <a:extLst>
              <a:ext uri="{FF2B5EF4-FFF2-40B4-BE49-F238E27FC236}">
                <a16:creationId xmlns:a16="http://schemas.microsoft.com/office/drawing/2014/main" id="{411DC9BB-E4DC-7E50-2435-3D7826489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036101" cy="3597215"/>
          </a:xfrm>
          <a:prstGeom prst="rect">
            <a:avLst/>
          </a:prstGeom>
        </p:spPr>
      </p:pic>
      <p:pic>
        <p:nvPicPr>
          <p:cNvPr id="8" name="Picture 7">
            <a:extLst>
              <a:ext uri="{FF2B5EF4-FFF2-40B4-BE49-F238E27FC236}">
                <a16:creationId xmlns:a16="http://schemas.microsoft.com/office/drawing/2014/main" id="{C700F6E4-D259-245E-2300-01F4C1A3F8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60784"/>
            <a:ext cx="5036101" cy="3597215"/>
          </a:xfrm>
          <a:prstGeom prst="rect">
            <a:avLst/>
          </a:prstGeom>
        </p:spPr>
      </p:pic>
      <p:sp>
        <p:nvSpPr>
          <p:cNvPr id="9" name="TextBox 8">
            <a:extLst>
              <a:ext uri="{FF2B5EF4-FFF2-40B4-BE49-F238E27FC236}">
                <a16:creationId xmlns:a16="http://schemas.microsoft.com/office/drawing/2014/main" id="{CA45EFE5-0A1A-C375-4E4F-6A9E2E20269A}"/>
              </a:ext>
            </a:extLst>
          </p:cNvPr>
          <p:cNvSpPr txBox="1"/>
          <p:nvPr/>
        </p:nvSpPr>
        <p:spPr>
          <a:xfrm>
            <a:off x="4546121" y="4549676"/>
            <a:ext cx="7645879" cy="2308324"/>
          </a:xfrm>
          <a:prstGeom prst="rect">
            <a:avLst/>
          </a:prstGeom>
          <a:noFill/>
        </p:spPr>
        <p:txBody>
          <a:bodyPr wrap="square" rtlCol="0">
            <a:spAutoFit/>
          </a:bodyPr>
          <a:lstStyle/>
          <a:p>
            <a:pPr marL="285750" indent="-285750">
              <a:buFontTx/>
              <a:buChar char="-"/>
            </a:pPr>
            <a:r>
              <a:rPr lang="en-US" altLang="ko-KR" sz="1200" dirty="0">
                <a:latin typeface="Bahnschrift Light Condensed" panose="020B0502040204020203" pitchFamily="34" charset="0"/>
                <a:cs typeface="Times New Roman" panose="02020603050405020304" pitchFamily="18" charset="0"/>
              </a:rPr>
              <a:t>Expected Audience: People who are interested in whether passengers of the Titanic had family members, and whether passenger class had any influence on it</a:t>
            </a:r>
          </a:p>
          <a:p>
            <a:pPr marL="285750" indent="-285750">
              <a:buFontTx/>
              <a:buChar char="-"/>
            </a:pPr>
            <a:r>
              <a:rPr lang="en-US" altLang="ko-KR" sz="1200" dirty="0">
                <a:latin typeface="Bahnschrift Light Condensed" panose="020B0502040204020203" pitchFamily="34" charset="0"/>
                <a:cs typeface="Times New Roman" panose="02020603050405020304" pitchFamily="18" charset="0"/>
              </a:rPr>
              <a:t>Purpose of </a:t>
            </a:r>
            <a:r>
              <a:rPr lang="en-US" altLang="ko-KR" sz="1200" dirty="0" err="1">
                <a:latin typeface="Bahnschrift Light Condensed" panose="020B0502040204020203" pitchFamily="34" charset="0"/>
                <a:cs typeface="Times New Roman" panose="02020603050405020304" pitchFamily="18" charset="0"/>
              </a:rPr>
              <a:t>Visualisation</a:t>
            </a:r>
            <a:r>
              <a:rPr lang="en-US" altLang="ko-KR" sz="1200" dirty="0">
                <a:latin typeface="Bahnschrift Light Condensed" panose="020B0502040204020203" pitchFamily="34" charset="0"/>
                <a:cs typeface="Times New Roman" panose="02020603050405020304" pitchFamily="18" charset="0"/>
              </a:rPr>
              <a:t>: To show whether passengers boarded with family, and show the number of family members they boarded with</a:t>
            </a:r>
          </a:p>
          <a:p>
            <a:pPr marL="285750" indent="-285750">
              <a:buFontTx/>
              <a:buChar char="-"/>
            </a:pPr>
            <a:r>
              <a:rPr lang="en-US" sz="1200" dirty="0">
                <a:latin typeface="Bahnschrift Light Condensed" panose="020B0502040204020203" pitchFamily="34" charset="0"/>
                <a:cs typeface="Times New Roman" panose="02020603050405020304" pitchFamily="18" charset="0"/>
              </a:rPr>
              <a:t>Why did I choose this tool: Because Python was free, and most comfortable for me, and because I felt that the </a:t>
            </a:r>
            <a:r>
              <a:rPr lang="en-US" sz="1200" dirty="0" err="1">
                <a:latin typeface="Bahnschrift Light Condensed" panose="020B0502040204020203" pitchFamily="34" charset="0"/>
                <a:cs typeface="Times New Roman" panose="02020603050405020304" pitchFamily="18" charset="0"/>
              </a:rPr>
              <a:t>plotly</a:t>
            </a:r>
            <a:r>
              <a:rPr lang="en-US" sz="1200" dirty="0">
                <a:latin typeface="Bahnschrift Light Condensed" panose="020B0502040204020203" pitchFamily="34" charset="0"/>
                <a:cs typeface="Times New Roman" panose="02020603050405020304" pitchFamily="18" charset="0"/>
              </a:rPr>
              <a:t> library was a great tool for showing pie charts</a:t>
            </a:r>
          </a:p>
          <a:p>
            <a:pPr marL="285750" indent="-285750">
              <a:buFontTx/>
              <a:buChar char="-"/>
            </a:pPr>
            <a:r>
              <a:rPr lang="en-US" altLang="ko-KR" sz="1200" dirty="0">
                <a:latin typeface="Bahnschrift Light Condensed" panose="020B0502040204020203" pitchFamily="34" charset="0"/>
                <a:cs typeface="Times New Roman" panose="02020603050405020304" pitchFamily="18" charset="0"/>
              </a:rPr>
              <a:t>I chose pie charts because I wanted to show the relative numbers of passengers with family, and I chose a bar chart shaped in such way because I wanted to convey 3 variables’ worth of information at the same time</a:t>
            </a:r>
          </a:p>
          <a:p>
            <a:pPr marL="285750" indent="-285750">
              <a:buFontTx/>
              <a:buChar char="-"/>
            </a:pPr>
            <a:r>
              <a:rPr lang="en-US" altLang="ko-KR" sz="1200" dirty="0">
                <a:latin typeface="Bahnschrift Light Condensed" panose="020B0502040204020203" pitchFamily="34" charset="0"/>
                <a:cs typeface="Times New Roman" panose="02020603050405020304" pitchFamily="18" charset="0"/>
              </a:rPr>
              <a:t>The passengers were mostly 3</a:t>
            </a:r>
            <a:r>
              <a:rPr lang="en-US" altLang="ko-KR" sz="1200" baseline="30000" dirty="0">
                <a:latin typeface="Bahnschrift Light Condensed" panose="020B0502040204020203" pitchFamily="34" charset="0"/>
                <a:cs typeface="Times New Roman" panose="02020603050405020304" pitchFamily="18" charset="0"/>
              </a:rPr>
              <a:t>rd</a:t>
            </a:r>
            <a:r>
              <a:rPr lang="en-US" altLang="ko-KR" sz="1200" dirty="0">
                <a:latin typeface="Bahnschrift Light Condensed" panose="020B0502040204020203" pitchFamily="34" charset="0"/>
                <a:cs typeface="Times New Roman" panose="02020603050405020304" pitchFamily="18" charset="0"/>
              </a:rPr>
              <a:t> class, with 1</a:t>
            </a:r>
            <a:r>
              <a:rPr lang="en-US" altLang="ko-KR" sz="1200" baseline="30000" dirty="0">
                <a:latin typeface="Bahnschrift Light Condensed" panose="020B0502040204020203" pitchFamily="34" charset="0"/>
                <a:cs typeface="Times New Roman" panose="02020603050405020304" pitchFamily="18" charset="0"/>
              </a:rPr>
              <a:t>st</a:t>
            </a:r>
            <a:r>
              <a:rPr lang="en-US" altLang="ko-KR" sz="1200" dirty="0">
                <a:latin typeface="Bahnschrift Light Condensed" panose="020B0502040204020203" pitchFamily="34" charset="0"/>
                <a:cs typeface="Times New Roman" panose="02020603050405020304" pitchFamily="18" charset="0"/>
              </a:rPr>
              <a:t> and 2</a:t>
            </a:r>
            <a:r>
              <a:rPr lang="en-US" altLang="ko-KR" sz="1200" baseline="30000" dirty="0">
                <a:latin typeface="Bahnschrift Light Condensed" panose="020B0502040204020203" pitchFamily="34" charset="0"/>
                <a:cs typeface="Times New Roman" panose="02020603050405020304" pitchFamily="18" charset="0"/>
              </a:rPr>
              <a:t>nd</a:t>
            </a:r>
            <a:r>
              <a:rPr lang="en-US" altLang="ko-KR" sz="1200" dirty="0">
                <a:latin typeface="Bahnschrift Light Condensed" panose="020B0502040204020203" pitchFamily="34" charset="0"/>
                <a:cs typeface="Times New Roman" panose="02020603050405020304" pitchFamily="18" charset="0"/>
              </a:rPr>
              <a:t> classes being relatively equal, though 1</a:t>
            </a:r>
            <a:r>
              <a:rPr lang="en-US" altLang="ko-KR" sz="1200" baseline="30000" dirty="0">
                <a:latin typeface="Bahnschrift Light Condensed" panose="020B0502040204020203" pitchFamily="34" charset="0"/>
                <a:cs typeface="Times New Roman" panose="02020603050405020304" pitchFamily="18" charset="0"/>
              </a:rPr>
              <a:t>st</a:t>
            </a:r>
            <a:r>
              <a:rPr lang="en-US" altLang="ko-KR" sz="1200" dirty="0">
                <a:latin typeface="Bahnschrift Light Condensed" panose="020B0502040204020203" pitchFamily="34" charset="0"/>
                <a:cs typeface="Times New Roman" panose="02020603050405020304" pitchFamily="18" charset="0"/>
              </a:rPr>
              <a:t> class had more passengers. About half of the first class passengers brought family, whereas it was relatively less for the second and third classes. So, the lower class passenger you were, the less likely you brought family members on board. </a:t>
            </a:r>
          </a:p>
          <a:p>
            <a:pPr marL="285750" indent="-285750">
              <a:buFontTx/>
              <a:buChar char="-"/>
            </a:pPr>
            <a:r>
              <a:rPr lang="en-US" altLang="ko-KR" sz="1200" dirty="0">
                <a:latin typeface="Bahnschrift Light Condensed" panose="020B0502040204020203" pitchFamily="34" charset="0"/>
                <a:cs typeface="Times New Roman" panose="02020603050405020304" pitchFamily="18" charset="0"/>
              </a:rPr>
              <a:t>I also had a look at how many family members they had, and the largest number of family members for both 1</a:t>
            </a:r>
            <a:r>
              <a:rPr lang="en-US" altLang="ko-KR" sz="1200" baseline="30000" dirty="0">
                <a:latin typeface="Bahnschrift Light Condensed" panose="020B0502040204020203" pitchFamily="34" charset="0"/>
                <a:cs typeface="Times New Roman" panose="02020603050405020304" pitchFamily="18" charset="0"/>
              </a:rPr>
              <a:t>st</a:t>
            </a:r>
            <a:r>
              <a:rPr lang="en-US" altLang="ko-KR" sz="1200" dirty="0">
                <a:latin typeface="Bahnschrift Light Condensed" panose="020B0502040204020203" pitchFamily="34" charset="0"/>
                <a:cs typeface="Times New Roman" panose="02020603050405020304" pitchFamily="18" charset="0"/>
              </a:rPr>
              <a:t> and 2</a:t>
            </a:r>
            <a:r>
              <a:rPr lang="en-US" altLang="ko-KR" sz="1200" baseline="30000" dirty="0">
                <a:latin typeface="Bahnschrift Light Condensed" panose="020B0502040204020203" pitchFamily="34" charset="0"/>
                <a:cs typeface="Times New Roman" panose="02020603050405020304" pitchFamily="18" charset="0"/>
              </a:rPr>
              <a:t>nd</a:t>
            </a:r>
            <a:r>
              <a:rPr lang="en-US" altLang="ko-KR" sz="1200" dirty="0">
                <a:latin typeface="Bahnschrift Light Condensed" panose="020B0502040204020203" pitchFamily="34" charset="0"/>
                <a:cs typeface="Times New Roman" panose="02020603050405020304" pitchFamily="18" charset="0"/>
              </a:rPr>
              <a:t> classes was 4, whereas there were even 10 members of family for 3</a:t>
            </a:r>
            <a:r>
              <a:rPr lang="en-US" altLang="ko-KR" sz="1200" baseline="30000" dirty="0">
                <a:latin typeface="Bahnschrift Light Condensed" panose="020B0502040204020203" pitchFamily="34" charset="0"/>
                <a:cs typeface="Times New Roman" panose="02020603050405020304" pitchFamily="18" charset="0"/>
              </a:rPr>
              <a:t>rd</a:t>
            </a:r>
            <a:r>
              <a:rPr lang="en-US" altLang="ko-KR" sz="1200" dirty="0">
                <a:latin typeface="Bahnschrift Light Condensed" panose="020B0502040204020203" pitchFamily="34" charset="0"/>
                <a:cs typeface="Times New Roman" panose="02020603050405020304" pitchFamily="18" charset="0"/>
              </a:rPr>
              <a:t> class. </a:t>
            </a:r>
          </a:p>
        </p:txBody>
      </p:sp>
    </p:spTree>
    <p:extLst>
      <p:ext uri="{BB962C8B-B14F-4D97-AF65-F5344CB8AC3E}">
        <p14:creationId xmlns:p14="http://schemas.microsoft.com/office/powerpoint/2010/main" val="1885265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229</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Bahnschrift Light Condensed</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Haein</dc:creator>
  <cp:lastModifiedBy>Lee Haein</cp:lastModifiedBy>
  <cp:revision>2</cp:revision>
  <cp:lastPrinted>2023-02-08T14:44:41Z</cp:lastPrinted>
  <dcterms:created xsi:type="dcterms:W3CDTF">2023-02-08T07:19:53Z</dcterms:created>
  <dcterms:modified xsi:type="dcterms:W3CDTF">2023-02-08T14:44:59Z</dcterms:modified>
</cp:coreProperties>
</file>