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5" r:id="rId2"/>
    <p:sldId id="314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586" autoAdjust="0"/>
  </p:normalViewPr>
  <p:slideViewPr>
    <p:cSldViewPr>
      <p:cViewPr varScale="1">
        <p:scale>
          <a:sx n="119" d="100"/>
          <a:sy n="119" d="100"/>
        </p:scale>
        <p:origin x="10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81C6-066C-4263-9D48-9EBBD1DFCB0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0204B-602E-4E03-A632-858267099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73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73281-59A2-4FF7-9C4B-70242A9BCFF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12C9E-0878-4A6F-AE68-0D0827DC2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0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0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3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1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2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9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5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0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4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240B-718F-4BCB-ABE0-17FC45346E0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2B64-0A4B-489A-89A8-C1600CA5A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51AC29-D555-459D-9760-C825132294A2}"/>
              </a:ext>
            </a:extLst>
          </p:cNvPr>
          <p:cNvSpPr txBox="1"/>
          <p:nvPr/>
        </p:nvSpPr>
        <p:spPr>
          <a:xfrm>
            <a:off x="323528" y="866329"/>
            <a:ext cx="73448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/* 호스트 라우팅할 Target </a:t>
            </a:r>
            <a:r>
              <a:rPr lang="ko-KR" altLang="en-US" sz="1200" dirty="0" err="1"/>
              <a:t>address</a:t>
            </a:r>
            <a:r>
              <a:rPr lang="ko-KR" altLang="en-US" sz="1200" dirty="0"/>
              <a:t> 설정(LAN1)************************************/</a:t>
            </a:r>
          </a:p>
          <a:p>
            <a:r>
              <a:rPr lang="ko-KR" altLang="en-US" sz="1200" dirty="0"/>
              <a:t>/* 아래 RBC 1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/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IP </a:t>
            </a:r>
            <a:r>
              <a:rPr lang="ko-KR" altLang="en-US" sz="1200" dirty="0" err="1"/>
              <a:t>address와</a:t>
            </a:r>
            <a:r>
              <a:rPr lang="ko-KR" altLang="en-US" sz="1200" dirty="0"/>
              <a:t> 동일하게 지정 */</a:t>
            </a:r>
          </a:p>
          <a:p>
            <a:r>
              <a:rPr lang="ko-KR" altLang="en-US" sz="1200" dirty="0"/>
              <a:t>ROUTE_NUM1=2</a:t>
            </a:r>
            <a:r>
              <a:rPr lang="en-US" altLang="ko-KR" sz="1200" dirty="0">
                <a:solidFill>
                  <a:srgbClr val="FF0000"/>
                </a:solidFill>
              </a:rPr>
              <a:t>(3)</a:t>
            </a:r>
            <a:r>
              <a:rPr lang="ko-KR" altLang="en-US" sz="1200" dirty="0"/>
              <a:t> 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호스트 라우팅 개수 지정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(LAN1),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추가할 경우 숫자를 변경하고 아래 추가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ROUTE_INFO1_1=200.126.10.101;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상대방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계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LAN1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ROUTE_INFO1_2=200.126.10.102;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상대방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계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LAN1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ROUTE_INFO1_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ko-KR" altLang="en-US" sz="1200" dirty="0">
                <a:solidFill>
                  <a:srgbClr val="FF0000"/>
                </a:solidFill>
              </a:rPr>
              <a:t>=200.126.10.10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ko-KR" altLang="en-US" sz="1200" dirty="0">
                <a:solidFill>
                  <a:srgbClr val="FF0000"/>
                </a:solidFill>
              </a:rPr>
              <a:t>;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  <a:p>
            <a:r>
              <a:rPr lang="ko-KR" altLang="en-US" sz="1200" dirty="0"/>
              <a:t>/* 호스트 라우팅할 Target </a:t>
            </a:r>
            <a:r>
              <a:rPr lang="ko-KR" altLang="en-US" sz="1200" dirty="0" err="1"/>
              <a:t>address</a:t>
            </a:r>
            <a:r>
              <a:rPr lang="ko-KR" altLang="en-US" sz="1200" dirty="0"/>
              <a:t> 설정(LAN2)************************************/</a:t>
            </a:r>
          </a:p>
          <a:p>
            <a:r>
              <a:rPr lang="ko-KR" altLang="en-US" sz="1200" dirty="0"/>
              <a:t>/* 아래 RBC 2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/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IP </a:t>
            </a:r>
            <a:r>
              <a:rPr lang="ko-KR" altLang="en-US" sz="1200" dirty="0" err="1"/>
              <a:t>address와</a:t>
            </a:r>
            <a:r>
              <a:rPr lang="ko-KR" altLang="en-US" sz="1200" dirty="0"/>
              <a:t> 동일하게 지정 */</a:t>
            </a:r>
          </a:p>
          <a:p>
            <a:r>
              <a:rPr lang="ko-KR" altLang="en-US" sz="1200" dirty="0"/>
              <a:t>ROUTE_NUM2=2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호스트 라우팅 개수 지정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(LAN2)</a:t>
            </a:r>
            <a:endParaRPr lang="ko-KR" altLang="en-US" sz="1200" dirty="0"/>
          </a:p>
          <a:p>
            <a:r>
              <a:rPr lang="ko-KR" altLang="en-US" sz="1200" dirty="0"/>
              <a:t>ROUTE_INFO2_1=200.126.20.101;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상대방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계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LAN2</a:t>
            </a:r>
            <a:endParaRPr lang="ko-KR" altLang="en-US" sz="1200" dirty="0"/>
          </a:p>
          <a:p>
            <a:r>
              <a:rPr lang="ko-KR" altLang="en-US" sz="1200" dirty="0"/>
              <a:t>ROUTE_INFO2_2=200.126.20.102;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상대방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계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LAN2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FF14-2173-42DF-A9F3-814712F5D708}"/>
              </a:ext>
            </a:extLst>
          </p:cNvPr>
          <p:cNvSpPr txBox="1"/>
          <p:nvPr/>
        </p:nvSpPr>
        <p:spPr>
          <a:xfrm>
            <a:off x="323528" y="3170585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&lt;COMM 1</a:t>
            </a:r>
            <a:r>
              <a:rPr lang="ko-KR" altLang="en-US" sz="1200" dirty="0"/>
              <a:t>계 인 경우 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RBC1_LINE_A=200.126.10.101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상대방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계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LAN1</a:t>
            </a:r>
            <a:endParaRPr lang="ko-KR" altLang="en-US" sz="1200" dirty="0"/>
          </a:p>
          <a:p>
            <a:r>
              <a:rPr lang="ko-KR" altLang="en-US" sz="1200" dirty="0"/>
              <a:t>RBC1_HOST_A=30001</a:t>
            </a:r>
          </a:p>
          <a:p>
            <a:r>
              <a:rPr lang="ko-KR" altLang="en-US" sz="1200" dirty="0"/>
              <a:t>RBC1_PORT_A=30001</a:t>
            </a:r>
          </a:p>
          <a:p>
            <a:endParaRPr lang="ko-KR" altLang="en-US" sz="1200" dirty="0"/>
          </a:p>
          <a:p>
            <a:r>
              <a:rPr lang="ko-KR" altLang="en-US" sz="1200" dirty="0"/>
              <a:t>RBC2_LINE_A=200.126.20.101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상대방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계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LAN2</a:t>
            </a:r>
            <a:endParaRPr lang="ko-KR" altLang="en-US" sz="1200" dirty="0"/>
          </a:p>
          <a:p>
            <a:r>
              <a:rPr lang="ko-KR" altLang="en-US" sz="1200" dirty="0"/>
              <a:t>RBC2_HOST_A=30002</a:t>
            </a:r>
          </a:p>
          <a:p>
            <a:r>
              <a:rPr lang="ko-KR" altLang="en-US" sz="1200" dirty="0"/>
              <a:t>RBC2_PORT_A=30002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D17E4-9CC4-4402-B8A7-F420171ED547}"/>
              </a:ext>
            </a:extLst>
          </p:cNvPr>
          <p:cNvSpPr txBox="1"/>
          <p:nvPr/>
        </p:nvSpPr>
        <p:spPr>
          <a:xfrm>
            <a:off x="323528" y="488367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&lt;COMM 2</a:t>
            </a:r>
            <a:r>
              <a:rPr lang="ko-KR" altLang="en-US" sz="1200" dirty="0"/>
              <a:t>계 인 경우 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RBC1_LINE_B=200.126.10.102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상대방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계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LAN1</a:t>
            </a:r>
            <a:endParaRPr lang="ko-KR" altLang="en-US" sz="1200" dirty="0"/>
          </a:p>
          <a:p>
            <a:r>
              <a:rPr lang="ko-KR" altLang="en-US" sz="1200" dirty="0"/>
              <a:t>RBC1_HOST_B=30003</a:t>
            </a:r>
          </a:p>
          <a:p>
            <a:r>
              <a:rPr lang="ko-KR" altLang="en-US" sz="1200" dirty="0"/>
              <a:t>RBC1_PORT_B=30003</a:t>
            </a:r>
          </a:p>
          <a:p>
            <a:endParaRPr lang="ko-KR" altLang="en-US" sz="1200" dirty="0"/>
          </a:p>
          <a:p>
            <a:r>
              <a:rPr lang="ko-KR" altLang="en-US" sz="1200" dirty="0"/>
              <a:t>RBC2_LINE_B=200.126.20.102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상대방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계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LAN2</a:t>
            </a:r>
            <a:endParaRPr lang="ko-KR" altLang="en-US" sz="1200" dirty="0"/>
          </a:p>
          <a:p>
            <a:r>
              <a:rPr lang="ko-KR" altLang="en-US" sz="1200" dirty="0"/>
              <a:t>RBC2_HOST_B=30004</a:t>
            </a:r>
          </a:p>
          <a:p>
            <a:r>
              <a:rPr lang="ko-KR" altLang="en-US" sz="1200" dirty="0"/>
              <a:t>RBC2_PORT_B=30004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380D6A-4751-4EC2-B0AE-6C262A220EC0}"/>
              </a:ext>
            </a:extLst>
          </p:cNvPr>
          <p:cNvSpPr txBox="1">
            <a:spLocks/>
          </p:cNvSpPr>
          <p:nvPr/>
        </p:nvSpPr>
        <p:spPr>
          <a:xfrm>
            <a:off x="251520" y="76569"/>
            <a:ext cx="5544616" cy="646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u="sng" dirty="0" err="1"/>
              <a:t>comm_config.h</a:t>
            </a:r>
            <a:r>
              <a:rPr lang="en-US" altLang="ko-KR" sz="2000" b="1" u="sng" dirty="0"/>
              <a:t> </a:t>
            </a:r>
            <a:r>
              <a:rPr lang="ko-KR" altLang="en-US" sz="2000" b="1" u="sng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65558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5EAF5E3-81E5-4F4A-AA3D-4101B444ECB2}"/>
              </a:ext>
            </a:extLst>
          </p:cNvPr>
          <p:cNvSpPr txBox="1">
            <a:spLocks/>
          </p:cNvSpPr>
          <p:nvPr/>
        </p:nvSpPr>
        <p:spPr>
          <a:xfrm>
            <a:off x="440256" y="3212976"/>
            <a:ext cx="5787927" cy="62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/>
              <a:t>192.168.20.x</a:t>
            </a:r>
            <a:r>
              <a:rPr lang="ko-KR" altLang="en-US" sz="1200" dirty="0"/>
              <a:t>로 통신하기 위해 </a:t>
            </a:r>
            <a:r>
              <a:rPr lang="en-US" altLang="ko-KR" sz="1200" dirty="0"/>
              <a:t>192.168.20.2 (</a:t>
            </a:r>
            <a:r>
              <a:rPr lang="ko-KR" altLang="en-US" sz="1200" dirty="0"/>
              <a:t>상대 라우터 </a:t>
            </a:r>
            <a:r>
              <a:rPr lang="en-US" altLang="ko-KR" sz="1200" dirty="0"/>
              <a:t>IP) </a:t>
            </a:r>
            <a:r>
              <a:rPr lang="ko-KR" altLang="en-US" sz="1200" dirty="0"/>
              <a:t>로</a:t>
            </a:r>
            <a:r>
              <a:rPr lang="en-US" altLang="ko-KR" sz="1200" dirty="0"/>
              <a:t> routing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pPr algn="l"/>
            <a:r>
              <a:rPr lang="en-US" altLang="ko-KR" sz="1200" dirty="0"/>
              <a:t>192.168.40.x</a:t>
            </a:r>
            <a:r>
              <a:rPr lang="ko-KR" altLang="en-US" sz="1200" dirty="0"/>
              <a:t>로 통신하기 위해 </a:t>
            </a:r>
            <a:r>
              <a:rPr lang="en-US" altLang="ko-KR" sz="1200" dirty="0"/>
              <a:t>10.10.10.2 (</a:t>
            </a:r>
            <a:r>
              <a:rPr lang="ko-KR" altLang="en-US" sz="1200" dirty="0"/>
              <a:t>상대 라우터 </a:t>
            </a:r>
            <a:r>
              <a:rPr lang="en-US" altLang="ko-KR" sz="1200" dirty="0"/>
              <a:t>IP) </a:t>
            </a:r>
            <a:r>
              <a:rPr lang="ko-KR" altLang="en-US" sz="1200" dirty="0"/>
              <a:t>로</a:t>
            </a:r>
            <a:r>
              <a:rPr lang="en-US" altLang="ko-KR" sz="1200" dirty="0"/>
              <a:t> routing </a:t>
            </a:r>
            <a:r>
              <a:rPr lang="ko-KR" altLang="en-US" sz="1200" dirty="0"/>
              <a:t>설정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23395D-B552-4215-A92F-1F0DE174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2" y="908720"/>
            <a:ext cx="5713069" cy="20822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96498E3-8EB7-4C7D-B7EB-2A591A503197}"/>
              </a:ext>
            </a:extLst>
          </p:cNvPr>
          <p:cNvSpPr txBox="1">
            <a:spLocks/>
          </p:cNvSpPr>
          <p:nvPr/>
        </p:nvSpPr>
        <p:spPr>
          <a:xfrm>
            <a:off x="251520" y="76569"/>
            <a:ext cx="5544616" cy="646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u="sng" dirty="0"/>
              <a:t>MOXA L3 Static Routing </a:t>
            </a:r>
            <a:r>
              <a:rPr lang="ko-KR" altLang="en-US" sz="2000" b="1" u="sng" dirty="0"/>
              <a:t>설정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8133C3F-12A4-4CA4-9491-850DA511B12F}"/>
              </a:ext>
            </a:extLst>
          </p:cNvPr>
          <p:cNvSpPr txBox="1">
            <a:spLocks/>
          </p:cNvSpPr>
          <p:nvPr/>
        </p:nvSpPr>
        <p:spPr>
          <a:xfrm>
            <a:off x="432670" y="3649992"/>
            <a:ext cx="5371487" cy="29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/>
              <a:t>200.126.10.x</a:t>
            </a:r>
            <a:r>
              <a:rPr lang="ko-KR" altLang="en-US" sz="1200" dirty="0"/>
              <a:t>로 통신하기 위해 </a:t>
            </a:r>
            <a:r>
              <a:rPr lang="en-US" altLang="ko-KR" sz="1200" dirty="0"/>
              <a:t>100.126.10.1(</a:t>
            </a:r>
            <a:r>
              <a:rPr lang="ko-KR" altLang="en-US" sz="1200" dirty="0"/>
              <a:t>상대 라우터 </a:t>
            </a:r>
            <a:r>
              <a:rPr lang="en-US" altLang="ko-KR" sz="1200" dirty="0"/>
              <a:t>IP) </a:t>
            </a:r>
            <a:r>
              <a:rPr lang="ko-KR" altLang="en-US" sz="1200" dirty="0"/>
              <a:t>로</a:t>
            </a:r>
            <a:r>
              <a:rPr lang="en-US" altLang="ko-KR" sz="1200" dirty="0"/>
              <a:t> routing </a:t>
            </a:r>
            <a:r>
              <a:rPr lang="ko-KR" altLang="en-US" sz="120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9266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291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ZEST 전자연동장치</dc:title>
  <dc:creator>user</dc:creator>
  <cp:lastModifiedBy>김 덕환</cp:lastModifiedBy>
  <cp:revision>101</cp:revision>
  <cp:lastPrinted>2018-08-07T07:25:02Z</cp:lastPrinted>
  <dcterms:created xsi:type="dcterms:W3CDTF">2018-06-25T07:42:27Z</dcterms:created>
  <dcterms:modified xsi:type="dcterms:W3CDTF">2021-03-19T09:25:33Z</dcterms:modified>
</cp:coreProperties>
</file>