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20"/>
  </p:notesMasterIdLst>
  <p:sldIdLst>
    <p:sldId id="256" r:id="rId2"/>
    <p:sldId id="257" r:id="rId3"/>
    <p:sldId id="258" r:id="rId4"/>
    <p:sldId id="259" r:id="rId5"/>
    <p:sldId id="282" r:id="rId6"/>
    <p:sldId id="283" r:id="rId7"/>
    <p:sldId id="304" r:id="rId8"/>
    <p:sldId id="261" r:id="rId9"/>
    <p:sldId id="262" r:id="rId10"/>
    <p:sldId id="295" r:id="rId11"/>
    <p:sldId id="296" r:id="rId12"/>
    <p:sldId id="297" r:id="rId13"/>
    <p:sldId id="277" r:id="rId14"/>
    <p:sldId id="278" r:id="rId15"/>
    <p:sldId id="302" r:id="rId16"/>
    <p:sldId id="303" r:id="rId17"/>
    <p:sldId id="260" r:id="rId18"/>
    <p:sldId id="28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9" d="100"/>
          <a:sy n="79" d="100"/>
        </p:scale>
        <p:origin x="77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EBFA681-0E59-413B-AAF6-6507ED15D14E}" type="doc">
      <dgm:prSet loTypeId="urn:microsoft.com/office/officeart/2005/8/layout/matrix3" loCatId="matrix" qsTypeId="urn:microsoft.com/office/officeart/2005/8/quickstyle/simple1" qsCatId="simple" csTypeId="urn:microsoft.com/office/officeart/2005/8/colors/accent1_2" csCatId="accent1" phldr="1"/>
      <dgm:spPr/>
      <dgm:t>
        <a:bodyPr/>
        <a:lstStyle/>
        <a:p>
          <a:endParaRPr lang="en-US"/>
        </a:p>
      </dgm:t>
    </dgm:pt>
    <dgm:pt modelId="{C921A63F-7176-45E0-AA78-0F4099128B9E}">
      <dgm:prSet/>
      <dgm:spPr/>
      <dgm:t>
        <a:bodyPr/>
        <a:lstStyle/>
        <a:p>
          <a:r>
            <a:rPr lang="en-US" dirty="0"/>
            <a:t>Low-Fidelity design – 3 days</a:t>
          </a:r>
        </a:p>
      </dgm:t>
    </dgm:pt>
    <dgm:pt modelId="{F8B7B09A-6B9D-47CF-BB64-0E4673D3BFA3}" type="parTrans" cxnId="{6421E141-46A3-4F2F-AD5F-2E67F9810098}">
      <dgm:prSet/>
      <dgm:spPr/>
      <dgm:t>
        <a:bodyPr/>
        <a:lstStyle/>
        <a:p>
          <a:endParaRPr lang="en-US"/>
        </a:p>
      </dgm:t>
    </dgm:pt>
    <dgm:pt modelId="{4CCAED12-BA37-4309-9ABC-5FED05E3604B}" type="sibTrans" cxnId="{6421E141-46A3-4F2F-AD5F-2E67F9810098}">
      <dgm:prSet/>
      <dgm:spPr/>
      <dgm:t>
        <a:bodyPr/>
        <a:lstStyle/>
        <a:p>
          <a:endParaRPr lang="en-US"/>
        </a:p>
      </dgm:t>
    </dgm:pt>
    <dgm:pt modelId="{52F117C2-1F89-4DEF-B03F-34F72332AA94}">
      <dgm:prSet/>
      <dgm:spPr/>
      <dgm:t>
        <a:bodyPr/>
        <a:lstStyle/>
        <a:p>
          <a:r>
            <a:rPr lang="en-US" dirty="0"/>
            <a:t>High-Fidelity UI design – 5 days</a:t>
          </a:r>
        </a:p>
      </dgm:t>
    </dgm:pt>
    <dgm:pt modelId="{F5B60EE9-8A92-4375-9EDC-E3432F5E4D97}" type="parTrans" cxnId="{E4F6B94C-C115-4298-8CA6-969666D9E717}">
      <dgm:prSet/>
      <dgm:spPr/>
      <dgm:t>
        <a:bodyPr/>
        <a:lstStyle/>
        <a:p>
          <a:endParaRPr lang="en-US"/>
        </a:p>
      </dgm:t>
    </dgm:pt>
    <dgm:pt modelId="{3F9A7330-C52F-4502-8CD6-42CF48B18BB3}" type="sibTrans" cxnId="{E4F6B94C-C115-4298-8CA6-969666D9E717}">
      <dgm:prSet/>
      <dgm:spPr/>
      <dgm:t>
        <a:bodyPr/>
        <a:lstStyle/>
        <a:p>
          <a:endParaRPr lang="en-US"/>
        </a:p>
      </dgm:t>
    </dgm:pt>
    <dgm:pt modelId="{AEF9D755-7693-46C8-BB12-335FA78639ED}">
      <dgm:prSet/>
      <dgm:spPr/>
      <dgm:t>
        <a:bodyPr/>
        <a:lstStyle/>
        <a:p>
          <a:r>
            <a:rPr lang="en-US" dirty="0"/>
            <a:t>Prototyping – 3 days</a:t>
          </a:r>
        </a:p>
      </dgm:t>
    </dgm:pt>
    <dgm:pt modelId="{A1BE927E-AE25-4AE1-8FF5-079107CC9FD4}" type="parTrans" cxnId="{1D73A045-E1DC-4A0F-BF04-D7860187B606}">
      <dgm:prSet/>
      <dgm:spPr/>
      <dgm:t>
        <a:bodyPr/>
        <a:lstStyle/>
        <a:p>
          <a:endParaRPr lang="en-US"/>
        </a:p>
      </dgm:t>
    </dgm:pt>
    <dgm:pt modelId="{D4B5B694-AA22-4E79-B9EA-4D158FBD57A5}" type="sibTrans" cxnId="{1D73A045-E1DC-4A0F-BF04-D7860187B606}">
      <dgm:prSet/>
      <dgm:spPr/>
      <dgm:t>
        <a:bodyPr/>
        <a:lstStyle/>
        <a:p>
          <a:endParaRPr lang="en-US"/>
        </a:p>
      </dgm:t>
    </dgm:pt>
    <dgm:pt modelId="{110B6537-9493-4A61-BB5E-E0FB1E1F7B76}">
      <dgm:prSet/>
      <dgm:spPr/>
      <dgm:t>
        <a:bodyPr/>
        <a:lstStyle/>
        <a:p>
          <a:r>
            <a:rPr lang="en-US" dirty="0"/>
            <a:t>Testing &amp; Handoff – 4 days</a:t>
          </a:r>
        </a:p>
      </dgm:t>
    </dgm:pt>
    <dgm:pt modelId="{D37E867E-81CB-4A3A-A1A9-A6DE3D28559F}" type="parTrans" cxnId="{AA8ED7E7-B746-4140-815D-BF9B24E009B1}">
      <dgm:prSet/>
      <dgm:spPr/>
      <dgm:t>
        <a:bodyPr/>
        <a:lstStyle/>
        <a:p>
          <a:endParaRPr lang="en-US"/>
        </a:p>
      </dgm:t>
    </dgm:pt>
    <dgm:pt modelId="{9321542B-DEB2-4A7A-86B9-D049330B2B2A}" type="sibTrans" cxnId="{AA8ED7E7-B746-4140-815D-BF9B24E009B1}">
      <dgm:prSet/>
      <dgm:spPr/>
      <dgm:t>
        <a:bodyPr/>
        <a:lstStyle/>
        <a:p>
          <a:endParaRPr lang="en-US"/>
        </a:p>
      </dgm:t>
    </dgm:pt>
    <dgm:pt modelId="{AC783788-A9A5-4952-B71F-6BDEA01FF832}" type="pres">
      <dgm:prSet presAssocID="{FEBFA681-0E59-413B-AAF6-6507ED15D14E}" presName="matrix" presStyleCnt="0">
        <dgm:presLayoutVars>
          <dgm:chMax val="1"/>
          <dgm:dir/>
          <dgm:resizeHandles val="exact"/>
        </dgm:presLayoutVars>
      </dgm:prSet>
      <dgm:spPr/>
    </dgm:pt>
    <dgm:pt modelId="{D7E28C18-F967-406D-8DDF-46C8C4988607}" type="pres">
      <dgm:prSet presAssocID="{FEBFA681-0E59-413B-AAF6-6507ED15D14E}" presName="diamond" presStyleLbl="bgShp" presStyleIdx="0" presStyleCnt="1"/>
      <dgm:spPr/>
    </dgm:pt>
    <dgm:pt modelId="{DD709A2D-A00B-4F00-B086-8A455DE8408F}" type="pres">
      <dgm:prSet presAssocID="{FEBFA681-0E59-413B-AAF6-6507ED15D14E}" presName="quad1" presStyleLbl="node1" presStyleIdx="0" presStyleCnt="4">
        <dgm:presLayoutVars>
          <dgm:chMax val="0"/>
          <dgm:chPref val="0"/>
          <dgm:bulletEnabled val="1"/>
        </dgm:presLayoutVars>
      </dgm:prSet>
      <dgm:spPr/>
    </dgm:pt>
    <dgm:pt modelId="{362F6531-A303-484E-8FE8-1FABBBEE3A91}" type="pres">
      <dgm:prSet presAssocID="{FEBFA681-0E59-413B-AAF6-6507ED15D14E}" presName="quad2" presStyleLbl="node1" presStyleIdx="1" presStyleCnt="4">
        <dgm:presLayoutVars>
          <dgm:chMax val="0"/>
          <dgm:chPref val="0"/>
          <dgm:bulletEnabled val="1"/>
        </dgm:presLayoutVars>
      </dgm:prSet>
      <dgm:spPr/>
    </dgm:pt>
    <dgm:pt modelId="{D3D8AEF2-807F-4DB2-840B-B556A5975D04}" type="pres">
      <dgm:prSet presAssocID="{FEBFA681-0E59-413B-AAF6-6507ED15D14E}" presName="quad3" presStyleLbl="node1" presStyleIdx="2" presStyleCnt="4">
        <dgm:presLayoutVars>
          <dgm:chMax val="0"/>
          <dgm:chPref val="0"/>
          <dgm:bulletEnabled val="1"/>
        </dgm:presLayoutVars>
      </dgm:prSet>
      <dgm:spPr/>
    </dgm:pt>
    <dgm:pt modelId="{3008A1D0-ABA1-420E-BF5C-19F82FC622BE}" type="pres">
      <dgm:prSet presAssocID="{FEBFA681-0E59-413B-AAF6-6507ED15D14E}" presName="quad4" presStyleLbl="node1" presStyleIdx="3" presStyleCnt="4">
        <dgm:presLayoutVars>
          <dgm:chMax val="0"/>
          <dgm:chPref val="0"/>
          <dgm:bulletEnabled val="1"/>
        </dgm:presLayoutVars>
      </dgm:prSet>
      <dgm:spPr/>
    </dgm:pt>
  </dgm:ptLst>
  <dgm:cxnLst>
    <dgm:cxn modelId="{68AC0A25-522A-435A-93D0-9730B9920EC3}" type="presOf" srcId="{C921A63F-7176-45E0-AA78-0F4099128B9E}" destId="{DD709A2D-A00B-4F00-B086-8A455DE8408F}" srcOrd="0" destOrd="0" presId="urn:microsoft.com/office/officeart/2005/8/layout/matrix3"/>
    <dgm:cxn modelId="{6421E141-46A3-4F2F-AD5F-2E67F9810098}" srcId="{FEBFA681-0E59-413B-AAF6-6507ED15D14E}" destId="{C921A63F-7176-45E0-AA78-0F4099128B9E}" srcOrd="0" destOrd="0" parTransId="{F8B7B09A-6B9D-47CF-BB64-0E4673D3BFA3}" sibTransId="{4CCAED12-BA37-4309-9ABC-5FED05E3604B}"/>
    <dgm:cxn modelId="{1D73A045-E1DC-4A0F-BF04-D7860187B606}" srcId="{FEBFA681-0E59-413B-AAF6-6507ED15D14E}" destId="{AEF9D755-7693-46C8-BB12-335FA78639ED}" srcOrd="2" destOrd="0" parTransId="{A1BE927E-AE25-4AE1-8FF5-079107CC9FD4}" sibTransId="{D4B5B694-AA22-4E79-B9EA-4D158FBD57A5}"/>
    <dgm:cxn modelId="{E4F6B94C-C115-4298-8CA6-969666D9E717}" srcId="{FEBFA681-0E59-413B-AAF6-6507ED15D14E}" destId="{52F117C2-1F89-4DEF-B03F-34F72332AA94}" srcOrd="1" destOrd="0" parTransId="{F5B60EE9-8A92-4375-9EDC-E3432F5E4D97}" sibTransId="{3F9A7330-C52F-4502-8CD6-42CF48B18BB3}"/>
    <dgm:cxn modelId="{70FFD38E-65A6-4883-8A7C-970AD298433E}" type="presOf" srcId="{AEF9D755-7693-46C8-BB12-335FA78639ED}" destId="{D3D8AEF2-807F-4DB2-840B-B556A5975D04}" srcOrd="0" destOrd="0" presId="urn:microsoft.com/office/officeart/2005/8/layout/matrix3"/>
    <dgm:cxn modelId="{58C6AEC4-6F06-496A-A2C9-30A9BBD30346}" type="presOf" srcId="{110B6537-9493-4A61-BB5E-E0FB1E1F7B76}" destId="{3008A1D0-ABA1-420E-BF5C-19F82FC622BE}" srcOrd="0" destOrd="0" presId="urn:microsoft.com/office/officeart/2005/8/layout/matrix3"/>
    <dgm:cxn modelId="{4DE808D9-CBEF-4830-9162-BBAFD049EA07}" type="presOf" srcId="{FEBFA681-0E59-413B-AAF6-6507ED15D14E}" destId="{AC783788-A9A5-4952-B71F-6BDEA01FF832}" srcOrd="0" destOrd="0" presId="urn:microsoft.com/office/officeart/2005/8/layout/matrix3"/>
    <dgm:cxn modelId="{AA8ED7E7-B746-4140-815D-BF9B24E009B1}" srcId="{FEBFA681-0E59-413B-AAF6-6507ED15D14E}" destId="{110B6537-9493-4A61-BB5E-E0FB1E1F7B76}" srcOrd="3" destOrd="0" parTransId="{D37E867E-81CB-4A3A-A1A9-A6DE3D28559F}" sibTransId="{9321542B-DEB2-4A7A-86B9-D049330B2B2A}"/>
    <dgm:cxn modelId="{4507DDF6-1EA0-4E67-AC14-468D982B1D9D}" type="presOf" srcId="{52F117C2-1F89-4DEF-B03F-34F72332AA94}" destId="{362F6531-A303-484E-8FE8-1FABBBEE3A91}" srcOrd="0" destOrd="0" presId="urn:microsoft.com/office/officeart/2005/8/layout/matrix3"/>
    <dgm:cxn modelId="{B98C2145-1FEC-4A3D-A315-01D06198F464}" type="presParOf" srcId="{AC783788-A9A5-4952-B71F-6BDEA01FF832}" destId="{D7E28C18-F967-406D-8DDF-46C8C4988607}" srcOrd="0" destOrd="0" presId="urn:microsoft.com/office/officeart/2005/8/layout/matrix3"/>
    <dgm:cxn modelId="{BD368149-8D41-4D2C-A083-FB2660BAD765}" type="presParOf" srcId="{AC783788-A9A5-4952-B71F-6BDEA01FF832}" destId="{DD709A2D-A00B-4F00-B086-8A455DE8408F}" srcOrd="1" destOrd="0" presId="urn:microsoft.com/office/officeart/2005/8/layout/matrix3"/>
    <dgm:cxn modelId="{97FC6802-53A4-448B-A599-7214DEC30763}" type="presParOf" srcId="{AC783788-A9A5-4952-B71F-6BDEA01FF832}" destId="{362F6531-A303-484E-8FE8-1FABBBEE3A91}" srcOrd="2" destOrd="0" presId="urn:microsoft.com/office/officeart/2005/8/layout/matrix3"/>
    <dgm:cxn modelId="{6C28DDA9-9AC7-4BFE-90F5-893BEF857FE4}" type="presParOf" srcId="{AC783788-A9A5-4952-B71F-6BDEA01FF832}" destId="{D3D8AEF2-807F-4DB2-840B-B556A5975D04}" srcOrd="3" destOrd="0" presId="urn:microsoft.com/office/officeart/2005/8/layout/matrix3"/>
    <dgm:cxn modelId="{40491DCF-D5A4-47F5-A2E5-28C2D5CE3E34}" type="presParOf" srcId="{AC783788-A9A5-4952-B71F-6BDEA01FF832}" destId="{3008A1D0-ABA1-420E-BF5C-19F82FC622BE}"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E28C18-F967-406D-8DDF-46C8C4988607}">
      <dsp:nvSpPr>
        <dsp:cNvPr id="0" name=""/>
        <dsp:cNvSpPr/>
      </dsp:nvSpPr>
      <dsp:spPr>
        <a:xfrm>
          <a:off x="3199541" y="0"/>
          <a:ext cx="4351338" cy="4351338"/>
        </a:xfrm>
        <a:prstGeom prst="diamond">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D709A2D-A00B-4F00-B086-8A455DE8408F}">
      <dsp:nvSpPr>
        <dsp:cNvPr id="0" name=""/>
        <dsp:cNvSpPr/>
      </dsp:nvSpPr>
      <dsp:spPr>
        <a:xfrm>
          <a:off x="3612918" y="413377"/>
          <a:ext cx="1697021" cy="169702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Low-Fidelity design – 3 days</a:t>
          </a:r>
        </a:p>
      </dsp:txBody>
      <dsp:txXfrm>
        <a:off x="3695760" y="496219"/>
        <a:ext cx="1531337" cy="1531337"/>
      </dsp:txXfrm>
    </dsp:sp>
    <dsp:sp modelId="{362F6531-A303-484E-8FE8-1FABBBEE3A91}">
      <dsp:nvSpPr>
        <dsp:cNvPr id="0" name=""/>
        <dsp:cNvSpPr/>
      </dsp:nvSpPr>
      <dsp:spPr>
        <a:xfrm>
          <a:off x="5440480" y="413377"/>
          <a:ext cx="1697021" cy="169702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High-Fidelity UI design – 5 days</a:t>
          </a:r>
        </a:p>
      </dsp:txBody>
      <dsp:txXfrm>
        <a:off x="5523322" y="496219"/>
        <a:ext cx="1531337" cy="1531337"/>
      </dsp:txXfrm>
    </dsp:sp>
    <dsp:sp modelId="{D3D8AEF2-807F-4DB2-840B-B556A5975D04}">
      <dsp:nvSpPr>
        <dsp:cNvPr id="0" name=""/>
        <dsp:cNvSpPr/>
      </dsp:nvSpPr>
      <dsp:spPr>
        <a:xfrm>
          <a:off x="3612918" y="2240939"/>
          <a:ext cx="1697021" cy="169702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Prototyping – 3 days</a:t>
          </a:r>
        </a:p>
      </dsp:txBody>
      <dsp:txXfrm>
        <a:off x="3695760" y="2323781"/>
        <a:ext cx="1531337" cy="1531337"/>
      </dsp:txXfrm>
    </dsp:sp>
    <dsp:sp modelId="{3008A1D0-ABA1-420E-BF5C-19F82FC622BE}">
      <dsp:nvSpPr>
        <dsp:cNvPr id="0" name=""/>
        <dsp:cNvSpPr/>
      </dsp:nvSpPr>
      <dsp:spPr>
        <a:xfrm>
          <a:off x="5440480" y="2240939"/>
          <a:ext cx="1697021" cy="169702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Testing &amp; Handoff – 4 days</a:t>
          </a:r>
        </a:p>
      </dsp:txBody>
      <dsp:txXfrm>
        <a:off x="5523322" y="2323781"/>
        <a:ext cx="1531337" cy="1531337"/>
      </dsp:txXfrm>
    </dsp:sp>
  </dsp:spTree>
</dsp:drawing>
</file>

<file path=ppt/diagrams/layout1.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E2885D-7E2B-43D0-B654-FCA5C240FEDE}" type="datetimeFigureOut">
              <a:rPr lang="en-IN" smtClean="0"/>
              <a:t>09-05-2025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3458E3-2C54-45C9-B7E3-79D283A27CE9}" type="slidenum">
              <a:rPr lang="en-IN" smtClean="0"/>
              <a:t>‹#›</a:t>
            </a:fld>
            <a:endParaRPr lang="en-IN"/>
          </a:p>
        </p:txBody>
      </p:sp>
    </p:spTree>
    <p:extLst>
      <p:ext uri="{BB962C8B-B14F-4D97-AF65-F5344CB8AC3E}">
        <p14:creationId xmlns:p14="http://schemas.microsoft.com/office/powerpoint/2010/main" val="3684124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998C0-8431-55A6-532A-E50AB306BE9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108083C-FEF3-C5D9-6CDA-D2D2C3CB61E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173E1E3-12FB-BB6A-FAC4-E5C2EB52B29C}"/>
              </a:ext>
            </a:extLst>
          </p:cNvPr>
          <p:cNvSpPr>
            <a:spLocks noGrp="1"/>
          </p:cNvSpPr>
          <p:nvPr>
            <p:ph type="dt" sz="half" idx="10"/>
          </p:nvPr>
        </p:nvSpPr>
        <p:spPr/>
        <p:txBody>
          <a:bodyPr/>
          <a:lstStyle/>
          <a:p>
            <a:fld id="{1905A4AC-CE43-4150-B911-6406BA3E7441}" type="datetime1">
              <a:rPr lang="en-IN" smtClean="0"/>
              <a:t>09-05-2025</a:t>
            </a:fld>
            <a:endParaRPr lang="en-IN"/>
          </a:p>
        </p:txBody>
      </p:sp>
      <p:sp>
        <p:nvSpPr>
          <p:cNvPr id="5" name="Footer Placeholder 4">
            <a:extLst>
              <a:ext uri="{FF2B5EF4-FFF2-40B4-BE49-F238E27FC236}">
                <a16:creationId xmlns:a16="http://schemas.microsoft.com/office/drawing/2014/main" id="{008E89E5-0115-7622-40D0-A39886DAF8B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715B03D-EC08-3593-0A5F-805707AAA52F}"/>
              </a:ext>
            </a:extLst>
          </p:cNvPr>
          <p:cNvSpPr>
            <a:spLocks noGrp="1"/>
          </p:cNvSpPr>
          <p:nvPr>
            <p:ph type="sldNum" sz="quarter" idx="12"/>
          </p:nvPr>
        </p:nvSpPr>
        <p:spPr/>
        <p:txBody>
          <a:bodyPr/>
          <a:lstStyle/>
          <a:p>
            <a:fld id="{3648E851-CBA0-4ECE-BF65-ECE3FCC317CC}" type="slidenum">
              <a:rPr lang="en-IN" smtClean="0"/>
              <a:t>‹#›</a:t>
            </a:fld>
            <a:endParaRPr lang="en-IN"/>
          </a:p>
        </p:txBody>
      </p:sp>
    </p:spTree>
    <p:extLst>
      <p:ext uri="{BB962C8B-B14F-4D97-AF65-F5344CB8AC3E}">
        <p14:creationId xmlns:p14="http://schemas.microsoft.com/office/powerpoint/2010/main" val="11443669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48E1B-D54C-D8FA-EFAE-ABA3DC96E65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F7CF61F-E8DB-8FD1-3C0B-3F1F2F26973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B2A696E-617E-990C-6C28-550A32397F38}"/>
              </a:ext>
            </a:extLst>
          </p:cNvPr>
          <p:cNvSpPr>
            <a:spLocks noGrp="1"/>
          </p:cNvSpPr>
          <p:nvPr>
            <p:ph type="dt" sz="half" idx="10"/>
          </p:nvPr>
        </p:nvSpPr>
        <p:spPr/>
        <p:txBody>
          <a:bodyPr/>
          <a:lstStyle/>
          <a:p>
            <a:fld id="{30AE74F2-222B-4B8B-A540-5FC55097E255}" type="datetime1">
              <a:rPr lang="en-IN" smtClean="0"/>
              <a:t>09-05-2025</a:t>
            </a:fld>
            <a:endParaRPr lang="en-IN"/>
          </a:p>
        </p:txBody>
      </p:sp>
      <p:sp>
        <p:nvSpPr>
          <p:cNvPr id="5" name="Footer Placeholder 4">
            <a:extLst>
              <a:ext uri="{FF2B5EF4-FFF2-40B4-BE49-F238E27FC236}">
                <a16:creationId xmlns:a16="http://schemas.microsoft.com/office/drawing/2014/main" id="{D3FB505B-1B84-7BEC-8C2A-4601971049C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16F0DE6-BBF3-394D-9F4D-CF98721C2D63}"/>
              </a:ext>
            </a:extLst>
          </p:cNvPr>
          <p:cNvSpPr>
            <a:spLocks noGrp="1"/>
          </p:cNvSpPr>
          <p:nvPr>
            <p:ph type="sldNum" sz="quarter" idx="12"/>
          </p:nvPr>
        </p:nvSpPr>
        <p:spPr/>
        <p:txBody>
          <a:bodyPr/>
          <a:lstStyle/>
          <a:p>
            <a:fld id="{3648E851-CBA0-4ECE-BF65-ECE3FCC317CC}" type="slidenum">
              <a:rPr lang="en-IN" smtClean="0"/>
              <a:t>‹#›</a:t>
            </a:fld>
            <a:endParaRPr lang="en-IN"/>
          </a:p>
        </p:txBody>
      </p:sp>
    </p:spTree>
    <p:extLst>
      <p:ext uri="{BB962C8B-B14F-4D97-AF65-F5344CB8AC3E}">
        <p14:creationId xmlns:p14="http://schemas.microsoft.com/office/powerpoint/2010/main" val="4111908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E2CDE8C-C300-53D5-2B37-A80F58C6FA6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0B0037E-CA13-CF0C-EF6B-751903F6660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980BDAC-0F7F-AA68-87FD-94C3D6E3831C}"/>
              </a:ext>
            </a:extLst>
          </p:cNvPr>
          <p:cNvSpPr>
            <a:spLocks noGrp="1"/>
          </p:cNvSpPr>
          <p:nvPr>
            <p:ph type="dt" sz="half" idx="10"/>
          </p:nvPr>
        </p:nvSpPr>
        <p:spPr/>
        <p:txBody>
          <a:bodyPr/>
          <a:lstStyle/>
          <a:p>
            <a:fld id="{CB397171-39B3-4BE5-9EDB-A083C7E325F2}" type="datetime1">
              <a:rPr lang="en-IN" smtClean="0"/>
              <a:t>09-05-2025</a:t>
            </a:fld>
            <a:endParaRPr lang="en-IN"/>
          </a:p>
        </p:txBody>
      </p:sp>
      <p:sp>
        <p:nvSpPr>
          <p:cNvPr id="5" name="Footer Placeholder 4">
            <a:extLst>
              <a:ext uri="{FF2B5EF4-FFF2-40B4-BE49-F238E27FC236}">
                <a16:creationId xmlns:a16="http://schemas.microsoft.com/office/drawing/2014/main" id="{055AF009-53BD-0DBE-22BB-0199EB2D643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CBEABC9-46F6-5951-A658-3BFE68DACCF9}"/>
              </a:ext>
            </a:extLst>
          </p:cNvPr>
          <p:cNvSpPr>
            <a:spLocks noGrp="1"/>
          </p:cNvSpPr>
          <p:nvPr>
            <p:ph type="sldNum" sz="quarter" idx="12"/>
          </p:nvPr>
        </p:nvSpPr>
        <p:spPr/>
        <p:txBody>
          <a:bodyPr/>
          <a:lstStyle/>
          <a:p>
            <a:fld id="{3648E851-CBA0-4ECE-BF65-ECE3FCC317CC}" type="slidenum">
              <a:rPr lang="en-IN" smtClean="0"/>
              <a:t>‹#›</a:t>
            </a:fld>
            <a:endParaRPr lang="en-IN"/>
          </a:p>
        </p:txBody>
      </p:sp>
    </p:spTree>
    <p:extLst>
      <p:ext uri="{BB962C8B-B14F-4D97-AF65-F5344CB8AC3E}">
        <p14:creationId xmlns:p14="http://schemas.microsoft.com/office/powerpoint/2010/main" val="30061816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B7B09-9DAD-3C2B-E371-6EAD58028B9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4F7002E-DDDE-CC9E-F518-AB62E60FE23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FC6A02D-D961-26FF-E28B-C78DC720C941}"/>
              </a:ext>
            </a:extLst>
          </p:cNvPr>
          <p:cNvSpPr>
            <a:spLocks noGrp="1"/>
          </p:cNvSpPr>
          <p:nvPr>
            <p:ph type="dt" sz="half" idx="10"/>
          </p:nvPr>
        </p:nvSpPr>
        <p:spPr/>
        <p:txBody>
          <a:bodyPr/>
          <a:lstStyle/>
          <a:p>
            <a:fld id="{323D4DE8-2873-428A-8A06-AB1616A1132B}" type="datetime1">
              <a:rPr lang="en-IN" smtClean="0"/>
              <a:t>09-05-2025</a:t>
            </a:fld>
            <a:endParaRPr lang="en-IN"/>
          </a:p>
        </p:txBody>
      </p:sp>
      <p:sp>
        <p:nvSpPr>
          <p:cNvPr id="5" name="Footer Placeholder 4">
            <a:extLst>
              <a:ext uri="{FF2B5EF4-FFF2-40B4-BE49-F238E27FC236}">
                <a16:creationId xmlns:a16="http://schemas.microsoft.com/office/drawing/2014/main" id="{34526A64-528C-AF2B-611E-6A49F88C67E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52C10B5-04F4-65DB-C19C-0C0EF63179DA}"/>
              </a:ext>
            </a:extLst>
          </p:cNvPr>
          <p:cNvSpPr>
            <a:spLocks noGrp="1"/>
          </p:cNvSpPr>
          <p:nvPr>
            <p:ph type="sldNum" sz="quarter" idx="12"/>
          </p:nvPr>
        </p:nvSpPr>
        <p:spPr/>
        <p:txBody>
          <a:bodyPr/>
          <a:lstStyle/>
          <a:p>
            <a:fld id="{3648E851-CBA0-4ECE-BF65-ECE3FCC317CC}" type="slidenum">
              <a:rPr lang="en-IN" smtClean="0"/>
              <a:t>‹#›</a:t>
            </a:fld>
            <a:endParaRPr lang="en-IN"/>
          </a:p>
        </p:txBody>
      </p:sp>
    </p:spTree>
    <p:extLst>
      <p:ext uri="{BB962C8B-B14F-4D97-AF65-F5344CB8AC3E}">
        <p14:creationId xmlns:p14="http://schemas.microsoft.com/office/powerpoint/2010/main" val="17704214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1720B-9335-042F-B18B-62BFD1A349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D1C8978-689B-770C-0814-209816D983D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5A193B6-61AB-BDA3-8991-8B09FE519EFF}"/>
              </a:ext>
            </a:extLst>
          </p:cNvPr>
          <p:cNvSpPr>
            <a:spLocks noGrp="1"/>
          </p:cNvSpPr>
          <p:nvPr>
            <p:ph type="dt" sz="half" idx="10"/>
          </p:nvPr>
        </p:nvSpPr>
        <p:spPr/>
        <p:txBody>
          <a:bodyPr/>
          <a:lstStyle/>
          <a:p>
            <a:fld id="{C7E36A7C-6E25-466F-923C-B99C705683AA}" type="datetime1">
              <a:rPr lang="en-IN" smtClean="0"/>
              <a:t>09-05-2025</a:t>
            </a:fld>
            <a:endParaRPr lang="en-IN"/>
          </a:p>
        </p:txBody>
      </p:sp>
      <p:sp>
        <p:nvSpPr>
          <p:cNvPr id="5" name="Footer Placeholder 4">
            <a:extLst>
              <a:ext uri="{FF2B5EF4-FFF2-40B4-BE49-F238E27FC236}">
                <a16:creationId xmlns:a16="http://schemas.microsoft.com/office/drawing/2014/main" id="{8269A7A6-6900-7B76-C58A-64CE8BB3D97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08CC4DA-781D-A938-E0B3-4EB287AF5CE8}"/>
              </a:ext>
            </a:extLst>
          </p:cNvPr>
          <p:cNvSpPr>
            <a:spLocks noGrp="1"/>
          </p:cNvSpPr>
          <p:nvPr>
            <p:ph type="sldNum" sz="quarter" idx="12"/>
          </p:nvPr>
        </p:nvSpPr>
        <p:spPr/>
        <p:txBody>
          <a:bodyPr/>
          <a:lstStyle/>
          <a:p>
            <a:fld id="{3648E851-CBA0-4ECE-BF65-ECE3FCC317CC}" type="slidenum">
              <a:rPr lang="en-IN" smtClean="0"/>
              <a:t>‹#›</a:t>
            </a:fld>
            <a:endParaRPr lang="en-IN"/>
          </a:p>
        </p:txBody>
      </p:sp>
    </p:spTree>
    <p:extLst>
      <p:ext uri="{BB962C8B-B14F-4D97-AF65-F5344CB8AC3E}">
        <p14:creationId xmlns:p14="http://schemas.microsoft.com/office/powerpoint/2010/main" val="33038044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A29D2-BE8E-535A-7A71-1EC2C0A9285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2FC542A-D07A-06B6-FC56-7F8E21A1DDE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80350A4-57DF-A9CA-B7A2-48DC0459CF6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599AB94-8777-1A81-E330-3D385EBB6FC1}"/>
              </a:ext>
            </a:extLst>
          </p:cNvPr>
          <p:cNvSpPr>
            <a:spLocks noGrp="1"/>
          </p:cNvSpPr>
          <p:nvPr>
            <p:ph type="dt" sz="half" idx="10"/>
          </p:nvPr>
        </p:nvSpPr>
        <p:spPr/>
        <p:txBody>
          <a:bodyPr/>
          <a:lstStyle/>
          <a:p>
            <a:fld id="{281202B8-619E-4A7C-A9C1-F402F20C788D}" type="datetime1">
              <a:rPr lang="en-IN" smtClean="0"/>
              <a:t>09-05-2025</a:t>
            </a:fld>
            <a:endParaRPr lang="en-IN"/>
          </a:p>
        </p:txBody>
      </p:sp>
      <p:sp>
        <p:nvSpPr>
          <p:cNvPr id="6" name="Footer Placeholder 5">
            <a:extLst>
              <a:ext uri="{FF2B5EF4-FFF2-40B4-BE49-F238E27FC236}">
                <a16:creationId xmlns:a16="http://schemas.microsoft.com/office/drawing/2014/main" id="{DE8FE1C7-64A9-4FB4-7DE2-860F7CA07A8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F192295-3F9C-6C8A-55BB-492516B9C152}"/>
              </a:ext>
            </a:extLst>
          </p:cNvPr>
          <p:cNvSpPr>
            <a:spLocks noGrp="1"/>
          </p:cNvSpPr>
          <p:nvPr>
            <p:ph type="sldNum" sz="quarter" idx="12"/>
          </p:nvPr>
        </p:nvSpPr>
        <p:spPr/>
        <p:txBody>
          <a:bodyPr/>
          <a:lstStyle/>
          <a:p>
            <a:fld id="{3648E851-CBA0-4ECE-BF65-ECE3FCC317CC}" type="slidenum">
              <a:rPr lang="en-IN" smtClean="0"/>
              <a:t>‹#›</a:t>
            </a:fld>
            <a:endParaRPr lang="en-IN"/>
          </a:p>
        </p:txBody>
      </p:sp>
    </p:spTree>
    <p:extLst>
      <p:ext uri="{BB962C8B-B14F-4D97-AF65-F5344CB8AC3E}">
        <p14:creationId xmlns:p14="http://schemas.microsoft.com/office/powerpoint/2010/main" val="35676103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B07B1-CFB0-1897-AEB1-4DF361053CE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6FFB510-15CA-0388-0E98-B3B78AFC0E4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1C9E749-DF5B-78E9-1897-22084D5FE61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80D0DFA-6783-9CA0-D07D-57C77A8B98A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1DE9184-9C72-5847-42FE-662F277B829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4D310FC-2698-CB3C-E136-CCA178D4549B}"/>
              </a:ext>
            </a:extLst>
          </p:cNvPr>
          <p:cNvSpPr>
            <a:spLocks noGrp="1"/>
          </p:cNvSpPr>
          <p:nvPr>
            <p:ph type="dt" sz="half" idx="10"/>
          </p:nvPr>
        </p:nvSpPr>
        <p:spPr/>
        <p:txBody>
          <a:bodyPr/>
          <a:lstStyle/>
          <a:p>
            <a:fld id="{747E2BBF-B224-4074-92D8-362DA0D5B860}" type="datetime1">
              <a:rPr lang="en-IN" smtClean="0"/>
              <a:t>09-05-2025</a:t>
            </a:fld>
            <a:endParaRPr lang="en-IN"/>
          </a:p>
        </p:txBody>
      </p:sp>
      <p:sp>
        <p:nvSpPr>
          <p:cNvPr id="8" name="Footer Placeholder 7">
            <a:extLst>
              <a:ext uri="{FF2B5EF4-FFF2-40B4-BE49-F238E27FC236}">
                <a16:creationId xmlns:a16="http://schemas.microsoft.com/office/drawing/2014/main" id="{C01BDAC5-541F-0602-317E-AB8AE6329B2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035826D-87B8-173F-F045-65C6306F5418}"/>
              </a:ext>
            </a:extLst>
          </p:cNvPr>
          <p:cNvSpPr>
            <a:spLocks noGrp="1"/>
          </p:cNvSpPr>
          <p:nvPr>
            <p:ph type="sldNum" sz="quarter" idx="12"/>
          </p:nvPr>
        </p:nvSpPr>
        <p:spPr/>
        <p:txBody>
          <a:bodyPr/>
          <a:lstStyle/>
          <a:p>
            <a:fld id="{3648E851-CBA0-4ECE-BF65-ECE3FCC317CC}" type="slidenum">
              <a:rPr lang="en-IN" smtClean="0"/>
              <a:t>‹#›</a:t>
            </a:fld>
            <a:endParaRPr lang="en-IN"/>
          </a:p>
        </p:txBody>
      </p:sp>
    </p:spTree>
    <p:extLst>
      <p:ext uri="{BB962C8B-B14F-4D97-AF65-F5344CB8AC3E}">
        <p14:creationId xmlns:p14="http://schemas.microsoft.com/office/powerpoint/2010/main" val="30205391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EB5DA-6685-D347-C823-D128DCC8359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F811B97-5072-1B49-F73C-49CE33C6C82B}"/>
              </a:ext>
            </a:extLst>
          </p:cNvPr>
          <p:cNvSpPr>
            <a:spLocks noGrp="1"/>
          </p:cNvSpPr>
          <p:nvPr>
            <p:ph type="dt" sz="half" idx="10"/>
          </p:nvPr>
        </p:nvSpPr>
        <p:spPr/>
        <p:txBody>
          <a:bodyPr/>
          <a:lstStyle/>
          <a:p>
            <a:fld id="{B7D0A9C8-E203-4239-8929-3EC07EEE1E49}" type="datetime1">
              <a:rPr lang="en-IN" smtClean="0"/>
              <a:t>09-05-2025</a:t>
            </a:fld>
            <a:endParaRPr lang="en-IN"/>
          </a:p>
        </p:txBody>
      </p:sp>
      <p:sp>
        <p:nvSpPr>
          <p:cNvPr id="4" name="Footer Placeholder 3">
            <a:extLst>
              <a:ext uri="{FF2B5EF4-FFF2-40B4-BE49-F238E27FC236}">
                <a16:creationId xmlns:a16="http://schemas.microsoft.com/office/drawing/2014/main" id="{7F11CDF6-D50A-8D39-D62E-53A38F3E8D2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274337D-E200-EB77-568D-AF2967D11A16}"/>
              </a:ext>
            </a:extLst>
          </p:cNvPr>
          <p:cNvSpPr>
            <a:spLocks noGrp="1"/>
          </p:cNvSpPr>
          <p:nvPr>
            <p:ph type="sldNum" sz="quarter" idx="12"/>
          </p:nvPr>
        </p:nvSpPr>
        <p:spPr/>
        <p:txBody>
          <a:bodyPr/>
          <a:lstStyle/>
          <a:p>
            <a:fld id="{3648E851-CBA0-4ECE-BF65-ECE3FCC317CC}" type="slidenum">
              <a:rPr lang="en-IN" smtClean="0"/>
              <a:t>‹#›</a:t>
            </a:fld>
            <a:endParaRPr lang="en-IN"/>
          </a:p>
        </p:txBody>
      </p:sp>
    </p:spTree>
    <p:extLst>
      <p:ext uri="{BB962C8B-B14F-4D97-AF65-F5344CB8AC3E}">
        <p14:creationId xmlns:p14="http://schemas.microsoft.com/office/powerpoint/2010/main" val="20101845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0DA1BA5-6ED4-768F-D5E5-47AAAA6068C3}"/>
              </a:ext>
            </a:extLst>
          </p:cNvPr>
          <p:cNvSpPr>
            <a:spLocks noGrp="1"/>
          </p:cNvSpPr>
          <p:nvPr>
            <p:ph type="dt" sz="half" idx="10"/>
          </p:nvPr>
        </p:nvSpPr>
        <p:spPr/>
        <p:txBody>
          <a:bodyPr/>
          <a:lstStyle/>
          <a:p>
            <a:fld id="{669E9D69-CDA7-4A35-B06C-1BCF1E016A41}" type="datetime1">
              <a:rPr lang="en-IN" smtClean="0"/>
              <a:t>09-05-2025</a:t>
            </a:fld>
            <a:endParaRPr lang="en-IN"/>
          </a:p>
        </p:txBody>
      </p:sp>
      <p:sp>
        <p:nvSpPr>
          <p:cNvPr id="3" name="Footer Placeholder 2">
            <a:extLst>
              <a:ext uri="{FF2B5EF4-FFF2-40B4-BE49-F238E27FC236}">
                <a16:creationId xmlns:a16="http://schemas.microsoft.com/office/drawing/2014/main" id="{B6260946-6A9F-67EE-0571-1FFEA2693A4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ECB7369-660C-1307-7C2C-B041461BD0AC}"/>
              </a:ext>
            </a:extLst>
          </p:cNvPr>
          <p:cNvSpPr>
            <a:spLocks noGrp="1"/>
          </p:cNvSpPr>
          <p:nvPr>
            <p:ph type="sldNum" sz="quarter" idx="12"/>
          </p:nvPr>
        </p:nvSpPr>
        <p:spPr/>
        <p:txBody>
          <a:bodyPr/>
          <a:lstStyle/>
          <a:p>
            <a:fld id="{3648E851-CBA0-4ECE-BF65-ECE3FCC317CC}" type="slidenum">
              <a:rPr lang="en-IN" smtClean="0"/>
              <a:t>‹#›</a:t>
            </a:fld>
            <a:endParaRPr lang="en-IN"/>
          </a:p>
        </p:txBody>
      </p:sp>
    </p:spTree>
    <p:extLst>
      <p:ext uri="{BB962C8B-B14F-4D97-AF65-F5344CB8AC3E}">
        <p14:creationId xmlns:p14="http://schemas.microsoft.com/office/powerpoint/2010/main" val="29518722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3002F-C834-8C1A-E1EA-F2471F6D5A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01C5243-7EBF-6CE9-871C-5FFC358E07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29B0550-3A8A-AA0D-A39D-AD2A685FDE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0CDFE6-0195-FCAC-23CE-B160A8A790DF}"/>
              </a:ext>
            </a:extLst>
          </p:cNvPr>
          <p:cNvSpPr>
            <a:spLocks noGrp="1"/>
          </p:cNvSpPr>
          <p:nvPr>
            <p:ph type="dt" sz="half" idx="10"/>
          </p:nvPr>
        </p:nvSpPr>
        <p:spPr/>
        <p:txBody>
          <a:bodyPr/>
          <a:lstStyle/>
          <a:p>
            <a:fld id="{E05B2EA6-0B95-4838-8DAB-7F63E4C33E69}" type="datetime1">
              <a:rPr lang="en-IN" smtClean="0"/>
              <a:t>09-05-2025</a:t>
            </a:fld>
            <a:endParaRPr lang="en-IN"/>
          </a:p>
        </p:txBody>
      </p:sp>
      <p:sp>
        <p:nvSpPr>
          <p:cNvPr id="6" name="Footer Placeholder 5">
            <a:extLst>
              <a:ext uri="{FF2B5EF4-FFF2-40B4-BE49-F238E27FC236}">
                <a16:creationId xmlns:a16="http://schemas.microsoft.com/office/drawing/2014/main" id="{19A9E795-4218-68FE-03F2-C430CF7E2E9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CB7C087-D384-D5DB-DE2B-BCEA173AD243}"/>
              </a:ext>
            </a:extLst>
          </p:cNvPr>
          <p:cNvSpPr>
            <a:spLocks noGrp="1"/>
          </p:cNvSpPr>
          <p:nvPr>
            <p:ph type="sldNum" sz="quarter" idx="12"/>
          </p:nvPr>
        </p:nvSpPr>
        <p:spPr/>
        <p:txBody>
          <a:bodyPr/>
          <a:lstStyle/>
          <a:p>
            <a:fld id="{3648E851-CBA0-4ECE-BF65-ECE3FCC317CC}" type="slidenum">
              <a:rPr lang="en-IN" smtClean="0"/>
              <a:t>‹#›</a:t>
            </a:fld>
            <a:endParaRPr lang="en-IN"/>
          </a:p>
        </p:txBody>
      </p:sp>
    </p:spTree>
    <p:extLst>
      <p:ext uri="{BB962C8B-B14F-4D97-AF65-F5344CB8AC3E}">
        <p14:creationId xmlns:p14="http://schemas.microsoft.com/office/powerpoint/2010/main" val="26031101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E539B-15DE-6F9E-CF23-05116F1312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B7206F8-5FE8-67A0-D888-79FA54D45AE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E4D8576-E7D3-0070-471A-0BBBD6F21F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4FF8E6-1B6E-C43C-13F7-9D589EBFF920}"/>
              </a:ext>
            </a:extLst>
          </p:cNvPr>
          <p:cNvSpPr>
            <a:spLocks noGrp="1"/>
          </p:cNvSpPr>
          <p:nvPr>
            <p:ph type="dt" sz="half" idx="10"/>
          </p:nvPr>
        </p:nvSpPr>
        <p:spPr/>
        <p:txBody>
          <a:bodyPr/>
          <a:lstStyle/>
          <a:p>
            <a:fld id="{DBFD11EC-30DA-4C46-A9AB-ACE378C0C503}" type="datetime1">
              <a:rPr lang="en-IN" smtClean="0"/>
              <a:t>09-05-2025</a:t>
            </a:fld>
            <a:endParaRPr lang="en-IN"/>
          </a:p>
        </p:txBody>
      </p:sp>
      <p:sp>
        <p:nvSpPr>
          <p:cNvPr id="6" name="Footer Placeholder 5">
            <a:extLst>
              <a:ext uri="{FF2B5EF4-FFF2-40B4-BE49-F238E27FC236}">
                <a16:creationId xmlns:a16="http://schemas.microsoft.com/office/drawing/2014/main" id="{F430755B-3542-01BE-A405-09DF484AF1E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DEA98FF-EFCE-9D49-8887-C04C88B40FA4}"/>
              </a:ext>
            </a:extLst>
          </p:cNvPr>
          <p:cNvSpPr>
            <a:spLocks noGrp="1"/>
          </p:cNvSpPr>
          <p:nvPr>
            <p:ph type="sldNum" sz="quarter" idx="12"/>
          </p:nvPr>
        </p:nvSpPr>
        <p:spPr/>
        <p:txBody>
          <a:bodyPr/>
          <a:lstStyle/>
          <a:p>
            <a:fld id="{3648E851-CBA0-4ECE-BF65-ECE3FCC317CC}" type="slidenum">
              <a:rPr lang="en-IN" smtClean="0"/>
              <a:t>‹#›</a:t>
            </a:fld>
            <a:endParaRPr lang="en-IN"/>
          </a:p>
        </p:txBody>
      </p:sp>
    </p:spTree>
    <p:extLst>
      <p:ext uri="{BB962C8B-B14F-4D97-AF65-F5344CB8AC3E}">
        <p14:creationId xmlns:p14="http://schemas.microsoft.com/office/powerpoint/2010/main" val="24130096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FEDE744-3B02-4C05-21CC-52BD0703AED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896C99C-634B-858B-0A20-1AFDE1F4601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1EC2875-D41D-DD0F-6D2F-04CF0853159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8BECF5-58AB-43AC-AE54-7A0EEE9B2FC0}" type="datetime1">
              <a:rPr lang="en-IN" smtClean="0"/>
              <a:t>09-05-2025</a:t>
            </a:fld>
            <a:endParaRPr lang="en-IN"/>
          </a:p>
        </p:txBody>
      </p:sp>
      <p:sp>
        <p:nvSpPr>
          <p:cNvPr id="5" name="Footer Placeholder 4">
            <a:extLst>
              <a:ext uri="{FF2B5EF4-FFF2-40B4-BE49-F238E27FC236}">
                <a16:creationId xmlns:a16="http://schemas.microsoft.com/office/drawing/2014/main" id="{0CA855B3-FC92-0326-D1FA-FF38E2B5016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C5DDE8D-5DC0-1811-6A93-DD584B664ED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48E851-CBA0-4ECE-BF65-ECE3FCC317CC}" type="slidenum">
              <a:rPr lang="en-IN" smtClean="0"/>
              <a:t>‹#›</a:t>
            </a:fld>
            <a:endParaRPr lang="en-IN"/>
          </a:p>
        </p:txBody>
      </p:sp>
    </p:spTree>
    <p:extLst>
      <p:ext uri="{BB962C8B-B14F-4D97-AF65-F5344CB8AC3E}">
        <p14:creationId xmlns:p14="http://schemas.microsoft.com/office/powerpoint/2010/main" val="3228320901"/>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371FD-6B08-B143-3DA4-221D40492A6C}"/>
              </a:ext>
            </a:extLst>
          </p:cNvPr>
          <p:cNvSpPr>
            <a:spLocks noGrp="1"/>
          </p:cNvSpPr>
          <p:nvPr>
            <p:ph type="ctrTitle"/>
          </p:nvPr>
        </p:nvSpPr>
        <p:spPr>
          <a:xfrm>
            <a:off x="341593" y="2290896"/>
            <a:ext cx="11508813" cy="1138104"/>
          </a:xfrm>
        </p:spPr>
        <p:txBody>
          <a:bodyPr>
            <a:noAutofit/>
          </a:bodyPr>
          <a:lstStyle/>
          <a:p>
            <a:r>
              <a:rPr lang="en-IN" sz="3400" b="1" dirty="0">
                <a:latin typeface="Times New Roman" panose="02020603050405020304" pitchFamily="18" charset="0"/>
                <a:cs typeface="Times New Roman" panose="02020603050405020304" pitchFamily="18" charset="0"/>
              </a:rPr>
              <a:t>FIGMA-BASED UI DESIGN FOR MARINE TRAVEL APPS</a:t>
            </a:r>
          </a:p>
        </p:txBody>
      </p:sp>
      <p:sp>
        <p:nvSpPr>
          <p:cNvPr id="3" name="Subtitle 2">
            <a:extLst>
              <a:ext uri="{FF2B5EF4-FFF2-40B4-BE49-F238E27FC236}">
                <a16:creationId xmlns:a16="http://schemas.microsoft.com/office/drawing/2014/main" id="{F8C43F2C-D434-87CF-B318-8A660A5ED997}"/>
              </a:ext>
            </a:extLst>
          </p:cNvPr>
          <p:cNvSpPr>
            <a:spLocks noGrp="1"/>
          </p:cNvSpPr>
          <p:nvPr>
            <p:ph type="subTitle" idx="1"/>
          </p:nvPr>
        </p:nvSpPr>
        <p:spPr>
          <a:xfrm>
            <a:off x="2084933" y="4122988"/>
            <a:ext cx="8364071" cy="3229540"/>
          </a:xfrm>
        </p:spPr>
        <p:txBody>
          <a:bodyPr>
            <a:normAutofit/>
          </a:bodyPr>
          <a:lstStyle/>
          <a:p>
            <a:r>
              <a:rPr lang="en-US" b="1" dirty="0">
                <a:latin typeface="Times New Roman" panose="02020603050405020304" pitchFamily="18" charset="0"/>
                <a:cs typeface="Times New Roman" panose="02020603050405020304" pitchFamily="18" charset="0"/>
              </a:rPr>
              <a:t>Presented By:</a:t>
            </a:r>
          </a:p>
          <a:p>
            <a:r>
              <a:rPr lang="en-US" dirty="0">
                <a:latin typeface="Times New Roman" panose="02020603050405020304" pitchFamily="18" charset="0"/>
                <a:cs typeface="Times New Roman" panose="02020603050405020304" pitchFamily="18" charset="0"/>
              </a:rPr>
              <a:t>Haemjeyent A – 811721104030</a:t>
            </a:r>
          </a:p>
        </p:txBody>
      </p:sp>
      <p:pic>
        <p:nvPicPr>
          <p:cNvPr id="5" name="Picture 2" descr="Anna University - Wikipedia">
            <a:extLst>
              <a:ext uri="{FF2B5EF4-FFF2-40B4-BE49-F238E27FC236}">
                <a16:creationId xmlns:a16="http://schemas.microsoft.com/office/drawing/2014/main" id="{CB1DCE89-21EE-5A99-9BF7-D130AC2EC4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729" y="211225"/>
            <a:ext cx="1145744" cy="113810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a:extLst>
              <a:ext uri="{FF2B5EF4-FFF2-40B4-BE49-F238E27FC236}">
                <a16:creationId xmlns:a16="http://schemas.microsoft.com/office/drawing/2014/main" id="{6207EFF0-AA24-7476-4D74-F26B237416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87819" y="92727"/>
            <a:ext cx="1504181" cy="150418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2786E97-728B-4395-836D-4B46749E40AC}"/>
              </a:ext>
            </a:extLst>
          </p:cNvPr>
          <p:cNvSpPr txBox="1"/>
          <p:nvPr/>
        </p:nvSpPr>
        <p:spPr>
          <a:xfrm>
            <a:off x="5115602" y="3540076"/>
            <a:ext cx="2012089" cy="369332"/>
          </a:xfrm>
          <a:prstGeom prst="rect">
            <a:avLst/>
          </a:prstGeom>
          <a:noFill/>
        </p:spPr>
        <p:txBody>
          <a:bodyPr wrap="none" rtlCol="0">
            <a:spAutoFit/>
          </a:bodyPr>
          <a:lstStyle/>
          <a:p>
            <a:r>
              <a:rPr lang="en-IN" dirty="0">
                <a:latin typeface="Times New Roman" panose="02020603050405020304" pitchFamily="18" charset="0"/>
                <a:cs typeface="Times New Roman" panose="02020603050405020304" pitchFamily="18" charset="0"/>
              </a:rPr>
              <a:t>(UI/UX PROJECT)</a:t>
            </a:r>
          </a:p>
        </p:txBody>
      </p:sp>
      <p:sp>
        <p:nvSpPr>
          <p:cNvPr id="8" name="Subtitle 2">
            <a:extLst>
              <a:ext uri="{FF2B5EF4-FFF2-40B4-BE49-F238E27FC236}">
                <a16:creationId xmlns:a16="http://schemas.microsoft.com/office/drawing/2014/main" id="{2079D4C0-3DD2-A8EF-2E9A-D577F8ED7873}"/>
              </a:ext>
            </a:extLst>
          </p:cNvPr>
          <p:cNvSpPr>
            <a:spLocks noGrp="1"/>
          </p:cNvSpPr>
          <p:nvPr>
            <p:ph type="subTitle" idx="1"/>
          </p:nvPr>
        </p:nvSpPr>
        <p:spPr>
          <a:xfrm>
            <a:off x="5007479" y="5366678"/>
            <a:ext cx="8364071" cy="1985850"/>
          </a:xfrm>
        </p:spPr>
        <p:txBody>
          <a:bodyPr>
            <a:normAutofit/>
          </a:bodyPr>
          <a:lstStyle/>
          <a:p>
            <a:r>
              <a:rPr lang="en-US" b="1" dirty="0">
                <a:latin typeface="Times New Roman" panose="02020603050405020304" pitchFamily="18" charset="0"/>
                <a:cs typeface="Times New Roman" panose="02020603050405020304" pitchFamily="18" charset="0"/>
              </a:rPr>
              <a:t>Guided by</a:t>
            </a:r>
          </a:p>
          <a:p>
            <a:r>
              <a:rPr lang="en-US" dirty="0" err="1">
                <a:latin typeface="Times New Roman" panose="02020603050405020304" pitchFamily="18" charset="0"/>
                <a:cs typeface="Times New Roman" panose="02020603050405020304" pitchFamily="18" charset="0"/>
              </a:rPr>
              <a:t>V.Kalpana</a:t>
            </a:r>
            <a:r>
              <a:rPr lang="en-US" dirty="0">
                <a:latin typeface="Times New Roman" panose="02020603050405020304" pitchFamily="18" charset="0"/>
                <a:cs typeface="Times New Roman" panose="02020603050405020304" pitchFamily="18" charset="0"/>
              </a:rPr>
              <a:t>, M.E,(Ph.D.)</a:t>
            </a:r>
          </a:p>
        </p:txBody>
      </p:sp>
    </p:spTree>
    <p:extLst>
      <p:ext uri="{BB962C8B-B14F-4D97-AF65-F5344CB8AC3E}">
        <p14:creationId xmlns:p14="http://schemas.microsoft.com/office/powerpoint/2010/main" val="6275929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6180A-7699-A93A-0429-03111EA6F43D}"/>
              </a:ext>
            </a:extLst>
          </p:cNvPr>
          <p:cNvSpPr>
            <a:spLocks noGrp="1"/>
          </p:cNvSpPr>
          <p:nvPr>
            <p:ph type="title"/>
          </p:nvPr>
        </p:nvSpPr>
        <p:spPr>
          <a:xfrm>
            <a:off x="838200" y="253153"/>
            <a:ext cx="10515600" cy="1325563"/>
          </a:xfrm>
        </p:spPr>
        <p:txBody>
          <a:bodyPr/>
          <a:lstStyle/>
          <a:p>
            <a:r>
              <a:rPr lang="en-IN" b="1" dirty="0">
                <a:latin typeface="Times New Roman" panose="02020603050405020304" pitchFamily="18" charset="0"/>
                <a:cs typeface="Times New Roman" panose="02020603050405020304" pitchFamily="18" charset="0"/>
              </a:rPr>
              <a:t>MODULES - Search &amp; Booking Module</a:t>
            </a:r>
          </a:p>
        </p:txBody>
      </p:sp>
      <p:sp>
        <p:nvSpPr>
          <p:cNvPr id="4" name="Date Placeholder 3">
            <a:extLst>
              <a:ext uri="{FF2B5EF4-FFF2-40B4-BE49-F238E27FC236}">
                <a16:creationId xmlns:a16="http://schemas.microsoft.com/office/drawing/2014/main" id="{1DD0BC79-F2FA-EDBB-8789-9BEDE2C1FEE9}"/>
              </a:ext>
            </a:extLst>
          </p:cNvPr>
          <p:cNvSpPr>
            <a:spLocks noGrp="1"/>
          </p:cNvSpPr>
          <p:nvPr>
            <p:ph type="dt" sz="half" idx="10"/>
          </p:nvPr>
        </p:nvSpPr>
        <p:spPr/>
        <p:txBody>
          <a:bodyPr/>
          <a:lstStyle/>
          <a:p>
            <a:fld id="{323D4DE8-2873-428A-8A06-AB1616A1132B}" type="datetime1">
              <a:rPr lang="en-IN" sz="1400" b="1" smtClean="0"/>
              <a:t>09-05-2025</a:t>
            </a:fld>
            <a:endParaRPr lang="en-IN" sz="1400" b="1" dirty="0"/>
          </a:p>
        </p:txBody>
      </p:sp>
      <p:sp>
        <p:nvSpPr>
          <p:cNvPr id="5" name="Slide Number Placeholder 4">
            <a:extLst>
              <a:ext uri="{FF2B5EF4-FFF2-40B4-BE49-F238E27FC236}">
                <a16:creationId xmlns:a16="http://schemas.microsoft.com/office/drawing/2014/main" id="{DA5F0667-EFEE-8933-422F-0B8BA5385B59}"/>
              </a:ext>
            </a:extLst>
          </p:cNvPr>
          <p:cNvSpPr>
            <a:spLocks noGrp="1"/>
          </p:cNvSpPr>
          <p:nvPr>
            <p:ph type="sldNum" sz="quarter" idx="12"/>
          </p:nvPr>
        </p:nvSpPr>
        <p:spPr/>
        <p:txBody>
          <a:bodyPr/>
          <a:lstStyle/>
          <a:p>
            <a:r>
              <a:rPr lang="en-US" sz="1400" b="1" dirty="0"/>
              <a:t>8</a:t>
            </a:r>
            <a:endParaRPr lang="en-IN" sz="1400" b="1" dirty="0"/>
          </a:p>
        </p:txBody>
      </p:sp>
      <p:sp>
        <p:nvSpPr>
          <p:cNvPr id="9" name="Content Placeholder 8">
            <a:extLst>
              <a:ext uri="{FF2B5EF4-FFF2-40B4-BE49-F238E27FC236}">
                <a16:creationId xmlns:a16="http://schemas.microsoft.com/office/drawing/2014/main" id="{A5A11C72-DCE7-10CA-1049-6BD1954B8C16}"/>
              </a:ext>
            </a:extLst>
          </p:cNvPr>
          <p:cNvSpPr>
            <a:spLocks noGrp="1"/>
          </p:cNvSpPr>
          <p:nvPr>
            <p:ph idx="1"/>
          </p:nvPr>
        </p:nvSpPr>
        <p:spPr>
          <a:xfrm>
            <a:off x="839758" y="1464906"/>
            <a:ext cx="10691327" cy="4712057"/>
          </a:xfrm>
        </p:spPr>
        <p:txBody>
          <a:bodyPr>
            <a:normAutofit/>
          </a:bodyPr>
          <a:lstStyle/>
          <a:p>
            <a:r>
              <a:rPr lang="en-US" sz="2600" dirty="0">
                <a:latin typeface="Times New Roman" panose="02020603050405020304" pitchFamily="18" charset="0"/>
                <a:cs typeface="Times New Roman" panose="02020603050405020304" pitchFamily="18" charset="0"/>
              </a:rPr>
              <a:t>Allows users to search for available marine routes (ferries, cruises, yachts).</a:t>
            </a:r>
          </a:p>
          <a:p>
            <a:r>
              <a:rPr lang="en-US" sz="2600" dirty="0">
                <a:latin typeface="Times New Roman" panose="02020603050405020304" pitchFamily="18" charset="0"/>
                <a:cs typeface="Times New Roman" panose="02020603050405020304" pitchFamily="18" charset="0"/>
              </a:rPr>
              <a:t>Includes filtering by destination, time, date, vessel type.</a:t>
            </a:r>
          </a:p>
          <a:p>
            <a:r>
              <a:rPr lang="en-US" sz="2600" dirty="0">
                <a:latin typeface="Times New Roman" panose="02020603050405020304" pitchFamily="18" charset="0"/>
                <a:cs typeface="Times New Roman" panose="02020603050405020304" pitchFamily="18" charset="0"/>
              </a:rPr>
              <a:t>Handles booking flow: select route → choose seat/cabin → enter details → payment.</a:t>
            </a:r>
          </a:p>
          <a:p>
            <a:pPr marL="514350" indent="-514350">
              <a:buFont typeface="+mj-lt"/>
              <a:buAutoNum type="arabicPeriod"/>
            </a:pPr>
            <a:endParaRPr lang="en-US" sz="2600" dirty="0">
              <a:latin typeface="Trebuchet MS" panose="020B0603020202020204" pitchFamily="34" charset="0"/>
            </a:endParaRPr>
          </a:p>
          <a:p>
            <a:pPr marL="0" indent="0">
              <a:buNone/>
            </a:pPr>
            <a:endParaRPr lang="en-US" sz="2600" dirty="0">
              <a:latin typeface="Trebuchet MS" panose="020B0603020202020204" pitchFamily="34" charset="0"/>
            </a:endParaRPr>
          </a:p>
          <a:p>
            <a:pPr marL="514350" indent="-514350">
              <a:buFont typeface="+mj-lt"/>
              <a:buAutoNum type="arabicPeriod"/>
            </a:pPr>
            <a:endParaRPr lang="en-IN" sz="2600" dirty="0">
              <a:latin typeface="Trebuchet MS" panose="020B0603020202020204" pitchFamily="34" charset="0"/>
            </a:endParaRPr>
          </a:p>
        </p:txBody>
      </p:sp>
    </p:spTree>
    <p:extLst>
      <p:ext uri="{BB962C8B-B14F-4D97-AF65-F5344CB8AC3E}">
        <p14:creationId xmlns:p14="http://schemas.microsoft.com/office/powerpoint/2010/main" val="26456277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CB1EA-4170-1FBE-FF78-BFDD81FD7D14}"/>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MODULES - Trip Management Module</a:t>
            </a:r>
          </a:p>
        </p:txBody>
      </p:sp>
      <p:sp>
        <p:nvSpPr>
          <p:cNvPr id="3" name="Content Placeholder 2">
            <a:extLst>
              <a:ext uri="{FF2B5EF4-FFF2-40B4-BE49-F238E27FC236}">
                <a16:creationId xmlns:a16="http://schemas.microsoft.com/office/drawing/2014/main" id="{66110A7A-233C-29ED-1795-95D6CAC10768}"/>
              </a:ext>
            </a:extLst>
          </p:cNvPr>
          <p:cNvSpPr>
            <a:spLocks noGrp="1"/>
          </p:cNvSpPr>
          <p:nvPr>
            <p:ph idx="1"/>
          </p:nvPr>
        </p:nvSpPr>
        <p:spPr>
          <a:xfrm>
            <a:off x="680357" y="1828799"/>
            <a:ext cx="10831286" cy="4664075"/>
          </a:xfrm>
        </p:spPr>
        <p:txBody>
          <a:bodyPr>
            <a:normAutofit/>
          </a:bodyPr>
          <a:lstStyle/>
          <a:p>
            <a:r>
              <a:rPr lang="en-US" sz="2600" dirty="0">
                <a:latin typeface="Times New Roman" panose="02020603050405020304" pitchFamily="18" charset="0"/>
                <a:cs typeface="Times New Roman" panose="02020603050405020304" pitchFamily="18" charset="0"/>
              </a:rPr>
              <a:t>Displays upcoming, ongoing, and past trips.</a:t>
            </a:r>
          </a:p>
          <a:p>
            <a:r>
              <a:rPr lang="en-US" sz="2600" dirty="0">
                <a:latin typeface="Times New Roman" panose="02020603050405020304" pitchFamily="18" charset="0"/>
                <a:cs typeface="Times New Roman" panose="02020603050405020304" pitchFamily="18" charset="0"/>
              </a:rPr>
              <a:t>Includes digital tickets/boarding passes, vessel info, departure time.</a:t>
            </a:r>
          </a:p>
          <a:p>
            <a:r>
              <a:rPr lang="en-US" sz="2600" dirty="0">
                <a:latin typeface="Times New Roman" panose="02020603050405020304" pitchFamily="18" charset="0"/>
                <a:cs typeface="Times New Roman" panose="02020603050405020304" pitchFamily="18" charset="0"/>
              </a:rPr>
              <a:t>Provides options to cancel, reschedule, or track real-time trip status.</a:t>
            </a:r>
          </a:p>
        </p:txBody>
      </p:sp>
      <p:sp>
        <p:nvSpPr>
          <p:cNvPr id="4" name="Date Placeholder 3">
            <a:extLst>
              <a:ext uri="{FF2B5EF4-FFF2-40B4-BE49-F238E27FC236}">
                <a16:creationId xmlns:a16="http://schemas.microsoft.com/office/drawing/2014/main" id="{31703244-7036-9930-F869-A047E3742EDD}"/>
              </a:ext>
            </a:extLst>
          </p:cNvPr>
          <p:cNvSpPr>
            <a:spLocks noGrp="1"/>
          </p:cNvSpPr>
          <p:nvPr>
            <p:ph type="dt" sz="half" idx="10"/>
          </p:nvPr>
        </p:nvSpPr>
        <p:spPr/>
        <p:txBody>
          <a:bodyPr/>
          <a:lstStyle/>
          <a:p>
            <a:fld id="{323D4DE8-2873-428A-8A06-AB1616A1132B}" type="datetime1">
              <a:rPr lang="en-IN" sz="1400" b="1" smtClean="0"/>
              <a:t>09-05-2025</a:t>
            </a:fld>
            <a:endParaRPr lang="en-IN" sz="1400" b="1" dirty="0"/>
          </a:p>
        </p:txBody>
      </p:sp>
      <p:sp>
        <p:nvSpPr>
          <p:cNvPr id="5" name="Slide Number Placeholder 4">
            <a:extLst>
              <a:ext uri="{FF2B5EF4-FFF2-40B4-BE49-F238E27FC236}">
                <a16:creationId xmlns:a16="http://schemas.microsoft.com/office/drawing/2014/main" id="{69F30095-144F-9D06-7331-29A842630886}"/>
              </a:ext>
            </a:extLst>
          </p:cNvPr>
          <p:cNvSpPr>
            <a:spLocks noGrp="1"/>
          </p:cNvSpPr>
          <p:nvPr>
            <p:ph type="sldNum" sz="quarter" idx="12"/>
          </p:nvPr>
        </p:nvSpPr>
        <p:spPr/>
        <p:txBody>
          <a:bodyPr/>
          <a:lstStyle/>
          <a:p>
            <a:r>
              <a:rPr lang="en-US" sz="1400" b="1" dirty="0"/>
              <a:t>9</a:t>
            </a:r>
            <a:endParaRPr lang="en-IN" sz="1400" b="1" dirty="0"/>
          </a:p>
        </p:txBody>
      </p:sp>
    </p:spTree>
    <p:extLst>
      <p:ext uri="{BB962C8B-B14F-4D97-AF65-F5344CB8AC3E}">
        <p14:creationId xmlns:p14="http://schemas.microsoft.com/office/powerpoint/2010/main" val="25242801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4DDC6-0B38-EB74-3757-B299F9A2A27E}"/>
              </a:ext>
            </a:extLst>
          </p:cNvPr>
          <p:cNvSpPr>
            <a:spLocks noGrp="1"/>
          </p:cNvSpPr>
          <p:nvPr>
            <p:ph type="title"/>
          </p:nvPr>
        </p:nvSpPr>
        <p:spPr>
          <a:xfrm>
            <a:off x="201386" y="324159"/>
            <a:ext cx="12191999" cy="1325563"/>
          </a:xfrm>
        </p:spPr>
        <p:txBody>
          <a:bodyPr/>
          <a:lstStyle/>
          <a:p>
            <a:r>
              <a:rPr lang="en-IN" b="1" dirty="0">
                <a:latin typeface="Times New Roman" panose="02020603050405020304" pitchFamily="18" charset="0"/>
                <a:cs typeface="Times New Roman" panose="02020603050405020304" pitchFamily="18" charset="0"/>
              </a:rPr>
              <a:t>MODULES - User Profile &amp; Preferences Module</a:t>
            </a:r>
          </a:p>
        </p:txBody>
      </p:sp>
      <p:sp>
        <p:nvSpPr>
          <p:cNvPr id="3" name="Content Placeholder 2">
            <a:extLst>
              <a:ext uri="{FF2B5EF4-FFF2-40B4-BE49-F238E27FC236}">
                <a16:creationId xmlns:a16="http://schemas.microsoft.com/office/drawing/2014/main" id="{DF47114F-9C98-D41F-C62F-DDB79A6EBCD3}"/>
              </a:ext>
            </a:extLst>
          </p:cNvPr>
          <p:cNvSpPr>
            <a:spLocks noGrp="1"/>
          </p:cNvSpPr>
          <p:nvPr>
            <p:ph idx="1"/>
          </p:nvPr>
        </p:nvSpPr>
        <p:spPr>
          <a:xfrm>
            <a:off x="811763" y="1507787"/>
            <a:ext cx="10971246" cy="4669177"/>
          </a:xfrm>
        </p:spPr>
        <p:txBody>
          <a:bodyPr>
            <a:normAutofit/>
          </a:bodyPr>
          <a:lstStyle/>
          <a:p>
            <a:pPr marL="514350" indent="-514350">
              <a:buFont typeface="+mj-lt"/>
              <a:buAutoNum type="arabicPeriod" startAt="3"/>
            </a:pPr>
            <a:endParaRPr lang="en-US" sz="2600" dirty="0">
              <a:latin typeface="Times New Roman" panose="02020603050405020304" pitchFamily="18" charset="0"/>
              <a:cs typeface="Times New Roman" panose="02020603050405020304" pitchFamily="18" charset="0"/>
            </a:endParaRPr>
          </a:p>
          <a:p>
            <a:r>
              <a:rPr lang="en-US" sz="2600" dirty="0">
                <a:latin typeface="Times New Roman" panose="02020603050405020304" pitchFamily="18" charset="0"/>
                <a:cs typeface="Times New Roman" panose="02020603050405020304" pitchFamily="18" charset="0"/>
              </a:rPr>
              <a:t>Stores user information and travel history.</a:t>
            </a:r>
          </a:p>
          <a:p>
            <a:r>
              <a:rPr lang="en-US" sz="2600" dirty="0">
                <a:latin typeface="Times New Roman" panose="02020603050405020304" pitchFamily="18" charset="0"/>
                <a:cs typeface="Times New Roman" panose="02020603050405020304" pitchFamily="18" charset="0"/>
              </a:rPr>
              <a:t>Allows updates to personal details, saved preferences, and payment methods.</a:t>
            </a:r>
          </a:p>
          <a:p>
            <a:r>
              <a:rPr lang="en-US" sz="2600" dirty="0">
                <a:latin typeface="Times New Roman" panose="02020603050405020304" pitchFamily="18" charset="0"/>
                <a:cs typeface="Times New Roman" panose="02020603050405020304" pitchFamily="18" charset="0"/>
              </a:rPr>
              <a:t>Manages notifications, language settings, and support access.</a:t>
            </a:r>
          </a:p>
        </p:txBody>
      </p:sp>
      <p:sp>
        <p:nvSpPr>
          <p:cNvPr id="4" name="Date Placeholder 3">
            <a:extLst>
              <a:ext uri="{FF2B5EF4-FFF2-40B4-BE49-F238E27FC236}">
                <a16:creationId xmlns:a16="http://schemas.microsoft.com/office/drawing/2014/main" id="{4BAA3E2E-905B-9C7A-361B-B40776A11E22}"/>
              </a:ext>
            </a:extLst>
          </p:cNvPr>
          <p:cNvSpPr>
            <a:spLocks noGrp="1"/>
          </p:cNvSpPr>
          <p:nvPr>
            <p:ph type="dt" sz="half" idx="10"/>
          </p:nvPr>
        </p:nvSpPr>
        <p:spPr/>
        <p:txBody>
          <a:bodyPr/>
          <a:lstStyle/>
          <a:p>
            <a:fld id="{323D4DE8-2873-428A-8A06-AB1616A1132B}" type="datetime1">
              <a:rPr lang="en-IN" sz="1400" b="1" smtClean="0"/>
              <a:t>09-05-2025</a:t>
            </a:fld>
            <a:endParaRPr lang="en-IN" sz="1400" b="1" dirty="0"/>
          </a:p>
        </p:txBody>
      </p:sp>
      <p:sp>
        <p:nvSpPr>
          <p:cNvPr id="5" name="Slide Number Placeholder 4">
            <a:extLst>
              <a:ext uri="{FF2B5EF4-FFF2-40B4-BE49-F238E27FC236}">
                <a16:creationId xmlns:a16="http://schemas.microsoft.com/office/drawing/2014/main" id="{D44CDA9F-CC64-BE58-0FBF-792E098A23EF}"/>
              </a:ext>
            </a:extLst>
          </p:cNvPr>
          <p:cNvSpPr>
            <a:spLocks noGrp="1"/>
          </p:cNvSpPr>
          <p:nvPr>
            <p:ph type="sldNum" sz="quarter" idx="12"/>
          </p:nvPr>
        </p:nvSpPr>
        <p:spPr/>
        <p:txBody>
          <a:bodyPr/>
          <a:lstStyle/>
          <a:p>
            <a:r>
              <a:rPr lang="en-IN" sz="1400" b="1" dirty="0"/>
              <a:t>10</a:t>
            </a:r>
          </a:p>
        </p:txBody>
      </p:sp>
    </p:spTree>
    <p:extLst>
      <p:ext uri="{BB962C8B-B14F-4D97-AF65-F5344CB8AC3E}">
        <p14:creationId xmlns:p14="http://schemas.microsoft.com/office/powerpoint/2010/main" val="40207895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E5507-7FEA-AFAE-CD5C-3690A1E93977}"/>
              </a:ext>
            </a:extLst>
          </p:cNvPr>
          <p:cNvSpPr>
            <a:spLocks noGrp="1"/>
          </p:cNvSpPr>
          <p:nvPr>
            <p:ph type="title"/>
          </p:nvPr>
        </p:nvSpPr>
        <p:spPr>
          <a:xfrm>
            <a:off x="658906" y="2766218"/>
            <a:ext cx="10515600" cy="1325563"/>
          </a:xfrm>
        </p:spPr>
        <p:txBody>
          <a:bodyPr/>
          <a:lstStyle/>
          <a:p>
            <a:pPr algn="ctr"/>
            <a:r>
              <a:rPr lang="en-US" b="1" dirty="0">
                <a:latin typeface="Trebuchet MS" panose="020B0603020202020204" pitchFamily="34" charset="0"/>
              </a:rPr>
              <a:t>OUTPUT</a:t>
            </a:r>
            <a:endParaRPr lang="en-IN" b="1" dirty="0">
              <a:latin typeface="Trebuchet MS" panose="020B0603020202020204" pitchFamily="34" charset="0"/>
            </a:endParaRPr>
          </a:p>
        </p:txBody>
      </p:sp>
      <p:sp>
        <p:nvSpPr>
          <p:cNvPr id="5" name="Date Placeholder 4">
            <a:extLst>
              <a:ext uri="{FF2B5EF4-FFF2-40B4-BE49-F238E27FC236}">
                <a16:creationId xmlns:a16="http://schemas.microsoft.com/office/drawing/2014/main" id="{BF37122B-AD30-8864-616F-740BBEC3C4A7}"/>
              </a:ext>
            </a:extLst>
          </p:cNvPr>
          <p:cNvSpPr>
            <a:spLocks noGrp="1"/>
          </p:cNvSpPr>
          <p:nvPr>
            <p:ph type="dt" sz="half" idx="10"/>
          </p:nvPr>
        </p:nvSpPr>
        <p:spPr/>
        <p:txBody>
          <a:bodyPr/>
          <a:lstStyle/>
          <a:p>
            <a:fld id="{110A5C7B-EF39-48CF-A62D-4F495E37C055}" type="datetime1">
              <a:rPr lang="en-IN" sz="1400" b="1" smtClean="0"/>
              <a:t>09-05-2025</a:t>
            </a:fld>
            <a:endParaRPr lang="en-IN" sz="1400" b="1" dirty="0"/>
          </a:p>
        </p:txBody>
      </p:sp>
      <p:sp>
        <p:nvSpPr>
          <p:cNvPr id="6" name="Slide Number Placeholder 5">
            <a:extLst>
              <a:ext uri="{FF2B5EF4-FFF2-40B4-BE49-F238E27FC236}">
                <a16:creationId xmlns:a16="http://schemas.microsoft.com/office/drawing/2014/main" id="{DB8F0115-DC25-619A-E91C-8BA5CE9274B3}"/>
              </a:ext>
            </a:extLst>
          </p:cNvPr>
          <p:cNvSpPr>
            <a:spLocks noGrp="1"/>
          </p:cNvSpPr>
          <p:nvPr>
            <p:ph type="sldNum" sz="quarter" idx="12"/>
          </p:nvPr>
        </p:nvSpPr>
        <p:spPr/>
        <p:txBody>
          <a:bodyPr/>
          <a:lstStyle/>
          <a:p>
            <a:r>
              <a:rPr lang="en-US" sz="1400" b="1" dirty="0"/>
              <a:t>11</a:t>
            </a:r>
            <a:endParaRPr lang="en-IN" sz="1400" b="1" dirty="0"/>
          </a:p>
        </p:txBody>
      </p:sp>
    </p:spTree>
    <p:extLst>
      <p:ext uri="{BB962C8B-B14F-4D97-AF65-F5344CB8AC3E}">
        <p14:creationId xmlns:p14="http://schemas.microsoft.com/office/powerpoint/2010/main" val="30767240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50C47293-233E-6336-4810-40D2824AB492}"/>
              </a:ext>
            </a:extLst>
          </p:cNvPr>
          <p:cNvSpPr>
            <a:spLocks noGrp="1"/>
          </p:cNvSpPr>
          <p:nvPr>
            <p:ph type="dt" sz="half" idx="10"/>
          </p:nvPr>
        </p:nvSpPr>
        <p:spPr/>
        <p:txBody>
          <a:bodyPr/>
          <a:lstStyle/>
          <a:p>
            <a:fld id="{150F56A1-1627-4D6E-9025-F19802C0E583}" type="datetime1">
              <a:rPr lang="en-IN" sz="1400" b="1" smtClean="0"/>
              <a:t>09-05-2025</a:t>
            </a:fld>
            <a:endParaRPr lang="en-IN" sz="1400" b="1" dirty="0"/>
          </a:p>
        </p:txBody>
      </p:sp>
      <p:sp>
        <p:nvSpPr>
          <p:cNvPr id="7" name="Slide Number Placeholder 6">
            <a:extLst>
              <a:ext uri="{FF2B5EF4-FFF2-40B4-BE49-F238E27FC236}">
                <a16:creationId xmlns:a16="http://schemas.microsoft.com/office/drawing/2014/main" id="{BEA27549-7CF2-64C0-9744-653D90153809}"/>
              </a:ext>
            </a:extLst>
          </p:cNvPr>
          <p:cNvSpPr>
            <a:spLocks noGrp="1"/>
          </p:cNvSpPr>
          <p:nvPr>
            <p:ph type="sldNum" sz="quarter" idx="12"/>
          </p:nvPr>
        </p:nvSpPr>
        <p:spPr/>
        <p:txBody>
          <a:bodyPr/>
          <a:lstStyle/>
          <a:p>
            <a:r>
              <a:rPr lang="en-US" sz="1400" b="1" dirty="0"/>
              <a:t>12</a:t>
            </a:r>
            <a:endParaRPr lang="en-IN" sz="1400" b="1" dirty="0"/>
          </a:p>
        </p:txBody>
      </p:sp>
      <p:pic>
        <p:nvPicPr>
          <p:cNvPr id="2" name="Image 24" descr="WhatsApp Image 2022-04-11 at 8.57.42 PM">
            <a:extLst>
              <a:ext uri="{FF2B5EF4-FFF2-40B4-BE49-F238E27FC236}">
                <a16:creationId xmlns:a16="http://schemas.microsoft.com/office/drawing/2014/main" id="{DBFB30C1-11AA-10E5-4DEC-55DD6759CCBA}"/>
              </a:ext>
            </a:extLst>
          </p:cNvPr>
          <p:cNvPicPr>
            <a:picLocks/>
          </p:cNvPicPr>
          <p:nvPr/>
        </p:nvPicPr>
        <p:blipFill rotWithShape="1">
          <a:blip r:embed="rId2" cstate="print"/>
          <a:srcRect l="40027" t="11476" r="40261" b="12444"/>
          <a:stretch/>
        </p:blipFill>
        <p:spPr>
          <a:xfrm>
            <a:off x="2161161" y="958175"/>
            <a:ext cx="2624847" cy="4606047"/>
          </a:xfrm>
          <a:prstGeom prst="rect">
            <a:avLst/>
          </a:prstGeom>
        </p:spPr>
      </p:pic>
      <p:pic>
        <p:nvPicPr>
          <p:cNvPr id="3" name="Image 25" descr="WhatsApp Image 2022-04-11 at 8.57.25 PM">
            <a:extLst>
              <a:ext uri="{FF2B5EF4-FFF2-40B4-BE49-F238E27FC236}">
                <a16:creationId xmlns:a16="http://schemas.microsoft.com/office/drawing/2014/main" id="{C77ED997-C249-8CF9-4F07-54A29A605968}"/>
              </a:ext>
            </a:extLst>
          </p:cNvPr>
          <p:cNvPicPr>
            <a:picLocks/>
          </p:cNvPicPr>
          <p:nvPr/>
        </p:nvPicPr>
        <p:blipFill rotWithShape="1">
          <a:blip r:embed="rId3" cstate="print"/>
          <a:srcRect l="40064" t="11570" r="40121" b="12230"/>
          <a:stretch/>
        </p:blipFill>
        <p:spPr>
          <a:xfrm>
            <a:off x="7287639" y="958174"/>
            <a:ext cx="2624847" cy="4606047"/>
          </a:xfrm>
          <a:prstGeom prst="rect">
            <a:avLst/>
          </a:prstGeom>
        </p:spPr>
      </p:pic>
    </p:spTree>
    <p:extLst>
      <p:ext uri="{BB962C8B-B14F-4D97-AF65-F5344CB8AC3E}">
        <p14:creationId xmlns:p14="http://schemas.microsoft.com/office/powerpoint/2010/main" val="33535261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50C47293-233E-6336-4810-40D2824AB492}"/>
              </a:ext>
            </a:extLst>
          </p:cNvPr>
          <p:cNvSpPr>
            <a:spLocks noGrp="1"/>
          </p:cNvSpPr>
          <p:nvPr>
            <p:ph type="dt" sz="half" idx="10"/>
          </p:nvPr>
        </p:nvSpPr>
        <p:spPr/>
        <p:txBody>
          <a:bodyPr/>
          <a:lstStyle/>
          <a:p>
            <a:fld id="{150F56A1-1627-4D6E-9025-F19802C0E583}" type="datetime1">
              <a:rPr lang="en-IN" sz="1400" b="1" smtClean="0"/>
              <a:t>09-05-2025</a:t>
            </a:fld>
            <a:endParaRPr lang="en-IN" sz="1400" b="1" dirty="0"/>
          </a:p>
        </p:txBody>
      </p:sp>
      <p:sp>
        <p:nvSpPr>
          <p:cNvPr id="7" name="Slide Number Placeholder 6">
            <a:extLst>
              <a:ext uri="{FF2B5EF4-FFF2-40B4-BE49-F238E27FC236}">
                <a16:creationId xmlns:a16="http://schemas.microsoft.com/office/drawing/2014/main" id="{BEA27549-7CF2-64C0-9744-653D90153809}"/>
              </a:ext>
            </a:extLst>
          </p:cNvPr>
          <p:cNvSpPr>
            <a:spLocks noGrp="1"/>
          </p:cNvSpPr>
          <p:nvPr>
            <p:ph type="sldNum" sz="quarter" idx="12"/>
          </p:nvPr>
        </p:nvSpPr>
        <p:spPr/>
        <p:txBody>
          <a:bodyPr/>
          <a:lstStyle/>
          <a:p>
            <a:r>
              <a:rPr lang="en-US" sz="1400" b="1" dirty="0"/>
              <a:t>14</a:t>
            </a:r>
            <a:endParaRPr lang="en-IN" sz="1400" b="1" dirty="0"/>
          </a:p>
        </p:txBody>
      </p:sp>
      <p:sp>
        <p:nvSpPr>
          <p:cNvPr id="4" name="Title 3">
            <a:extLst>
              <a:ext uri="{FF2B5EF4-FFF2-40B4-BE49-F238E27FC236}">
                <a16:creationId xmlns:a16="http://schemas.microsoft.com/office/drawing/2014/main" id="{AE108EB3-A39C-0F24-DE88-3CD98D44FF4B}"/>
              </a:ext>
            </a:extLst>
          </p:cNvPr>
          <p:cNvSpPr>
            <a:spLocks noGrp="1"/>
          </p:cNvSpPr>
          <p:nvPr>
            <p:ph type="title"/>
          </p:nvPr>
        </p:nvSpPr>
        <p:spPr/>
        <p:txBody>
          <a:bodyPr/>
          <a:lstStyle/>
          <a:p>
            <a:endParaRPr lang="en-IN"/>
          </a:p>
        </p:txBody>
      </p:sp>
      <p:pic>
        <p:nvPicPr>
          <p:cNvPr id="8" name="Image 26" descr="WhatsApp Image 2022-04-11 at 8.57.43 PM">
            <a:extLst>
              <a:ext uri="{FF2B5EF4-FFF2-40B4-BE49-F238E27FC236}">
                <a16:creationId xmlns:a16="http://schemas.microsoft.com/office/drawing/2014/main" id="{623972E8-B0DB-A35A-C5AD-3316F8A76BB0}"/>
              </a:ext>
            </a:extLst>
          </p:cNvPr>
          <p:cNvPicPr>
            <a:picLocks/>
          </p:cNvPicPr>
          <p:nvPr/>
        </p:nvPicPr>
        <p:blipFill rotWithShape="1">
          <a:blip r:embed="rId2" cstate="print"/>
          <a:srcRect l="40172" t="11602" r="40056" b="13145"/>
          <a:stretch/>
        </p:blipFill>
        <p:spPr>
          <a:xfrm>
            <a:off x="2209800" y="1208661"/>
            <a:ext cx="2743200" cy="4440678"/>
          </a:xfrm>
          <a:prstGeom prst="rect">
            <a:avLst/>
          </a:prstGeom>
        </p:spPr>
      </p:pic>
      <p:pic>
        <p:nvPicPr>
          <p:cNvPr id="10" name="Image 27" descr="WhatsApp Image 2022-04-11 at 8.58.09 PM">
            <a:extLst>
              <a:ext uri="{FF2B5EF4-FFF2-40B4-BE49-F238E27FC236}">
                <a16:creationId xmlns:a16="http://schemas.microsoft.com/office/drawing/2014/main" id="{B2286783-BFD8-6BB5-B85E-419C4291B0CD}"/>
              </a:ext>
            </a:extLst>
          </p:cNvPr>
          <p:cNvPicPr>
            <a:picLocks/>
          </p:cNvPicPr>
          <p:nvPr/>
        </p:nvPicPr>
        <p:blipFill rotWithShape="1">
          <a:blip r:embed="rId3" cstate="print"/>
          <a:srcRect l="40172" t="11609" r="40403" b="13460"/>
          <a:stretch/>
        </p:blipFill>
        <p:spPr>
          <a:xfrm>
            <a:off x="7169285" y="1208659"/>
            <a:ext cx="2743200" cy="4440677"/>
          </a:xfrm>
          <a:prstGeom prst="rect">
            <a:avLst/>
          </a:prstGeom>
        </p:spPr>
      </p:pic>
    </p:spTree>
    <p:extLst>
      <p:ext uri="{BB962C8B-B14F-4D97-AF65-F5344CB8AC3E}">
        <p14:creationId xmlns:p14="http://schemas.microsoft.com/office/powerpoint/2010/main" val="24804067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50C47293-233E-6336-4810-40D2824AB492}"/>
              </a:ext>
            </a:extLst>
          </p:cNvPr>
          <p:cNvSpPr>
            <a:spLocks noGrp="1"/>
          </p:cNvSpPr>
          <p:nvPr>
            <p:ph type="dt" sz="half" idx="10"/>
          </p:nvPr>
        </p:nvSpPr>
        <p:spPr/>
        <p:txBody>
          <a:bodyPr/>
          <a:lstStyle/>
          <a:p>
            <a:fld id="{150F56A1-1627-4D6E-9025-F19802C0E583}" type="datetime1">
              <a:rPr lang="en-IN" sz="1400" b="1" smtClean="0"/>
              <a:t>09-05-2025</a:t>
            </a:fld>
            <a:endParaRPr lang="en-IN" sz="1400" b="1" dirty="0"/>
          </a:p>
        </p:txBody>
      </p:sp>
      <p:sp>
        <p:nvSpPr>
          <p:cNvPr id="7" name="Slide Number Placeholder 6">
            <a:extLst>
              <a:ext uri="{FF2B5EF4-FFF2-40B4-BE49-F238E27FC236}">
                <a16:creationId xmlns:a16="http://schemas.microsoft.com/office/drawing/2014/main" id="{BEA27549-7CF2-64C0-9744-653D90153809}"/>
              </a:ext>
            </a:extLst>
          </p:cNvPr>
          <p:cNvSpPr>
            <a:spLocks noGrp="1"/>
          </p:cNvSpPr>
          <p:nvPr>
            <p:ph type="sldNum" sz="quarter" idx="12"/>
          </p:nvPr>
        </p:nvSpPr>
        <p:spPr/>
        <p:txBody>
          <a:bodyPr/>
          <a:lstStyle/>
          <a:p>
            <a:r>
              <a:rPr lang="en-US" sz="1400" b="1" dirty="0"/>
              <a:t>15</a:t>
            </a:r>
            <a:endParaRPr lang="en-IN" sz="1400" b="1" dirty="0"/>
          </a:p>
        </p:txBody>
      </p:sp>
      <p:sp>
        <p:nvSpPr>
          <p:cNvPr id="8" name="Title 7">
            <a:extLst>
              <a:ext uri="{FF2B5EF4-FFF2-40B4-BE49-F238E27FC236}">
                <a16:creationId xmlns:a16="http://schemas.microsoft.com/office/drawing/2014/main" id="{725F4FE4-5D31-D2A4-41FE-54DB609B793E}"/>
              </a:ext>
            </a:extLst>
          </p:cNvPr>
          <p:cNvSpPr>
            <a:spLocks noGrp="1"/>
          </p:cNvSpPr>
          <p:nvPr>
            <p:ph type="title"/>
          </p:nvPr>
        </p:nvSpPr>
        <p:spPr/>
        <p:txBody>
          <a:bodyPr/>
          <a:lstStyle/>
          <a:p>
            <a:endParaRPr lang="en-IN"/>
          </a:p>
        </p:txBody>
      </p:sp>
      <p:pic>
        <p:nvPicPr>
          <p:cNvPr id="9" name="Image 28" descr="WhatsApp Image 2022-04-11 at 8.58.09 PM (1)">
            <a:extLst>
              <a:ext uri="{FF2B5EF4-FFF2-40B4-BE49-F238E27FC236}">
                <a16:creationId xmlns:a16="http://schemas.microsoft.com/office/drawing/2014/main" id="{E4DB5E2E-605A-BAFB-5597-9DAF16A2854A}"/>
              </a:ext>
            </a:extLst>
          </p:cNvPr>
          <p:cNvPicPr>
            <a:picLocks/>
          </p:cNvPicPr>
          <p:nvPr/>
        </p:nvPicPr>
        <p:blipFill rotWithShape="1">
          <a:blip r:embed="rId2" cstate="print"/>
          <a:srcRect l="40172" t="11910" r="40403" b="12527"/>
          <a:stretch/>
        </p:blipFill>
        <p:spPr>
          <a:xfrm>
            <a:off x="4591456" y="1303506"/>
            <a:ext cx="2595664" cy="4250987"/>
          </a:xfrm>
          <a:prstGeom prst="rect">
            <a:avLst/>
          </a:prstGeom>
        </p:spPr>
      </p:pic>
    </p:spTree>
    <p:extLst>
      <p:ext uri="{BB962C8B-B14F-4D97-AF65-F5344CB8AC3E}">
        <p14:creationId xmlns:p14="http://schemas.microsoft.com/office/powerpoint/2010/main" val="39464654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1B60B-F672-D3F4-0F7D-954F01B42FB4}"/>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CONCLUSION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E01F847-28E8-9029-8E3D-CF9D87CB0782}"/>
              </a:ext>
            </a:extLst>
          </p:cNvPr>
          <p:cNvSpPr>
            <a:spLocks noGrp="1"/>
          </p:cNvSpPr>
          <p:nvPr>
            <p:ph idx="1"/>
          </p:nvPr>
        </p:nvSpPr>
        <p:spPr>
          <a:xfrm>
            <a:off x="838200" y="1639009"/>
            <a:ext cx="10515600" cy="4351338"/>
          </a:xfrm>
        </p:spPr>
        <p:txBody>
          <a:bodyPr>
            <a:normAutofit/>
          </a:bodyPr>
          <a:lstStyle/>
          <a:p>
            <a:pPr marL="0" indent="0" algn="l">
              <a:lnSpc>
                <a:spcPct val="100000"/>
              </a:lnSpc>
              <a:buNone/>
            </a:pPr>
            <a:r>
              <a:rPr lang="en-US" dirty="0">
                <a:latin typeface="Times New Roman" panose="02020603050405020304" pitchFamily="18" charset="0"/>
                <a:cs typeface="Times New Roman" panose="02020603050405020304" pitchFamily="18" charset="0"/>
              </a:rPr>
              <a:t>The Figma-based UI design for the marine travel app provides a clean, user-friendly interface that ensures easy navigation, efficient ticket booking, and clear information display. By maintaining consistent typography, spacing, and color schemes, the app enhances usability and visual appeal. Key features like login, ship search, booking, calendar selection, passenger details, and secure payment are well-integrated into the prototype, offering a smooth and intuitive user experience. This design helps save time, improves efficiency, and supports both domestic and international marine travel.</a:t>
            </a:r>
            <a:endParaRPr lang="en-IN" dirty="0">
              <a:latin typeface="Times New Roman" panose="02020603050405020304" pitchFamily="18" charset="0"/>
              <a:cs typeface="Times New Roman" panose="02020603050405020304" pitchFamily="18" charset="0"/>
            </a:endParaRPr>
          </a:p>
        </p:txBody>
      </p:sp>
      <p:sp>
        <p:nvSpPr>
          <p:cNvPr id="6" name="Date Placeholder 5">
            <a:extLst>
              <a:ext uri="{FF2B5EF4-FFF2-40B4-BE49-F238E27FC236}">
                <a16:creationId xmlns:a16="http://schemas.microsoft.com/office/drawing/2014/main" id="{D68169DF-488B-8199-AF20-C7C8AA76941B}"/>
              </a:ext>
            </a:extLst>
          </p:cNvPr>
          <p:cNvSpPr>
            <a:spLocks noGrp="1"/>
          </p:cNvSpPr>
          <p:nvPr>
            <p:ph type="dt" sz="half" idx="10"/>
          </p:nvPr>
        </p:nvSpPr>
        <p:spPr/>
        <p:txBody>
          <a:bodyPr/>
          <a:lstStyle/>
          <a:p>
            <a:fld id="{8606A6E0-907F-4FD9-9B99-548DDB8581BA}" type="datetime1">
              <a:rPr lang="en-IN" sz="1400" b="1" smtClean="0"/>
              <a:t>09-05-2025</a:t>
            </a:fld>
            <a:endParaRPr lang="en-IN" sz="1400" b="1" dirty="0"/>
          </a:p>
        </p:txBody>
      </p:sp>
      <p:sp>
        <p:nvSpPr>
          <p:cNvPr id="7" name="Slide Number Placeholder 6">
            <a:extLst>
              <a:ext uri="{FF2B5EF4-FFF2-40B4-BE49-F238E27FC236}">
                <a16:creationId xmlns:a16="http://schemas.microsoft.com/office/drawing/2014/main" id="{C001FCED-FB6E-8F77-9FA5-00EE86BD5714}"/>
              </a:ext>
            </a:extLst>
          </p:cNvPr>
          <p:cNvSpPr>
            <a:spLocks noGrp="1"/>
          </p:cNvSpPr>
          <p:nvPr>
            <p:ph type="sldNum" sz="quarter" idx="12"/>
          </p:nvPr>
        </p:nvSpPr>
        <p:spPr/>
        <p:txBody>
          <a:bodyPr/>
          <a:lstStyle/>
          <a:p>
            <a:r>
              <a:rPr lang="en-US" sz="1400" b="1" dirty="0"/>
              <a:t>16</a:t>
            </a:r>
            <a:endParaRPr lang="en-IN" sz="1400" b="1" dirty="0"/>
          </a:p>
        </p:txBody>
      </p:sp>
    </p:spTree>
    <p:extLst>
      <p:ext uri="{BB962C8B-B14F-4D97-AF65-F5344CB8AC3E}">
        <p14:creationId xmlns:p14="http://schemas.microsoft.com/office/powerpoint/2010/main" val="11851113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51F69-0EE4-E492-A57B-5AC0BCCBB531}"/>
              </a:ext>
            </a:extLst>
          </p:cNvPr>
          <p:cNvSpPr>
            <a:spLocks noGrp="1"/>
          </p:cNvSpPr>
          <p:nvPr>
            <p:ph type="title"/>
          </p:nvPr>
        </p:nvSpPr>
        <p:spPr>
          <a:xfrm>
            <a:off x="632012" y="2766218"/>
            <a:ext cx="10515600" cy="1325563"/>
          </a:xfrm>
        </p:spPr>
        <p:txBody>
          <a:bodyPr/>
          <a:lstStyle/>
          <a:p>
            <a:pPr algn="ctr"/>
            <a:r>
              <a:rPr lang="en-US" b="1" dirty="0">
                <a:latin typeface="Times New Roman" panose="02020603050405020304" pitchFamily="18" charset="0"/>
                <a:cs typeface="Times New Roman" panose="02020603050405020304" pitchFamily="18" charset="0"/>
              </a:rPr>
              <a:t>THANK YOU</a:t>
            </a:r>
            <a:endParaRPr lang="en-IN" b="1"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7DA37346-D367-708D-6054-FFC41879042E}"/>
              </a:ext>
            </a:extLst>
          </p:cNvPr>
          <p:cNvSpPr>
            <a:spLocks noGrp="1"/>
          </p:cNvSpPr>
          <p:nvPr>
            <p:ph type="dt" sz="half" idx="10"/>
          </p:nvPr>
        </p:nvSpPr>
        <p:spPr/>
        <p:txBody>
          <a:bodyPr/>
          <a:lstStyle/>
          <a:p>
            <a:fld id="{8D8CA47C-1277-4401-B0FC-9C5598FE3C0C}" type="datetime1">
              <a:rPr lang="en-IN" sz="1400" b="1" smtClean="0"/>
              <a:t>09-05-2025</a:t>
            </a:fld>
            <a:endParaRPr lang="en-IN" sz="1400" b="1" dirty="0"/>
          </a:p>
        </p:txBody>
      </p:sp>
      <p:sp>
        <p:nvSpPr>
          <p:cNvPr id="6" name="Slide Number Placeholder 5">
            <a:extLst>
              <a:ext uri="{FF2B5EF4-FFF2-40B4-BE49-F238E27FC236}">
                <a16:creationId xmlns:a16="http://schemas.microsoft.com/office/drawing/2014/main" id="{D3622838-AA7D-C761-D814-90A0B3AA3301}"/>
              </a:ext>
            </a:extLst>
          </p:cNvPr>
          <p:cNvSpPr>
            <a:spLocks noGrp="1"/>
          </p:cNvSpPr>
          <p:nvPr>
            <p:ph type="sldNum" sz="quarter" idx="12"/>
          </p:nvPr>
        </p:nvSpPr>
        <p:spPr/>
        <p:txBody>
          <a:bodyPr/>
          <a:lstStyle/>
          <a:p>
            <a:r>
              <a:rPr lang="en-US" sz="1400" b="1" dirty="0"/>
              <a:t>17</a:t>
            </a:r>
            <a:endParaRPr lang="en-IN" sz="1400" b="1" dirty="0"/>
          </a:p>
        </p:txBody>
      </p:sp>
    </p:spTree>
    <p:extLst>
      <p:ext uri="{BB962C8B-B14F-4D97-AF65-F5344CB8AC3E}">
        <p14:creationId xmlns:p14="http://schemas.microsoft.com/office/powerpoint/2010/main" val="40588665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EC571-F416-6B08-D9A7-AFACD4FB931B}"/>
              </a:ext>
            </a:extLst>
          </p:cNvPr>
          <p:cNvSpPr>
            <a:spLocks noGrp="1"/>
          </p:cNvSpPr>
          <p:nvPr>
            <p:ph type="title"/>
          </p:nvPr>
        </p:nvSpPr>
        <p:spPr/>
        <p:txBody>
          <a:bodyPr>
            <a:normAutofit/>
          </a:bodyPr>
          <a:lstStyle/>
          <a:p>
            <a:r>
              <a:rPr lang="en-US" sz="4000" b="1" dirty="0">
                <a:latin typeface="Trebuchet MS" panose="020B0603020202020204" pitchFamily="34" charset="0"/>
              </a:rPr>
              <a:t>CONTENTS</a:t>
            </a:r>
            <a:endParaRPr lang="en-IN" sz="4000" b="1" dirty="0">
              <a:latin typeface="Trebuchet MS" panose="020B0603020202020204" pitchFamily="34" charset="0"/>
            </a:endParaRPr>
          </a:p>
        </p:txBody>
      </p:sp>
      <p:sp>
        <p:nvSpPr>
          <p:cNvPr id="3" name="Content Placeholder 2">
            <a:extLst>
              <a:ext uri="{FF2B5EF4-FFF2-40B4-BE49-F238E27FC236}">
                <a16:creationId xmlns:a16="http://schemas.microsoft.com/office/drawing/2014/main" id="{D841E2D1-8E29-54FE-078C-EB70C3411907}"/>
              </a:ext>
            </a:extLst>
          </p:cNvPr>
          <p:cNvSpPr>
            <a:spLocks noGrp="1"/>
          </p:cNvSpPr>
          <p:nvPr>
            <p:ph idx="1"/>
          </p:nvPr>
        </p:nvSpPr>
        <p:spPr/>
        <p:txBody>
          <a:bodyPr>
            <a:normAutofit lnSpcReduction="10000"/>
          </a:bodyPr>
          <a:lstStyle/>
          <a:p>
            <a:pPr>
              <a:lnSpc>
                <a:spcPct val="100000"/>
              </a:lnSpc>
            </a:pPr>
            <a:r>
              <a:rPr lang="en-US" dirty="0">
                <a:latin typeface="Times New Roman" panose="02020603050405020304" pitchFamily="18" charset="0"/>
                <a:cs typeface="Times New Roman" panose="02020603050405020304" pitchFamily="18" charset="0"/>
              </a:rPr>
              <a:t>Objectives</a:t>
            </a:r>
          </a:p>
          <a:p>
            <a:pPr>
              <a:lnSpc>
                <a:spcPct val="100000"/>
              </a:lnSpc>
            </a:pPr>
            <a:r>
              <a:rPr lang="en-US" dirty="0">
                <a:latin typeface="Times New Roman" panose="02020603050405020304" pitchFamily="18" charset="0"/>
                <a:cs typeface="Times New Roman" panose="02020603050405020304" pitchFamily="18" charset="0"/>
              </a:rPr>
              <a:t>Problem Statement</a:t>
            </a:r>
          </a:p>
          <a:p>
            <a:pPr>
              <a:lnSpc>
                <a:spcPct val="100000"/>
              </a:lnSpc>
            </a:pPr>
            <a:r>
              <a:rPr lang="en-US" dirty="0">
                <a:latin typeface="Times New Roman" panose="02020603050405020304" pitchFamily="18" charset="0"/>
                <a:cs typeface="Times New Roman" panose="02020603050405020304" pitchFamily="18" charset="0"/>
              </a:rPr>
              <a:t>Existing System</a:t>
            </a:r>
          </a:p>
          <a:p>
            <a:pPr>
              <a:lnSpc>
                <a:spcPct val="100000"/>
              </a:lnSpc>
            </a:pPr>
            <a:r>
              <a:rPr lang="en-US" dirty="0">
                <a:latin typeface="Times New Roman" panose="02020603050405020304" pitchFamily="18" charset="0"/>
                <a:cs typeface="Times New Roman" panose="02020603050405020304" pitchFamily="18" charset="0"/>
              </a:rPr>
              <a:t>Proposed System</a:t>
            </a:r>
          </a:p>
          <a:p>
            <a:pPr>
              <a:lnSpc>
                <a:spcPct val="100000"/>
              </a:lnSpc>
            </a:pPr>
            <a:r>
              <a:rPr lang="en-US" dirty="0">
                <a:latin typeface="Times New Roman" panose="02020603050405020304" pitchFamily="18" charset="0"/>
                <a:cs typeface="Times New Roman" panose="02020603050405020304" pitchFamily="18" charset="0"/>
              </a:rPr>
              <a:t>Workflow</a:t>
            </a:r>
          </a:p>
          <a:p>
            <a:pPr>
              <a:lnSpc>
                <a:spcPct val="100000"/>
              </a:lnSpc>
            </a:pPr>
            <a:r>
              <a:rPr lang="en-US" dirty="0">
                <a:latin typeface="Times New Roman" panose="02020603050405020304" pitchFamily="18" charset="0"/>
                <a:cs typeface="Times New Roman" panose="02020603050405020304" pitchFamily="18" charset="0"/>
              </a:rPr>
              <a:t>Architecture</a:t>
            </a:r>
          </a:p>
          <a:p>
            <a:pPr>
              <a:lnSpc>
                <a:spcPct val="100000"/>
              </a:lnSpc>
            </a:pPr>
            <a:r>
              <a:rPr lang="en-US" dirty="0">
                <a:latin typeface="Times New Roman" panose="02020603050405020304" pitchFamily="18" charset="0"/>
                <a:cs typeface="Times New Roman" panose="02020603050405020304" pitchFamily="18" charset="0"/>
              </a:rPr>
              <a:t>Modules</a:t>
            </a:r>
          </a:p>
          <a:p>
            <a:pPr>
              <a:lnSpc>
                <a:spcPct val="100000"/>
              </a:lnSpc>
            </a:pPr>
            <a:r>
              <a:rPr lang="en-US" dirty="0">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11702377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7BFEE-3B74-D26D-0310-2F6E422ECBFC}"/>
              </a:ext>
            </a:extLst>
          </p:cNvPr>
          <p:cNvSpPr>
            <a:spLocks noGrp="1"/>
          </p:cNvSpPr>
          <p:nvPr>
            <p:ph type="title"/>
          </p:nvPr>
        </p:nvSpPr>
        <p:spPr/>
        <p:txBody>
          <a:bodyPr>
            <a:normAutofit/>
          </a:bodyPr>
          <a:lstStyle/>
          <a:p>
            <a:r>
              <a:rPr lang="en-US" b="1" dirty="0">
                <a:latin typeface="Times New Roman" panose="02020603050405020304" pitchFamily="18" charset="0"/>
                <a:cs typeface="Times New Roman" panose="02020603050405020304" pitchFamily="18" charset="0"/>
              </a:rPr>
              <a:t>OBJECTIVES</a:t>
            </a:r>
            <a:endParaRPr lang="en-IN" b="1" dirty="0">
              <a:latin typeface="Times New Roman" panose="02020603050405020304" pitchFamily="18" charset="0"/>
              <a:cs typeface="Times New Roman" panose="02020603050405020304" pitchFamily="18" charset="0"/>
            </a:endParaRPr>
          </a:p>
        </p:txBody>
      </p:sp>
      <p:sp>
        <p:nvSpPr>
          <p:cNvPr id="6" name="Date Placeholder 5">
            <a:extLst>
              <a:ext uri="{FF2B5EF4-FFF2-40B4-BE49-F238E27FC236}">
                <a16:creationId xmlns:a16="http://schemas.microsoft.com/office/drawing/2014/main" id="{2642AEDC-A031-56A6-24D1-E4CC079DAA27}"/>
              </a:ext>
            </a:extLst>
          </p:cNvPr>
          <p:cNvSpPr>
            <a:spLocks noGrp="1"/>
          </p:cNvSpPr>
          <p:nvPr>
            <p:ph type="dt" sz="half" idx="10"/>
          </p:nvPr>
        </p:nvSpPr>
        <p:spPr/>
        <p:txBody>
          <a:bodyPr/>
          <a:lstStyle/>
          <a:p>
            <a:fld id="{B35D023E-E151-4AA7-BCB2-01C837539962}" type="datetime1">
              <a:rPr lang="en-IN" sz="1400" b="1" smtClean="0"/>
              <a:t>09-05-2025</a:t>
            </a:fld>
            <a:endParaRPr lang="en-IN" sz="1400" b="1" dirty="0"/>
          </a:p>
        </p:txBody>
      </p:sp>
      <p:sp>
        <p:nvSpPr>
          <p:cNvPr id="7" name="Slide Number Placeholder 6">
            <a:extLst>
              <a:ext uri="{FF2B5EF4-FFF2-40B4-BE49-F238E27FC236}">
                <a16:creationId xmlns:a16="http://schemas.microsoft.com/office/drawing/2014/main" id="{1E9463ED-F23C-F8FC-0EDE-E3D5574EF11B}"/>
              </a:ext>
            </a:extLst>
          </p:cNvPr>
          <p:cNvSpPr>
            <a:spLocks noGrp="1"/>
          </p:cNvSpPr>
          <p:nvPr>
            <p:ph type="sldNum" sz="quarter" idx="12"/>
          </p:nvPr>
        </p:nvSpPr>
        <p:spPr/>
        <p:txBody>
          <a:bodyPr/>
          <a:lstStyle/>
          <a:p>
            <a:r>
              <a:rPr lang="en-US" sz="1400" b="1" dirty="0"/>
              <a:t>1</a:t>
            </a:r>
          </a:p>
        </p:txBody>
      </p:sp>
      <p:sp>
        <p:nvSpPr>
          <p:cNvPr id="5" name="Rectangle 2">
            <a:extLst>
              <a:ext uri="{FF2B5EF4-FFF2-40B4-BE49-F238E27FC236}">
                <a16:creationId xmlns:a16="http://schemas.microsoft.com/office/drawing/2014/main" id="{0CA7CAE1-A422-FCEE-362F-B07B9B0138FB}"/>
              </a:ext>
            </a:extLst>
          </p:cNvPr>
          <p:cNvSpPr>
            <a:spLocks noGrp="1" noChangeArrowheads="1"/>
          </p:cNvSpPr>
          <p:nvPr>
            <p:ph idx="1"/>
          </p:nvPr>
        </p:nvSpPr>
        <p:spPr bwMode="auto">
          <a:xfrm>
            <a:off x="731196" y="1496455"/>
            <a:ext cx="10979426" cy="35548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174625" marR="0" lvl="0" indent="-174625" algn="just" defTabSz="914400" rtl="0" eaLnBrk="0" fontAlgn="base" latinLnBrk="0" hangingPunct="0">
              <a:lnSpc>
                <a:spcPct val="100000"/>
              </a:lnSpc>
              <a:spcBef>
                <a:spcPct val="0"/>
              </a:spcBef>
              <a:spcAft>
                <a:spcPct val="0"/>
              </a:spcAft>
              <a:buClrTx/>
              <a:buSzTx/>
              <a:buFontTx/>
              <a:buChar char="•"/>
              <a:tabLst/>
            </a:pPr>
            <a:r>
              <a:rPr kumimoji="0" lang="en-US" altLang="en-US" sz="2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design an intuitive and user-friendly interface for marine travel applications using Figma.</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enhance the user experience for travelers by providing clear navigation, booking, and real-time tracking features.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create wireframes, prototypes, and UI components tailored to the  needs of marine travel (e.g., ferry booking, cruise details, port information).</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ensure accessibility, responsiveness, and visual appeal across various devices.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streamline the design handoff process between designers and developers using Figma’s collaboration tools.</a:t>
            </a:r>
          </a:p>
        </p:txBody>
      </p:sp>
    </p:spTree>
    <p:extLst>
      <p:ext uri="{BB962C8B-B14F-4D97-AF65-F5344CB8AC3E}">
        <p14:creationId xmlns:p14="http://schemas.microsoft.com/office/powerpoint/2010/main" val="16606230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059AD-BAD2-D962-E960-E5B5DF7EF344}"/>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PROBLEM STATEMENT</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2BDB85B-7DF0-5BEC-0CEC-188D7E8FE80D}"/>
              </a:ext>
            </a:extLst>
          </p:cNvPr>
          <p:cNvSpPr>
            <a:spLocks noGrp="1"/>
          </p:cNvSpPr>
          <p:nvPr>
            <p:ph idx="1"/>
          </p:nvPr>
        </p:nvSpPr>
        <p:spPr/>
        <p:txBody>
          <a:bodyPr>
            <a:normAutofit fontScale="85000" lnSpcReduction="10000"/>
          </a:bodyPr>
          <a:lstStyle/>
          <a:p>
            <a:pPr>
              <a:lnSpc>
                <a:spcPct val="100000"/>
              </a:lnSpc>
            </a:pPr>
            <a:r>
              <a:rPr lang="en-US" b="0" i="0" dirty="0">
                <a:solidFill>
                  <a:srgbClr val="000000"/>
                </a:solidFill>
                <a:effectLst/>
                <a:latin typeface="Times New Roman" panose="02020603050405020304" pitchFamily="18" charset="0"/>
                <a:cs typeface="Times New Roman" panose="02020603050405020304" pitchFamily="18" charset="0"/>
              </a:rPr>
              <a:t>Existing marine travel apps often have outdated or poorly designed user interfaces.</a:t>
            </a:r>
          </a:p>
          <a:p>
            <a:pPr>
              <a:lnSpc>
                <a:spcPct val="100000"/>
              </a:lnSpc>
            </a:pPr>
            <a:r>
              <a:rPr lang="en-US" b="0" i="0" dirty="0">
                <a:solidFill>
                  <a:srgbClr val="000000"/>
                </a:solidFill>
                <a:effectLst/>
                <a:latin typeface="Times New Roman" panose="02020603050405020304" pitchFamily="18" charset="0"/>
                <a:cs typeface="Times New Roman" panose="02020603050405020304" pitchFamily="18" charset="0"/>
              </a:rPr>
              <a:t>Users struggle with navigation, booking tickets, and accessing key travel information.</a:t>
            </a:r>
          </a:p>
          <a:p>
            <a:pPr>
              <a:lnSpc>
                <a:spcPct val="100000"/>
              </a:lnSpc>
            </a:pPr>
            <a:r>
              <a:rPr lang="en-US" b="0" i="0" dirty="0">
                <a:solidFill>
                  <a:srgbClr val="000000"/>
                </a:solidFill>
                <a:effectLst/>
                <a:latin typeface="Times New Roman" panose="02020603050405020304" pitchFamily="18" charset="0"/>
                <a:cs typeface="Times New Roman" panose="02020603050405020304" pitchFamily="18" charset="0"/>
              </a:rPr>
              <a:t>Inconsistent design across platforms leads to confusion and a poor user experience.</a:t>
            </a:r>
          </a:p>
          <a:p>
            <a:pPr>
              <a:lnSpc>
                <a:spcPct val="100000"/>
              </a:lnSpc>
            </a:pPr>
            <a:r>
              <a:rPr lang="en-US" b="0" i="0" dirty="0">
                <a:solidFill>
                  <a:srgbClr val="000000"/>
                </a:solidFill>
                <a:effectLst/>
                <a:latin typeface="Times New Roman" panose="02020603050405020304" pitchFamily="18" charset="0"/>
                <a:cs typeface="Times New Roman" panose="02020603050405020304" pitchFamily="18" charset="0"/>
              </a:rPr>
              <a:t>Real-time features like route tracking, delays, and port updates are often not clearly presented.</a:t>
            </a:r>
          </a:p>
          <a:p>
            <a:pPr>
              <a:lnSpc>
                <a:spcPct val="100000"/>
              </a:lnSpc>
            </a:pPr>
            <a:r>
              <a:rPr lang="en-US" b="0" i="0" dirty="0">
                <a:solidFill>
                  <a:srgbClr val="000000"/>
                </a:solidFill>
                <a:effectLst/>
                <a:latin typeface="Times New Roman" panose="02020603050405020304" pitchFamily="18" charset="0"/>
                <a:cs typeface="Times New Roman" panose="02020603050405020304" pitchFamily="18" charset="0"/>
              </a:rPr>
              <a:t>Lack of accessibility options makes apps difficult to use for people with disabilities.</a:t>
            </a:r>
          </a:p>
          <a:p>
            <a:pPr>
              <a:lnSpc>
                <a:spcPct val="100000"/>
              </a:lnSpc>
            </a:pPr>
            <a:r>
              <a:rPr lang="en-US" b="0" i="0" dirty="0">
                <a:solidFill>
                  <a:srgbClr val="000000"/>
                </a:solidFill>
                <a:effectLst/>
                <a:latin typeface="Times New Roman" panose="02020603050405020304" pitchFamily="18" charset="0"/>
                <a:cs typeface="Times New Roman" panose="02020603050405020304" pitchFamily="18" charset="0"/>
              </a:rPr>
              <a:t>Current design processes lack efficient collaboration between designers and developers.</a:t>
            </a:r>
            <a:endParaRPr lang="en-IN" dirty="0">
              <a:latin typeface="Times New Roman" panose="02020603050405020304" pitchFamily="18" charset="0"/>
              <a:cs typeface="Times New Roman" panose="02020603050405020304" pitchFamily="18" charset="0"/>
            </a:endParaRPr>
          </a:p>
        </p:txBody>
      </p:sp>
      <p:sp>
        <p:nvSpPr>
          <p:cNvPr id="6" name="Date Placeholder 5">
            <a:extLst>
              <a:ext uri="{FF2B5EF4-FFF2-40B4-BE49-F238E27FC236}">
                <a16:creationId xmlns:a16="http://schemas.microsoft.com/office/drawing/2014/main" id="{66E031F7-5094-D28B-249A-792D3C9FFAE4}"/>
              </a:ext>
            </a:extLst>
          </p:cNvPr>
          <p:cNvSpPr>
            <a:spLocks noGrp="1"/>
          </p:cNvSpPr>
          <p:nvPr>
            <p:ph type="dt" sz="half" idx="10"/>
          </p:nvPr>
        </p:nvSpPr>
        <p:spPr/>
        <p:txBody>
          <a:bodyPr/>
          <a:lstStyle/>
          <a:p>
            <a:fld id="{BF0B26C4-330F-468F-BD9E-0D59711E992C}" type="datetime1">
              <a:rPr lang="en-IN" sz="1400" b="1" smtClean="0"/>
              <a:t>09-05-2025</a:t>
            </a:fld>
            <a:endParaRPr lang="en-IN" sz="1400" b="1" dirty="0"/>
          </a:p>
        </p:txBody>
      </p:sp>
      <p:sp>
        <p:nvSpPr>
          <p:cNvPr id="7" name="Slide Number Placeholder 6">
            <a:extLst>
              <a:ext uri="{FF2B5EF4-FFF2-40B4-BE49-F238E27FC236}">
                <a16:creationId xmlns:a16="http://schemas.microsoft.com/office/drawing/2014/main" id="{8227930A-E8D8-3EAA-BDFC-EF192893F977}"/>
              </a:ext>
            </a:extLst>
          </p:cNvPr>
          <p:cNvSpPr>
            <a:spLocks noGrp="1"/>
          </p:cNvSpPr>
          <p:nvPr>
            <p:ph type="sldNum" sz="quarter" idx="12"/>
          </p:nvPr>
        </p:nvSpPr>
        <p:spPr/>
        <p:txBody>
          <a:bodyPr/>
          <a:lstStyle/>
          <a:p>
            <a:r>
              <a:rPr lang="en-US" sz="1400" b="1" dirty="0"/>
              <a:t>2</a:t>
            </a:r>
            <a:endParaRPr lang="en-IN" sz="1400" b="1" dirty="0"/>
          </a:p>
        </p:txBody>
      </p:sp>
    </p:spTree>
    <p:extLst>
      <p:ext uri="{BB962C8B-B14F-4D97-AF65-F5344CB8AC3E}">
        <p14:creationId xmlns:p14="http://schemas.microsoft.com/office/powerpoint/2010/main" val="30279183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45C9C-5654-6981-0E74-CCEA9E98D6DE}"/>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EXISTING SYSTEM</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72C2A1D-9408-1CC6-3039-5B2CAED6A2BC}"/>
              </a:ext>
            </a:extLst>
          </p:cNvPr>
          <p:cNvSpPr>
            <a:spLocks noGrp="1"/>
          </p:cNvSpPr>
          <p:nvPr>
            <p:ph idx="1"/>
          </p:nvPr>
        </p:nvSpPr>
        <p:spPr>
          <a:xfrm>
            <a:off x="838200" y="1690688"/>
            <a:ext cx="10778412" cy="4532830"/>
          </a:xfrm>
        </p:spPr>
        <p:txBody>
          <a:bodyPr>
            <a:normAutofit/>
          </a:bodyPr>
          <a:lstStyle/>
          <a:p>
            <a:pPr>
              <a:lnSpc>
                <a:spcPct val="100000"/>
              </a:lnSpc>
            </a:pPr>
            <a:r>
              <a:rPr lang="en-US" sz="2700" dirty="0">
                <a:latin typeface="Times New Roman" panose="02020603050405020304" pitchFamily="18" charset="0"/>
                <a:cs typeface="Times New Roman" panose="02020603050405020304" pitchFamily="18" charset="0"/>
              </a:rPr>
              <a:t>Most marine travel apps have cluttered and confusing user interfaces</a:t>
            </a:r>
          </a:p>
          <a:p>
            <a:pPr>
              <a:lnSpc>
                <a:spcPct val="100000"/>
              </a:lnSpc>
            </a:pPr>
            <a:r>
              <a:rPr lang="en-US" sz="2700" dirty="0">
                <a:latin typeface="Times New Roman" panose="02020603050405020304" pitchFamily="18" charset="0"/>
                <a:cs typeface="Times New Roman" panose="02020603050405020304" pitchFamily="18" charset="0"/>
              </a:rPr>
              <a:t>Users face difficulties in booking or managing travel efficiently.</a:t>
            </a:r>
          </a:p>
          <a:p>
            <a:pPr>
              <a:lnSpc>
                <a:spcPct val="100000"/>
              </a:lnSpc>
            </a:pPr>
            <a:r>
              <a:rPr lang="en-US" sz="2700" dirty="0">
                <a:latin typeface="Times New Roman" panose="02020603050405020304" pitchFamily="18" charset="0"/>
                <a:cs typeface="Times New Roman" panose="02020603050405020304" pitchFamily="18" charset="0"/>
              </a:rPr>
              <a:t>Navigation is not intuitive, making it hard to find key features.</a:t>
            </a:r>
          </a:p>
          <a:p>
            <a:pPr>
              <a:lnSpc>
                <a:spcPct val="100000"/>
              </a:lnSpc>
            </a:pPr>
            <a:r>
              <a:rPr lang="en-US" sz="2700" dirty="0">
                <a:latin typeface="Times New Roman" panose="02020603050405020304" pitchFamily="18" charset="0"/>
                <a:cs typeface="Times New Roman" panose="02020603050405020304" pitchFamily="18" charset="0"/>
              </a:rPr>
              <a:t>UI lacks clear iconography and consistent design elements.</a:t>
            </a:r>
          </a:p>
          <a:p>
            <a:pPr>
              <a:lnSpc>
                <a:spcPct val="100000"/>
              </a:lnSpc>
            </a:pPr>
            <a:r>
              <a:rPr lang="en-US" sz="2700" dirty="0">
                <a:latin typeface="Times New Roman" panose="02020603050405020304" pitchFamily="18" charset="0"/>
                <a:cs typeface="Times New Roman" panose="02020603050405020304" pitchFamily="18" charset="0"/>
              </a:rPr>
              <a:t>Designs often ignore user-centric principles, reducing usability.</a:t>
            </a:r>
          </a:p>
          <a:p>
            <a:pPr>
              <a:lnSpc>
                <a:spcPct val="100000"/>
              </a:lnSpc>
            </a:pPr>
            <a:r>
              <a:rPr lang="en-US" sz="2700" dirty="0">
                <a:latin typeface="Times New Roman" panose="02020603050405020304" pitchFamily="18" charset="0"/>
                <a:cs typeface="Times New Roman" panose="02020603050405020304" pitchFamily="18" charset="0"/>
              </a:rPr>
              <a:t>Accessibility features are minimal or nonexistent, affecting user inclusivity.</a:t>
            </a:r>
          </a:p>
          <a:p>
            <a:pPr>
              <a:lnSpc>
                <a:spcPct val="100000"/>
              </a:lnSpc>
            </a:pPr>
            <a:r>
              <a:rPr lang="en-US" sz="2700" dirty="0">
                <a:latin typeface="Times New Roman" panose="02020603050405020304" pitchFamily="18" charset="0"/>
                <a:cs typeface="Times New Roman" panose="02020603050405020304" pitchFamily="18" charset="0"/>
              </a:rPr>
              <a:t>Inconsistent experience across different platforms and devices.</a:t>
            </a:r>
          </a:p>
        </p:txBody>
      </p:sp>
      <p:sp>
        <p:nvSpPr>
          <p:cNvPr id="6" name="Date Placeholder 5">
            <a:extLst>
              <a:ext uri="{FF2B5EF4-FFF2-40B4-BE49-F238E27FC236}">
                <a16:creationId xmlns:a16="http://schemas.microsoft.com/office/drawing/2014/main" id="{A16454BB-5168-D7C0-45F3-AF4618F4B0FC}"/>
              </a:ext>
            </a:extLst>
          </p:cNvPr>
          <p:cNvSpPr>
            <a:spLocks noGrp="1"/>
          </p:cNvSpPr>
          <p:nvPr>
            <p:ph type="dt" sz="half" idx="10"/>
          </p:nvPr>
        </p:nvSpPr>
        <p:spPr/>
        <p:txBody>
          <a:bodyPr/>
          <a:lstStyle/>
          <a:p>
            <a:fld id="{97E6CBED-6600-4340-9634-3ED985F77D59}" type="datetime1">
              <a:rPr lang="en-IN" sz="1400" b="1" smtClean="0"/>
              <a:t>09-05-2025</a:t>
            </a:fld>
            <a:endParaRPr lang="en-IN" sz="1400" b="1" dirty="0"/>
          </a:p>
        </p:txBody>
      </p:sp>
      <p:sp>
        <p:nvSpPr>
          <p:cNvPr id="7" name="Slide Number Placeholder 6">
            <a:extLst>
              <a:ext uri="{FF2B5EF4-FFF2-40B4-BE49-F238E27FC236}">
                <a16:creationId xmlns:a16="http://schemas.microsoft.com/office/drawing/2014/main" id="{B66447F5-D8E9-B796-6697-2C02FADC26B7}"/>
              </a:ext>
            </a:extLst>
          </p:cNvPr>
          <p:cNvSpPr>
            <a:spLocks noGrp="1"/>
          </p:cNvSpPr>
          <p:nvPr>
            <p:ph type="sldNum" sz="quarter" idx="12"/>
          </p:nvPr>
        </p:nvSpPr>
        <p:spPr/>
        <p:txBody>
          <a:bodyPr/>
          <a:lstStyle/>
          <a:p>
            <a:r>
              <a:rPr lang="en-US" sz="1400" b="1" dirty="0"/>
              <a:t>3</a:t>
            </a:r>
            <a:endParaRPr lang="en-IN" sz="1400" b="1" dirty="0"/>
          </a:p>
        </p:txBody>
      </p:sp>
    </p:spTree>
    <p:extLst>
      <p:ext uri="{BB962C8B-B14F-4D97-AF65-F5344CB8AC3E}">
        <p14:creationId xmlns:p14="http://schemas.microsoft.com/office/powerpoint/2010/main" val="19133328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0186E-3111-1AA0-B783-5AFA13D55640}"/>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PROPOSED SYSTEM</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774A580-5917-1EAF-930F-4421F3388115}"/>
              </a:ext>
            </a:extLst>
          </p:cNvPr>
          <p:cNvSpPr>
            <a:spLocks noGrp="1"/>
          </p:cNvSpPr>
          <p:nvPr>
            <p:ph idx="1"/>
          </p:nvPr>
        </p:nvSpPr>
        <p:spPr>
          <a:xfrm>
            <a:off x="838200" y="1685660"/>
            <a:ext cx="10750420" cy="4351338"/>
          </a:xfrm>
        </p:spPr>
        <p:txBody>
          <a:bodyPr>
            <a:normAutofit fontScale="85000" lnSpcReduction="10000"/>
          </a:bodyPr>
          <a:lstStyle/>
          <a:p>
            <a:pPr>
              <a:lnSpc>
                <a:spcPct val="110000"/>
              </a:lnSpc>
            </a:pPr>
            <a:r>
              <a:rPr lang="en-US" dirty="0">
                <a:latin typeface="Times New Roman" panose="02020603050405020304" pitchFamily="18" charset="0"/>
                <a:cs typeface="Times New Roman" panose="02020603050405020304" pitchFamily="18" charset="0"/>
              </a:rPr>
              <a:t>A user-friendly mobile app interface specifically designed for marine travel booking.</a:t>
            </a:r>
          </a:p>
          <a:p>
            <a:pPr>
              <a:lnSpc>
                <a:spcPct val="110000"/>
              </a:lnSpc>
            </a:pPr>
            <a:r>
              <a:rPr lang="en-US" dirty="0">
                <a:latin typeface="Times New Roman" panose="02020603050405020304" pitchFamily="18" charset="0"/>
                <a:cs typeface="Times New Roman" panose="02020603050405020304" pitchFamily="18" charset="0"/>
              </a:rPr>
              <a:t>Developed using Figma to create interactive, high-fidelity UI prototypes.</a:t>
            </a:r>
          </a:p>
          <a:p>
            <a:pPr>
              <a:lnSpc>
                <a:spcPct val="110000"/>
              </a:lnSpc>
            </a:pPr>
            <a:r>
              <a:rPr lang="en-US" dirty="0">
                <a:latin typeface="Times New Roman" panose="02020603050405020304" pitchFamily="18" charset="0"/>
                <a:cs typeface="Times New Roman" panose="02020603050405020304" pitchFamily="18" charset="0"/>
              </a:rPr>
              <a:t>Features intuitive navigation for easy access to booking, schedules, and travel information.</a:t>
            </a:r>
          </a:p>
          <a:p>
            <a:pPr>
              <a:lnSpc>
                <a:spcPct val="110000"/>
              </a:lnSpc>
            </a:pPr>
            <a:r>
              <a:rPr lang="en-US" dirty="0">
                <a:latin typeface="Times New Roman" panose="02020603050405020304" pitchFamily="18" charset="0"/>
                <a:cs typeface="Times New Roman" panose="02020603050405020304" pitchFamily="18" charset="0"/>
              </a:rPr>
              <a:t>Ensures design consistency with modern visual elements and layout standards.</a:t>
            </a:r>
          </a:p>
          <a:p>
            <a:pPr>
              <a:lnSpc>
                <a:spcPct val="110000"/>
              </a:lnSpc>
            </a:pPr>
            <a:r>
              <a:rPr lang="en-US" dirty="0">
                <a:latin typeface="Times New Roman" panose="02020603050405020304" pitchFamily="18" charset="0"/>
                <a:cs typeface="Times New Roman" panose="02020603050405020304" pitchFamily="18" charset="0"/>
              </a:rPr>
              <a:t>Supports responsive design, making the app accessible across various devices.</a:t>
            </a:r>
          </a:p>
          <a:p>
            <a:pPr>
              <a:lnSpc>
                <a:spcPct val="110000"/>
              </a:lnSpc>
            </a:pPr>
            <a:r>
              <a:rPr lang="en-US" dirty="0">
                <a:latin typeface="Times New Roman" panose="02020603050405020304" pitchFamily="18" charset="0"/>
                <a:cs typeface="Times New Roman" panose="02020603050405020304" pitchFamily="18" charset="0"/>
              </a:rPr>
              <a:t>Focuses on a user-centered approach to enhance usability and streamline the travel experience.</a:t>
            </a:r>
          </a:p>
        </p:txBody>
      </p:sp>
      <p:sp>
        <p:nvSpPr>
          <p:cNvPr id="6" name="Date Placeholder 5">
            <a:extLst>
              <a:ext uri="{FF2B5EF4-FFF2-40B4-BE49-F238E27FC236}">
                <a16:creationId xmlns:a16="http://schemas.microsoft.com/office/drawing/2014/main" id="{335E494B-1736-51AC-7C6E-A858492E7534}"/>
              </a:ext>
            </a:extLst>
          </p:cNvPr>
          <p:cNvSpPr>
            <a:spLocks noGrp="1"/>
          </p:cNvSpPr>
          <p:nvPr>
            <p:ph type="dt" sz="half" idx="10"/>
          </p:nvPr>
        </p:nvSpPr>
        <p:spPr/>
        <p:txBody>
          <a:bodyPr/>
          <a:lstStyle/>
          <a:p>
            <a:fld id="{7D0D3C27-68A4-4A22-9A0A-A0B6A73BFCF0}" type="datetime1">
              <a:rPr lang="en-IN" sz="1400" b="1" smtClean="0"/>
              <a:t>09-05-2025</a:t>
            </a:fld>
            <a:endParaRPr lang="en-IN" sz="1400" b="1" dirty="0"/>
          </a:p>
        </p:txBody>
      </p:sp>
      <p:sp>
        <p:nvSpPr>
          <p:cNvPr id="7" name="Slide Number Placeholder 6">
            <a:extLst>
              <a:ext uri="{FF2B5EF4-FFF2-40B4-BE49-F238E27FC236}">
                <a16:creationId xmlns:a16="http://schemas.microsoft.com/office/drawing/2014/main" id="{41C34A20-EC8A-8C5B-5BAA-9A9E3D079815}"/>
              </a:ext>
            </a:extLst>
          </p:cNvPr>
          <p:cNvSpPr>
            <a:spLocks noGrp="1"/>
          </p:cNvSpPr>
          <p:nvPr>
            <p:ph type="sldNum" sz="quarter" idx="12"/>
          </p:nvPr>
        </p:nvSpPr>
        <p:spPr/>
        <p:txBody>
          <a:bodyPr/>
          <a:lstStyle/>
          <a:p>
            <a:r>
              <a:rPr lang="en-US" sz="1400" b="1" dirty="0"/>
              <a:t>4</a:t>
            </a:r>
            <a:endParaRPr lang="en-IN" sz="1400" b="1" dirty="0"/>
          </a:p>
        </p:txBody>
      </p:sp>
    </p:spTree>
    <p:extLst>
      <p:ext uri="{BB962C8B-B14F-4D97-AF65-F5344CB8AC3E}">
        <p14:creationId xmlns:p14="http://schemas.microsoft.com/office/powerpoint/2010/main" val="37887505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0186E-3111-1AA0-B783-5AFA13D55640}"/>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WORK FLOW – 15 DAYS</a:t>
            </a:r>
            <a:endParaRPr lang="en-IN" b="1" dirty="0">
              <a:latin typeface="Times New Roman" panose="02020603050405020304" pitchFamily="18" charset="0"/>
              <a:cs typeface="Times New Roman" panose="02020603050405020304" pitchFamily="18" charset="0"/>
            </a:endParaRPr>
          </a:p>
        </p:txBody>
      </p:sp>
      <p:graphicFrame>
        <p:nvGraphicFramePr>
          <p:cNvPr id="9" name="Content Placeholder 2">
            <a:extLst>
              <a:ext uri="{FF2B5EF4-FFF2-40B4-BE49-F238E27FC236}">
                <a16:creationId xmlns:a16="http://schemas.microsoft.com/office/drawing/2014/main" id="{D88841B2-DB4E-C469-CE8F-813C45359CFD}"/>
              </a:ext>
            </a:extLst>
          </p:cNvPr>
          <p:cNvGraphicFramePr>
            <a:graphicFrameLocks noGrp="1"/>
          </p:cNvGraphicFramePr>
          <p:nvPr>
            <p:ph idx="1"/>
            <p:extLst>
              <p:ext uri="{D42A27DB-BD31-4B8C-83A1-F6EECF244321}">
                <p14:modId xmlns:p14="http://schemas.microsoft.com/office/powerpoint/2010/main" val="1036709537"/>
              </p:ext>
            </p:extLst>
          </p:nvPr>
        </p:nvGraphicFramePr>
        <p:xfrm>
          <a:off x="838200" y="1685660"/>
          <a:ext cx="1075042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Date Placeholder 5">
            <a:extLst>
              <a:ext uri="{FF2B5EF4-FFF2-40B4-BE49-F238E27FC236}">
                <a16:creationId xmlns:a16="http://schemas.microsoft.com/office/drawing/2014/main" id="{335E494B-1736-51AC-7C6E-A858492E7534}"/>
              </a:ext>
            </a:extLst>
          </p:cNvPr>
          <p:cNvSpPr>
            <a:spLocks noGrp="1"/>
          </p:cNvSpPr>
          <p:nvPr>
            <p:ph type="dt" sz="half" idx="10"/>
          </p:nvPr>
        </p:nvSpPr>
        <p:spPr/>
        <p:txBody>
          <a:bodyPr/>
          <a:lstStyle/>
          <a:p>
            <a:fld id="{7D0D3C27-68A4-4A22-9A0A-A0B6A73BFCF0}" type="datetime1">
              <a:rPr lang="en-IN" sz="1400" b="1" smtClean="0"/>
              <a:t>09-05-2025</a:t>
            </a:fld>
            <a:endParaRPr lang="en-IN" sz="1400" b="1" dirty="0"/>
          </a:p>
        </p:txBody>
      </p:sp>
      <p:sp>
        <p:nvSpPr>
          <p:cNvPr id="7" name="Slide Number Placeholder 6">
            <a:extLst>
              <a:ext uri="{FF2B5EF4-FFF2-40B4-BE49-F238E27FC236}">
                <a16:creationId xmlns:a16="http://schemas.microsoft.com/office/drawing/2014/main" id="{41C34A20-EC8A-8C5B-5BAA-9A9E3D079815}"/>
              </a:ext>
            </a:extLst>
          </p:cNvPr>
          <p:cNvSpPr>
            <a:spLocks noGrp="1"/>
          </p:cNvSpPr>
          <p:nvPr>
            <p:ph type="sldNum" sz="quarter" idx="12"/>
          </p:nvPr>
        </p:nvSpPr>
        <p:spPr/>
        <p:txBody>
          <a:bodyPr/>
          <a:lstStyle/>
          <a:p>
            <a:r>
              <a:rPr lang="en-US" sz="1400" b="1" dirty="0"/>
              <a:t>5</a:t>
            </a:r>
            <a:endParaRPr lang="en-IN" sz="1400" b="1" dirty="0"/>
          </a:p>
        </p:txBody>
      </p:sp>
    </p:spTree>
    <p:extLst>
      <p:ext uri="{BB962C8B-B14F-4D97-AF65-F5344CB8AC3E}">
        <p14:creationId xmlns:p14="http://schemas.microsoft.com/office/powerpoint/2010/main" val="6188655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3C54F4CE-85F0-46ED-80DA-9518C9251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DADD1FCA-8ACB-4958-81DD-4CDD6D3E1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802086" cy="6858000"/>
          </a:xfrm>
          <a:custGeom>
            <a:avLst/>
            <a:gdLst>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9647 w 5734864"/>
              <a:gd name="connsiteY33" fmla="*/ 1936120 h 6858000"/>
              <a:gd name="connsiteX34" fmla="*/ 714660 w 5734864"/>
              <a:gd name="connsiteY34" fmla="*/ 1982709 h 6858000"/>
              <a:gd name="connsiteX35" fmla="*/ 710759 w 5734864"/>
              <a:gd name="connsiteY35" fmla="*/ 2013010 h 6858000"/>
              <a:gd name="connsiteX36" fmla="*/ 697927 w 5734864"/>
              <a:gd name="connsiteY36" fmla="*/ 2069833 h 6858000"/>
              <a:gd name="connsiteX37" fmla="*/ 693594 w 5734864"/>
              <a:gd name="connsiteY37" fmla="*/ 2103731 h 6858000"/>
              <a:gd name="connsiteX38" fmla="*/ 691109 w 5734864"/>
              <a:gd name="connsiteY38" fmla="*/ 2124027 h 6858000"/>
              <a:gd name="connsiteX39" fmla="*/ 676593 w 5734864"/>
              <a:gd name="connsiteY39" fmla="*/ 2176182 h 6858000"/>
              <a:gd name="connsiteX40" fmla="*/ 633227 w 5734864"/>
              <a:gd name="connsiteY40" fmla="*/ 2258036 h 6858000"/>
              <a:gd name="connsiteX41" fmla="*/ 625564 w 5734864"/>
              <a:gd name="connsiteY41" fmla="*/ 2284567 h 6858000"/>
              <a:gd name="connsiteX42" fmla="*/ 627074 w 5734864"/>
              <a:gd name="connsiteY42" fmla="*/ 2289605 h 6858000"/>
              <a:gd name="connsiteX43" fmla="*/ 614574 w 5734864"/>
              <a:gd name="connsiteY43" fmla="*/ 2308717 h 6858000"/>
              <a:gd name="connsiteX44" fmla="*/ 606890 w 5734864"/>
              <a:gd name="connsiteY44" fmla="*/ 2320662 h 6858000"/>
              <a:gd name="connsiteX45" fmla="*/ 605558 w 5734864"/>
              <a:gd name="connsiteY45" fmla="*/ 2327897 h 6858000"/>
              <a:gd name="connsiteX46" fmla="*/ 602202 w 5734864"/>
              <a:gd name="connsiteY46" fmla="*/ 2357749 h 6858000"/>
              <a:gd name="connsiteX47" fmla="*/ 600213 w 5734864"/>
              <a:gd name="connsiteY47" fmla="*/ 2364905 h 6858000"/>
              <a:gd name="connsiteX48" fmla="*/ 597160 w 5734864"/>
              <a:gd name="connsiteY48" fmla="*/ 2388351 h 6858000"/>
              <a:gd name="connsiteX49" fmla="*/ 597982 w 5734864"/>
              <a:gd name="connsiteY49" fmla="*/ 2402296 h 6858000"/>
              <a:gd name="connsiteX50" fmla="*/ 593150 w 5734864"/>
              <a:gd name="connsiteY50" fmla="*/ 2420015 h 6858000"/>
              <a:gd name="connsiteX51" fmla="*/ 592833 w 5734864"/>
              <a:gd name="connsiteY51" fmla="*/ 2422749 h 6858000"/>
              <a:gd name="connsiteX52" fmla="*/ 594479 w 5734864"/>
              <a:gd name="connsiteY52" fmla="*/ 2426002 h 6858000"/>
              <a:gd name="connsiteX53" fmla="*/ 591963 w 5734864"/>
              <a:gd name="connsiteY53" fmla="*/ 2431950 h 6858000"/>
              <a:gd name="connsiteX54" fmla="*/ 591544 w 5734864"/>
              <a:gd name="connsiteY54" fmla="*/ 2433897 h 6858000"/>
              <a:gd name="connsiteX55" fmla="*/ 589519 w 5734864"/>
              <a:gd name="connsiteY55" fmla="*/ 2451398 h 6858000"/>
              <a:gd name="connsiteX56" fmla="*/ 590037 w 5734864"/>
              <a:gd name="connsiteY56" fmla="*/ 2455536 h 6858000"/>
              <a:gd name="connsiteX57" fmla="*/ 588179 w 5734864"/>
              <a:gd name="connsiteY57" fmla="*/ 2462981 h 6858000"/>
              <a:gd name="connsiteX58" fmla="*/ 583434 w 5734864"/>
              <a:gd name="connsiteY58" fmla="*/ 2503991 h 6858000"/>
              <a:gd name="connsiteX59" fmla="*/ 567942 w 5734864"/>
              <a:gd name="connsiteY59" fmla="*/ 2652936 h 6858000"/>
              <a:gd name="connsiteX60" fmla="*/ 573869 w 5734864"/>
              <a:gd name="connsiteY60" fmla="*/ 2670188 h 6858000"/>
              <a:gd name="connsiteX61" fmla="*/ 575243 w 5734864"/>
              <a:gd name="connsiteY61" fmla="*/ 2688114 h 6858000"/>
              <a:gd name="connsiteX62" fmla="*/ 573824 w 5734864"/>
              <a:gd name="connsiteY62" fmla="*/ 2689856 h 6858000"/>
              <a:gd name="connsiteX63" fmla="*/ 570699 w 5734864"/>
              <a:gd name="connsiteY63" fmla="*/ 2709353 h 6858000"/>
              <a:gd name="connsiteX64" fmla="*/ 573192 w 5734864"/>
              <a:gd name="connsiteY64" fmla="*/ 2714527 h 6858000"/>
              <a:gd name="connsiteX65" fmla="*/ 572044 w 5734864"/>
              <a:gd name="connsiteY65" fmla="*/ 2728187 h 6858000"/>
              <a:gd name="connsiteX66" fmla="*/ 572465 w 5734864"/>
              <a:gd name="connsiteY66" fmla="*/ 2755863 h 6858000"/>
              <a:gd name="connsiteX67" fmla="*/ 570028 w 5734864"/>
              <a:gd name="connsiteY67" fmla="*/ 2760324 h 6858000"/>
              <a:gd name="connsiteX68" fmla="*/ 566748 w 5734864"/>
              <a:gd name="connsiteY68" fmla="*/ 2800948 h 6858000"/>
              <a:gd name="connsiteX69" fmla="*/ 565509 w 5734864"/>
              <a:gd name="connsiteY69" fmla="*/ 2801167 h 6858000"/>
              <a:gd name="connsiteX70" fmla="*/ 559367 w 5734864"/>
              <a:gd name="connsiteY70" fmla="*/ 2811129 h 6858000"/>
              <a:gd name="connsiteX71" fmla="*/ 550354 w 5734864"/>
              <a:gd name="connsiteY71" fmla="*/ 2830949 h 6858000"/>
              <a:gd name="connsiteX72" fmla="*/ 514795 w 5734864"/>
              <a:gd name="connsiteY72" fmla="*/ 2872433 h 6858000"/>
              <a:gd name="connsiteX73" fmla="*/ 509875 w 5734864"/>
              <a:gd name="connsiteY73" fmla="*/ 2923099 h 6858000"/>
              <a:gd name="connsiteX74" fmla="*/ 509577 w 5734864"/>
              <a:gd name="connsiteY74" fmla="*/ 2923197 h 6858000"/>
              <a:gd name="connsiteX75" fmla="*/ 507597 w 5734864"/>
              <a:gd name="connsiteY75" fmla="*/ 2931868 h 6858000"/>
              <a:gd name="connsiteX76" fmla="*/ 507379 w 5734864"/>
              <a:gd name="connsiteY76" fmla="*/ 2938322 h 6858000"/>
              <a:gd name="connsiteX77" fmla="*/ 504725 w 5734864"/>
              <a:gd name="connsiteY77" fmla="*/ 2954519 h 6858000"/>
              <a:gd name="connsiteX78" fmla="*/ 502018 w 5734864"/>
              <a:gd name="connsiteY78" fmla="*/ 2959643 h 6858000"/>
              <a:gd name="connsiteX79" fmla="*/ 498360 w 5734864"/>
              <a:gd name="connsiteY79" fmla="*/ 2961019 h 6858000"/>
              <a:gd name="connsiteX80" fmla="*/ 498483 w 5734864"/>
              <a:gd name="connsiteY80" fmla="*/ 2962590 h 6858000"/>
              <a:gd name="connsiteX81" fmla="*/ 484403 w 5734864"/>
              <a:gd name="connsiteY81" fmla="*/ 2990538 h 6858000"/>
              <a:gd name="connsiteX82" fmla="*/ 463075 w 5734864"/>
              <a:gd name="connsiteY82" fmla="*/ 3055956 h 6858000"/>
              <a:gd name="connsiteX83" fmla="*/ 455013 w 5734864"/>
              <a:gd name="connsiteY83" fmla="*/ 3094482 h 6858000"/>
              <a:gd name="connsiteX84" fmla="*/ 428391 w 5734864"/>
              <a:gd name="connsiteY84" fmla="*/ 3198850 h 6858000"/>
              <a:gd name="connsiteX85" fmla="*/ 401440 w 5734864"/>
              <a:gd name="connsiteY85" fmla="*/ 3307560 h 6858000"/>
              <a:gd name="connsiteX86" fmla="*/ 386076 w 5734864"/>
              <a:gd name="connsiteY86" fmla="*/ 3373943 h 6858000"/>
              <a:gd name="connsiteX87" fmla="*/ 374726 w 5734864"/>
              <a:gd name="connsiteY87" fmla="*/ 3381364 h 6858000"/>
              <a:gd name="connsiteX88" fmla="*/ 369145 w 5734864"/>
              <a:gd name="connsiteY88" fmla="*/ 3383729 h 6858000"/>
              <a:gd name="connsiteX89" fmla="*/ 364294 w 5734864"/>
              <a:gd name="connsiteY89" fmla="*/ 3414159 h 6858000"/>
              <a:gd name="connsiteX90" fmla="*/ 366450 w 5734864"/>
              <a:gd name="connsiteY90" fmla="*/ 3436925 h 6858000"/>
              <a:gd name="connsiteX91" fmla="*/ 351743 w 5734864"/>
              <a:gd name="connsiteY91" fmla="*/ 3521619 h 6858000"/>
              <a:gd name="connsiteX92" fmla="*/ 345784 w 5734864"/>
              <a:gd name="connsiteY92" fmla="*/ 3603757 h 6858000"/>
              <a:gd name="connsiteX93" fmla="*/ 344198 w 5734864"/>
              <a:gd name="connsiteY93" fmla="*/ 3652424 h 6858000"/>
              <a:gd name="connsiteX94" fmla="*/ 352450 w 5734864"/>
              <a:gd name="connsiteY94" fmla="*/ 3665222 h 6858000"/>
              <a:gd name="connsiteX95" fmla="*/ 342621 w 5734864"/>
              <a:gd name="connsiteY95" fmla="*/ 3700804 h 6858000"/>
              <a:gd name="connsiteX96" fmla="*/ 341514 w 5734864"/>
              <a:gd name="connsiteY96" fmla="*/ 3734774 h 6858000"/>
              <a:gd name="connsiteX97" fmla="*/ 340607 w 5734864"/>
              <a:gd name="connsiteY97" fmla="*/ 3785153 h 6858000"/>
              <a:gd name="connsiteX98" fmla="*/ 340707 w 5734864"/>
              <a:gd name="connsiteY98" fmla="*/ 3788177 h 6858000"/>
              <a:gd name="connsiteX99" fmla="*/ 340361 w 5734864"/>
              <a:gd name="connsiteY99" fmla="*/ 3798803 h 6858000"/>
              <a:gd name="connsiteX100" fmla="*/ 339642 w 5734864"/>
              <a:gd name="connsiteY100" fmla="*/ 3838750 h 6858000"/>
              <a:gd name="connsiteX101" fmla="*/ 360295 w 5734864"/>
              <a:gd name="connsiteY101" fmla="*/ 4015196 h 6858000"/>
              <a:gd name="connsiteX102" fmla="*/ 339043 w 5734864"/>
              <a:gd name="connsiteY102" fmla="*/ 4052778 h 6858000"/>
              <a:gd name="connsiteX103" fmla="*/ 339343 w 5734864"/>
              <a:gd name="connsiteY103" fmla="*/ 4096257 h 6858000"/>
              <a:gd name="connsiteX104" fmla="*/ 340786 w 5734864"/>
              <a:gd name="connsiteY104" fmla="*/ 4321136 h 6858000"/>
              <a:gd name="connsiteX105" fmla="*/ 343158 w 5734864"/>
              <a:gd name="connsiteY105" fmla="*/ 4429174 h 6858000"/>
              <a:gd name="connsiteX106" fmla="*/ 334599 w 5734864"/>
              <a:gd name="connsiteY106" fmla="*/ 4449938 h 6858000"/>
              <a:gd name="connsiteX107" fmla="*/ 332890 w 5734864"/>
              <a:gd name="connsiteY107" fmla="*/ 4453515 h 6858000"/>
              <a:gd name="connsiteX108" fmla="*/ 331105 w 5734864"/>
              <a:gd name="connsiteY108" fmla="*/ 4467941 h 6858000"/>
              <a:gd name="connsiteX109" fmla="*/ 324289 w 5734864"/>
              <a:gd name="connsiteY109" fmla="*/ 4471861 h 6858000"/>
              <a:gd name="connsiteX110" fmla="*/ 317079 w 5734864"/>
              <a:gd name="connsiteY110" fmla="*/ 4493468 h 6858000"/>
              <a:gd name="connsiteX111" fmla="*/ 315557 w 5734864"/>
              <a:gd name="connsiteY111" fmla="*/ 4520067 h 6858000"/>
              <a:gd name="connsiteX112" fmla="*/ 315240 w 5734864"/>
              <a:gd name="connsiteY112" fmla="*/ 4536872 h 6858000"/>
              <a:gd name="connsiteX113" fmla="*/ 316200 w 5734864"/>
              <a:gd name="connsiteY113" fmla="*/ 4538297 h 6858000"/>
              <a:gd name="connsiteX114" fmla="*/ 317507 w 5734864"/>
              <a:gd name="connsiteY114" fmla="*/ 4547582 h 6858000"/>
              <a:gd name="connsiteX115" fmla="*/ 323078 w 5734864"/>
              <a:gd name="connsiteY115" fmla="*/ 4592102 h 6858000"/>
              <a:gd name="connsiteX116" fmla="*/ 328722 w 5734864"/>
              <a:gd name="connsiteY116" fmla="*/ 4667914 h 6858000"/>
              <a:gd name="connsiteX117" fmla="*/ 335597 w 5734864"/>
              <a:gd name="connsiteY117" fmla="*/ 4695035 h 6858000"/>
              <a:gd name="connsiteX118" fmla="*/ 339485 w 5734864"/>
              <a:gd name="connsiteY118" fmla="*/ 4695979 h 6858000"/>
              <a:gd name="connsiteX119" fmla="*/ 341089 w 5734864"/>
              <a:gd name="connsiteY119" fmla="*/ 4704268 h 6858000"/>
              <a:gd name="connsiteX120" fmla="*/ 342177 w 5734864"/>
              <a:gd name="connsiteY120" fmla="*/ 4706060 h 6858000"/>
              <a:gd name="connsiteX121" fmla="*/ 347751 w 5734864"/>
              <a:gd name="connsiteY121" fmla="*/ 4716754 h 6858000"/>
              <a:gd name="connsiteX122" fmla="*/ 344125 w 5734864"/>
              <a:gd name="connsiteY122" fmla="*/ 4764669 h 6858000"/>
              <a:gd name="connsiteX123" fmla="*/ 340188 w 5734864"/>
              <a:gd name="connsiteY123" fmla="*/ 4779386 h 6858000"/>
              <a:gd name="connsiteX124" fmla="*/ 335146 w 5734864"/>
              <a:gd name="connsiteY124" fmla="*/ 4787491 h 6858000"/>
              <a:gd name="connsiteX125" fmla="*/ 319124 w 5734864"/>
              <a:gd name="connsiteY125" fmla="*/ 4843514 h 6858000"/>
              <a:gd name="connsiteX126" fmla="*/ 305956 w 5734864"/>
              <a:gd name="connsiteY126" fmla="*/ 4881505 h 6858000"/>
              <a:gd name="connsiteX127" fmla="*/ 301062 w 5734864"/>
              <a:gd name="connsiteY127" fmla="*/ 4889332 h 6858000"/>
              <a:gd name="connsiteX128" fmla="*/ 302141 w 5734864"/>
              <a:gd name="connsiteY128" fmla="*/ 4899400 h 6858000"/>
              <a:gd name="connsiteX129" fmla="*/ 304424 w 5734864"/>
              <a:gd name="connsiteY129" fmla="*/ 4902664 h 6858000"/>
              <a:gd name="connsiteX130" fmla="*/ 293123 w 5734864"/>
              <a:gd name="connsiteY130" fmla="*/ 4932769 h 6858000"/>
              <a:gd name="connsiteX131" fmla="*/ 292275 w 5734864"/>
              <a:gd name="connsiteY131" fmla="*/ 4936482 h 6858000"/>
              <a:gd name="connsiteX132" fmla="*/ 288304 w 5734864"/>
              <a:gd name="connsiteY132" fmla="*/ 4962325 h 6858000"/>
              <a:gd name="connsiteX133" fmla="*/ 287420 w 5734864"/>
              <a:gd name="connsiteY133" fmla="*/ 5042193 h 6858000"/>
              <a:gd name="connsiteX134" fmla="*/ 287020 w 5734864"/>
              <a:gd name="connsiteY134" fmla="*/ 5065655 h 6858000"/>
              <a:gd name="connsiteX135" fmla="*/ 288488 w 5734864"/>
              <a:gd name="connsiteY135" fmla="*/ 5082216 h 6858000"/>
              <a:gd name="connsiteX136" fmla="*/ 282763 w 5734864"/>
              <a:gd name="connsiteY136" fmla="*/ 5127114 h 6858000"/>
              <a:gd name="connsiteX137" fmla="*/ 269316 w 5734864"/>
              <a:gd name="connsiteY137" fmla="*/ 5202682 h 6858000"/>
              <a:gd name="connsiteX138" fmla="*/ 269174 w 5734864"/>
              <a:gd name="connsiteY138" fmla="*/ 5230835 h 6858000"/>
              <a:gd name="connsiteX139" fmla="*/ 272679 w 5734864"/>
              <a:gd name="connsiteY139" fmla="*/ 5232660 h 6858000"/>
              <a:gd name="connsiteX140" fmla="*/ 272160 w 5734864"/>
              <a:gd name="connsiteY140" fmla="*/ 5241150 h 6858000"/>
              <a:gd name="connsiteX141" fmla="*/ 272760 w 5734864"/>
              <a:gd name="connsiteY141" fmla="*/ 5243156 h 6858000"/>
              <a:gd name="connsiteX142" fmla="*/ 275462 w 5734864"/>
              <a:gd name="connsiteY142" fmla="*/ 5254919 h 6858000"/>
              <a:gd name="connsiteX143" fmla="*/ 262897 w 5734864"/>
              <a:gd name="connsiteY143" fmla="*/ 5286259 h 6858000"/>
              <a:gd name="connsiteX144" fmla="*/ 252761 w 5734864"/>
              <a:gd name="connsiteY144" fmla="*/ 5357801 h 6858000"/>
              <a:gd name="connsiteX145" fmla="*/ 242360 w 5734864"/>
              <a:gd name="connsiteY145" fmla="*/ 5460080 h 6858000"/>
              <a:gd name="connsiteX146" fmla="*/ 229880 w 5734864"/>
              <a:gd name="connsiteY146" fmla="*/ 5539714 h 6858000"/>
              <a:gd name="connsiteX147" fmla="*/ 204283 w 5734864"/>
              <a:gd name="connsiteY147" fmla="*/ 5639080 h 6858000"/>
              <a:gd name="connsiteX148" fmla="*/ 198948 w 5734864"/>
              <a:gd name="connsiteY148" fmla="*/ 5710958 h 6858000"/>
              <a:gd name="connsiteX149" fmla="*/ 192367 w 5734864"/>
              <a:gd name="connsiteY149" fmla="*/ 5719859 h 6858000"/>
              <a:gd name="connsiteX150" fmla="*/ 188035 w 5734864"/>
              <a:gd name="connsiteY150" fmla="*/ 5729935 h 6858000"/>
              <a:gd name="connsiteX151" fmla="*/ 188428 w 5734864"/>
              <a:gd name="connsiteY151" fmla="*/ 5731182 h 6858000"/>
              <a:gd name="connsiteX152" fmla="*/ 181635 w 5734864"/>
              <a:gd name="connsiteY152" fmla="*/ 5753538 h 6858000"/>
              <a:gd name="connsiteX153" fmla="*/ 169744 w 5734864"/>
              <a:gd name="connsiteY153" fmla="*/ 5796307 h 6858000"/>
              <a:gd name="connsiteX154" fmla="*/ 170351 w 5734864"/>
              <a:gd name="connsiteY154" fmla="*/ 5796644 h 6858000"/>
              <a:gd name="connsiteX155" fmla="*/ 171559 w 5734864"/>
              <a:gd name="connsiteY155" fmla="*/ 5803435 h 6858000"/>
              <a:gd name="connsiteX156" fmla="*/ 172284 w 5734864"/>
              <a:gd name="connsiteY156" fmla="*/ 5816391 h 6858000"/>
              <a:gd name="connsiteX157" fmla="*/ 182542 w 5734864"/>
              <a:gd name="connsiteY157" fmla="*/ 5846382 h 6858000"/>
              <a:gd name="connsiteX158" fmla="*/ 175877 w 5734864"/>
              <a:gd name="connsiteY158" fmla="*/ 5871336 h 6858000"/>
              <a:gd name="connsiteX159" fmla="*/ 174910 w 5734864"/>
              <a:gd name="connsiteY159" fmla="*/ 5876376 h 6858000"/>
              <a:gd name="connsiteX160" fmla="*/ 175047 w 5734864"/>
              <a:gd name="connsiteY160" fmla="*/ 5876483 h 6858000"/>
              <a:gd name="connsiteX161" fmla="*/ 174335 w 5734864"/>
              <a:gd name="connsiteY161" fmla="*/ 5881814 h 6858000"/>
              <a:gd name="connsiteX162" fmla="*/ 171273 w 5734864"/>
              <a:gd name="connsiteY162" fmla="*/ 5895339 h 6858000"/>
              <a:gd name="connsiteX163" fmla="*/ 171658 w 5734864"/>
              <a:gd name="connsiteY163" fmla="*/ 5898749 h 6858000"/>
              <a:gd name="connsiteX164" fmla="*/ 174658 w 5734864"/>
              <a:gd name="connsiteY164" fmla="*/ 5919558 h 6858000"/>
              <a:gd name="connsiteX165" fmla="*/ 169099 w 5734864"/>
              <a:gd name="connsiteY165" fmla="*/ 5984417 h 6858000"/>
              <a:gd name="connsiteX166" fmla="*/ 162007 w 5734864"/>
              <a:gd name="connsiteY166" fmla="*/ 6049043 h 6858000"/>
              <a:gd name="connsiteX167" fmla="*/ 156875 w 5734864"/>
              <a:gd name="connsiteY167" fmla="*/ 6114000 h 6858000"/>
              <a:gd name="connsiteX168" fmla="*/ 165441 w 5734864"/>
              <a:gd name="connsiteY168" fmla="*/ 6146938 h 6858000"/>
              <a:gd name="connsiteX169" fmla="*/ 165177 w 5734864"/>
              <a:gd name="connsiteY169" fmla="*/ 6150658 h 6858000"/>
              <a:gd name="connsiteX170" fmla="*/ 161772 w 5734864"/>
              <a:gd name="connsiteY170" fmla="*/ 6160011 h 6858000"/>
              <a:gd name="connsiteX171" fmla="*/ 160051 w 5734864"/>
              <a:gd name="connsiteY171" fmla="*/ 6163393 h 6858000"/>
              <a:gd name="connsiteX172" fmla="*/ 158473 w 5734864"/>
              <a:gd name="connsiteY172" fmla="*/ 6168628 h 6858000"/>
              <a:gd name="connsiteX173" fmla="*/ 158573 w 5734864"/>
              <a:gd name="connsiteY173" fmla="*/ 6168799 h 6858000"/>
              <a:gd name="connsiteX174" fmla="*/ 146463 w 5734864"/>
              <a:gd name="connsiteY174" fmla="*/ 6196671 h 6858000"/>
              <a:gd name="connsiteX175" fmla="*/ 150209 w 5734864"/>
              <a:gd name="connsiteY175" fmla="*/ 6232365 h 6858000"/>
              <a:gd name="connsiteX176" fmla="*/ 148544 w 5734864"/>
              <a:gd name="connsiteY176" fmla="*/ 6246162 h 6858000"/>
              <a:gd name="connsiteX177" fmla="*/ 148403 w 5734864"/>
              <a:gd name="connsiteY177" fmla="*/ 6253754 h 6858000"/>
              <a:gd name="connsiteX178" fmla="*/ 138880 w 5734864"/>
              <a:gd name="connsiteY178" fmla="*/ 6276449 h 6858000"/>
              <a:gd name="connsiteX179" fmla="*/ 138683 w 5734864"/>
              <a:gd name="connsiteY179" fmla="*/ 6279721 h 6858000"/>
              <a:gd name="connsiteX180" fmla="*/ 130721 w 5734864"/>
              <a:gd name="connsiteY180" fmla="*/ 6293675 h 6858000"/>
              <a:gd name="connsiteX181" fmla="*/ 120717 w 5734864"/>
              <a:gd name="connsiteY181" fmla="*/ 6313967 h 6858000"/>
              <a:gd name="connsiteX182" fmla="*/ 120841 w 5734864"/>
              <a:gd name="connsiteY182" fmla="*/ 6315437 h 6858000"/>
              <a:gd name="connsiteX183" fmla="*/ 115208 w 5734864"/>
              <a:gd name="connsiteY183" fmla="*/ 6324024 h 6858000"/>
              <a:gd name="connsiteX184" fmla="*/ 101217 w 5734864"/>
              <a:gd name="connsiteY184" fmla="*/ 6365923 h 6858000"/>
              <a:gd name="connsiteX185" fmla="*/ 74946 w 5734864"/>
              <a:gd name="connsiteY185" fmla="*/ 6556817 h 6858000"/>
              <a:gd name="connsiteX186" fmla="*/ 16001 w 5734864"/>
              <a:gd name="connsiteY186" fmla="*/ 6808678 h 6858000"/>
              <a:gd name="connsiteX187" fmla="*/ 0 w 5734864"/>
              <a:gd name="connsiteY187" fmla="*/ 6858000 h 6858000"/>
              <a:gd name="connsiteX188" fmla="*/ 5734864 w 5734864"/>
              <a:gd name="connsiteY188" fmla="*/ 685800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4660 w 5734864"/>
              <a:gd name="connsiteY33" fmla="*/ 1982709 h 6858000"/>
              <a:gd name="connsiteX34" fmla="*/ 710759 w 5734864"/>
              <a:gd name="connsiteY34" fmla="*/ 2013010 h 6858000"/>
              <a:gd name="connsiteX35" fmla="*/ 697927 w 5734864"/>
              <a:gd name="connsiteY35" fmla="*/ 2069833 h 6858000"/>
              <a:gd name="connsiteX36" fmla="*/ 693594 w 5734864"/>
              <a:gd name="connsiteY36" fmla="*/ 2103731 h 6858000"/>
              <a:gd name="connsiteX37" fmla="*/ 691109 w 5734864"/>
              <a:gd name="connsiteY37" fmla="*/ 2124027 h 6858000"/>
              <a:gd name="connsiteX38" fmla="*/ 676593 w 5734864"/>
              <a:gd name="connsiteY38" fmla="*/ 2176182 h 6858000"/>
              <a:gd name="connsiteX39" fmla="*/ 633227 w 5734864"/>
              <a:gd name="connsiteY39" fmla="*/ 2258036 h 6858000"/>
              <a:gd name="connsiteX40" fmla="*/ 625564 w 5734864"/>
              <a:gd name="connsiteY40" fmla="*/ 2284567 h 6858000"/>
              <a:gd name="connsiteX41" fmla="*/ 627074 w 5734864"/>
              <a:gd name="connsiteY41" fmla="*/ 2289605 h 6858000"/>
              <a:gd name="connsiteX42" fmla="*/ 614574 w 5734864"/>
              <a:gd name="connsiteY42" fmla="*/ 2308717 h 6858000"/>
              <a:gd name="connsiteX43" fmla="*/ 606890 w 5734864"/>
              <a:gd name="connsiteY43" fmla="*/ 2320662 h 6858000"/>
              <a:gd name="connsiteX44" fmla="*/ 605558 w 5734864"/>
              <a:gd name="connsiteY44" fmla="*/ 2327897 h 6858000"/>
              <a:gd name="connsiteX45" fmla="*/ 602202 w 5734864"/>
              <a:gd name="connsiteY45" fmla="*/ 2357749 h 6858000"/>
              <a:gd name="connsiteX46" fmla="*/ 600213 w 5734864"/>
              <a:gd name="connsiteY46" fmla="*/ 2364905 h 6858000"/>
              <a:gd name="connsiteX47" fmla="*/ 597160 w 5734864"/>
              <a:gd name="connsiteY47" fmla="*/ 2388351 h 6858000"/>
              <a:gd name="connsiteX48" fmla="*/ 597982 w 5734864"/>
              <a:gd name="connsiteY48" fmla="*/ 2402296 h 6858000"/>
              <a:gd name="connsiteX49" fmla="*/ 593150 w 5734864"/>
              <a:gd name="connsiteY49" fmla="*/ 2420015 h 6858000"/>
              <a:gd name="connsiteX50" fmla="*/ 592833 w 5734864"/>
              <a:gd name="connsiteY50" fmla="*/ 2422749 h 6858000"/>
              <a:gd name="connsiteX51" fmla="*/ 594479 w 5734864"/>
              <a:gd name="connsiteY51" fmla="*/ 2426002 h 6858000"/>
              <a:gd name="connsiteX52" fmla="*/ 591963 w 5734864"/>
              <a:gd name="connsiteY52" fmla="*/ 2431950 h 6858000"/>
              <a:gd name="connsiteX53" fmla="*/ 591544 w 5734864"/>
              <a:gd name="connsiteY53" fmla="*/ 2433897 h 6858000"/>
              <a:gd name="connsiteX54" fmla="*/ 589519 w 5734864"/>
              <a:gd name="connsiteY54" fmla="*/ 2451398 h 6858000"/>
              <a:gd name="connsiteX55" fmla="*/ 590037 w 5734864"/>
              <a:gd name="connsiteY55" fmla="*/ 2455536 h 6858000"/>
              <a:gd name="connsiteX56" fmla="*/ 588179 w 5734864"/>
              <a:gd name="connsiteY56" fmla="*/ 2462981 h 6858000"/>
              <a:gd name="connsiteX57" fmla="*/ 583434 w 5734864"/>
              <a:gd name="connsiteY57" fmla="*/ 2503991 h 6858000"/>
              <a:gd name="connsiteX58" fmla="*/ 567942 w 5734864"/>
              <a:gd name="connsiteY58" fmla="*/ 2652936 h 6858000"/>
              <a:gd name="connsiteX59" fmla="*/ 573869 w 5734864"/>
              <a:gd name="connsiteY59" fmla="*/ 2670188 h 6858000"/>
              <a:gd name="connsiteX60" fmla="*/ 575243 w 5734864"/>
              <a:gd name="connsiteY60" fmla="*/ 2688114 h 6858000"/>
              <a:gd name="connsiteX61" fmla="*/ 573824 w 5734864"/>
              <a:gd name="connsiteY61" fmla="*/ 2689856 h 6858000"/>
              <a:gd name="connsiteX62" fmla="*/ 570699 w 5734864"/>
              <a:gd name="connsiteY62" fmla="*/ 2709353 h 6858000"/>
              <a:gd name="connsiteX63" fmla="*/ 573192 w 5734864"/>
              <a:gd name="connsiteY63" fmla="*/ 2714527 h 6858000"/>
              <a:gd name="connsiteX64" fmla="*/ 572044 w 5734864"/>
              <a:gd name="connsiteY64" fmla="*/ 2728187 h 6858000"/>
              <a:gd name="connsiteX65" fmla="*/ 572465 w 5734864"/>
              <a:gd name="connsiteY65" fmla="*/ 2755863 h 6858000"/>
              <a:gd name="connsiteX66" fmla="*/ 570028 w 5734864"/>
              <a:gd name="connsiteY66" fmla="*/ 2760324 h 6858000"/>
              <a:gd name="connsiteX67" fmla="*/ 566748 w 5734864"/>
              <a:gd name="connsiteY67" fmla="*/ 2800948 h 6858000"/>
              <a:gd name="connsiteX68" fmla="*/ 565509 w 5734864"/>
              <a:gd name="connsiteY68" fmla="*/ 2801167 h 6858000"/>
              <a:gd name="connsiteX69" fmla="*/ 559367 w 5734864"/>
              <a:gd name="connsiteY69" fmla="*/ 2811129 h 6858000"/>
              <a:gd name="connsiteX70" fmla="*/ 550354 w 5734864"/>
              <a:gd name="connsiteY70" fmla="*/ 2830949 h 6858000"/>
              <a:gd name="connsiteX71" fmla="*/ 514795 w 5734864"/>
              <a:gd name="connsiteY71" fmla="*/ 2872433 h 6858000"/>
              <a:gd name="connsiteX72" fmla="*/ 509875 w 5734864"/>
              <a:gd name="connsiteY72" fmla="*/ 2923099 h 6858000"/>
              <a:gd name="connsiteX73" fmla="*/ 509577 w 5734864"/>
              <a:gd name="connsiteY73" fmla="*/ 2923197 h 6858000"/>
              <a:gd name="connsiteX74" fmla="*/ 507597 w 5734864"/>
              <a:gd name="connsiteY74" fmla="*/ 2931868 h 6858000"/>
              <a:gd name="connsiteX75" fmla="*/ 507379 w 5734864"/>
              <a:gd name="connsiteY75" fmla="*/ 2938322 h 6858000"/>
              <a:gd name="connsiteX76" fmla="*/ 504725 w 5734864"/>
              <a:gd name="connsiteY76" fmla="*/ 2954519 h 6858000"/>
              <a:gd name="connsiteX77" fmla="*/ 502018 w 5734864"/>
              <a:gd name="connsiteY77" fmla="*/ 2959643 h 6858000"/>
              <a:gd name="connsiteX78" fmla="*/ 498360 w 5734864"/>
              <a:gd name="connsiteY78" fmla="*/ 2961019 h 6858000"/>
              <a:gd name="connsiteX79" fmla="*/ 498483 w 5734864"/>
              <a:gd name="connsiteY79" fmla="*/ 2962590 h 6858000"/>
              <a:gd name="connsiteX80" fmla="*/ 484403 w 5734864"/>
              <a:gd name="connsiteY80" fmla="*/ 2990538 h 6858000"/>
              <a:gd name="connsiteX81" fmla="*/ 463075 w 5734864"/>
              <a:gd name="connsiteY81" fmla="*/ 3055956 h 6858000"/>
              <a:gd name="connsiteX82" fmla="*/ 455013 w 5734864"/>
              <a:gd name="connsiteY82" fmla="*/ 3094482 h 6858000"/>
              <a:gd name="connsiteX83" fmla="*/ 428391 w 5734864"/>
              <a:gd name="connsiteY83" fmla="*/ 3198850 h 6858000"/>
              <a:gd name="connsiteX84" fmla="*/ 401440 w 5734864"/>
              <a:gd name="connsiteY84" fmla="*/ 3307560 h 6858000"/>
              <a:gd name="connsiteX85" fmla="*/ 386076 w 5734864"/>
              <a:gd name="connsiteY85" fmla="*/ 3373943 h 6858000"/>
              <a:gd name="connsiteX86" fmla="*/ 374726 w 5734864"/>
              <a:gd name="connsiteY86" fmla="*/ 3381364 h 6858000"/>
              <a:gd name="connsiteX87" fmla="*/ 369145 w 5734864"/>
              <a:gd name="connsiteY87" fmla="*/ 3383729 h 6858000"/>
              <a:gd name="connsiteX88" fmla="*/ 364294 w 5734864"/>
              <a:gd name="connsiteY88" fmla="*/ 3414159 h 6858000"/>
              <a:gd name="connsiteX89" fmla="*/ 366450 w 5734864"/>
              <a:gd name="connsiteY89" fmla="*/ 3436925 h 6858000"/>
              <a:gd name="connsiteX90" fmla="*/ 351743 w 5734864"/>
              <a:gd name="connsiteY90" fmla="*/ 3521619 h 6858000"/>
              <a:gd name="connsiteX91" fmla="*/ 345784 w 5734864"/>
              <a:gd name="connsiteY91" fmla="*/ 3603757 h 6858000"/>
              <a:gd name="connsiteX92" fmla="*/ 344198 w 5734864"/>
              <a:gd name="connsiteY92" fmla="*/ 3652424 h 6858000"/>
              <a:gd name="connsiteX93" fmla="*/ 352450 w 5734864"/>
              <a:gd name="connsiteY93" fmla="*/ 3665222 h 6858000"/>
              <a:gd name="connsiteX94" fmla="*/ 342621 w 5734864"/>
              <a:gd name="connsiteY94" fmla="*/ 3700804 h 6858000"/>
              <a:gd name="connsiteX95" fmla="*/ 341514 w 5734864"/>
              <a:gd name="connsiteY95" fmla="*/ 3734774 h 6858000"/>
              <a:gd name="connsiteX96" fmla="*/ 340607 w 5734864"/>
              <a:gd name="connsiteY96" fmla="*/ 3785153 h 6858000"/>
              <a:gd name="connsiteX97" fmla="*/ 340707 w 5734864"/>
              <a:gd name="connsiteY97" fmla="*/ 3788177 h 6858000"/>
              <a:gd name="connsiteX98" fmla="*/ 340361 w 5734864"/>
              <a:gd name="connsiteY98" fmla="*/ 3798803 h 6858000"/>
              <a:gd name="connsiteX99" fmla="*/ 339642 w 5734864"/>
              <a:gd name="connsiteY99" fmla="*/ 3838750 h 6858000"/>
              <a:gd name="connsiteX100" fmla="*/ 360295 w 5734864"/>
              <a:gd name="connsiteY100" fmla="*/ 4015196 h 6858000"/>
              <a:gd name="connsiteX101" fmla="*/ 339043 w 5734864"/>
              <a:gd name="connsiteY101" fmla="*/ 4052778 h 6858000"/>
              <a:gd name="connsiteX102" fmla="*/ 339343 w 5734864"/>
              <a:gd name="connsiteY102" fmla="*/ 4096257 h 6858000"/>
              <a:gd name="connsiteX103" fmla="*/ 340786 w 5734864"/>
              <a:gd name="connsiteY103" fmla="*/ 4321136 h 6858000"/>
              <a:gd name="connsiteX104" fmla="*/ 343158 w 5734864"/>
              <a:gd name="connsiteY104" fmla="*/ 4429174 h 6858000"/>
              <a:gd name="connsiteX105" fmla="*/ 334599 w 5734864"/>
              <a:gd name="connsiteY105" fmla="*/ 4449938 h 6858000"/>
              <a:gd name="connsiteX106" fmla="*/ 332890 w 5734864"/>
              <a:gd name="connsiteY106" fmla="*/ 4453515 h 6858000"/>
              <a:gd name="connsiteX107" fmla="*/ 331105 w 5734864"/>
              <a:gd name="connsiteY107" fmla="*/ 4467941 h 6858000"/>
              <a:gd name="connsiteX108" fmla="*/ 324289 w 5734864"/>
              <a:gd name="connsiteY108" fmla="*/ 4471861 h 6858000"/>
              <a:gd name="connsiteX109" fmla="*/ 317079 w 5734864"/>
              <a:gd name="connsiteY109" fmla="*/ 4493468 h 6858000"/>
              <a:gd name="connsiteX110" fmla="*/ 315557 w 5734864"/>
              <a:gd name="connsiteY110" fmla="*/ 4520067 h 6858000"/>
              <a:gd name="connsiteX111" fmla="*/ 315240 w 5734864"/>
              <a:gd name="connsiteY111" fmla="*/ 4536872 h 6858000"/>
              <a:gd name="connsiteX112" fmla="*/ 316200 w 5734864"/>
              <a:gd name="connsiteY112" fmla="*/ 4538297 h 6858000"/>
              <a:gd name="connsiteX113" fmla="*/ 317507 w 5734864"/>
              <a:gd name="connsiteY113" fmla="*/ 4547582 h 6858000"/>
              <a:gd name="connsiteX114" fmla="*/ 323078 w 5734864"/>
              <a:gd name="connsiteY114" fmla="*/ 4592102 h 6858000"/>
              <a:gd name="connsiteX115" fmla="*/ 328722 w 5734864"/>
              <a:gd name="connsiteY115" fmla="*/ 4667914 h 6858000"/>
              <a:gd name="connsiteX116" fmla="*/ 335597 w 5734864"/>
              <a:gd name="connsiteY116" fmla="*/ 4695035 h 6858000"/>
              <a:gd name="connsiteX117" fmla="*/ 339485 w 5734864"/>
              <a:gd name="connsiteY117" fmla="*/ 4695979 h 6858000"/>
              <a:gd name="connsiteX118" fmla="*/ 341089 w 5734864"/>
              <a:gd name="connsiteY118" fmla="*/ 4704268 h 6858000"/>
              <a:gd name="connsiteX119" fmla="*/ 342177 w 5734864"/>
              <a:gd name="connsiteY119" fmla="*/ 4706060 h 6858000"/>
              <a:gd name="connsiteX120" fmla="*/ 347751 w 5734864"/>
              <a:gd name="connsiteY120" fmla="*/ 4716754 h 6858000"/>
              <a:gd name="connsiteX121" fmla="*/ 344125 w 5734864"/>
              <a:gd name="connsiteY121" fmla="*/ 4764669 h 6858000"/>
              <a:gd name="connsiteX122" fmla="*/ 340188 w 5734864"/>
              <a:gd name="connsiteY122" fmla="*/ 4779386 h 6858000"/>
              <a:gd name="connsiteX123" fmla="*/ 335146 w 5734864"/>
              <a:gd name="connsiteY123" fmla="*/ 4787491 h 6858000"/>
              <a:gd name="connsiteX124" fmla="*/ 319124 w 5734864"/>
              <a:gd name="connsiteY124" fmla="*/ 4843514 h 6858000"/>
              <a:gd name="connsiteX125" fmla="*/ 305956 w 5734864"/>
              <a:gd name="connsiteY125" fmla="*/ 4881505 h 6858000"/>
              <a:gd name="connsiteX126" fmla="*/ 301062 w 5734864"/>
              <a:gd name="connsiteY126" fmla="*/ 4889332 h 6858000"/>
              <a:gd name="connsiteX127" fmla="*/ 302141 w 5734864"/>
              <a:gd name="connsiteY127" fmla="*/ 4899400 h 6858000"/>
              <a:gd name="connsiteX128" fmla="*/ 304424 w 5734864"/>
              <a:gd name="connsiteY128" fmla="*/ 4902664 h 6858000"/>
              <a:gd name="connsiteX129" fmla="*/ 293123 w 5734864"/>
              <a:gd name="connsiteY129" fmla="*/ 4932769 h 6858000"/>
              <a:gd name="connsiteX130" fmla="*/ 292275 w 5734864"/>
              <a:gd name="connsiteY130" fmla="*/ 4936482 h 6858000"/>
              <a:gd name="connsiteX131" fmla="*/ 288304 w 5734864"/>
              <a:gd name="connsiteY131" fmla="*/ 4962325 h 6858000"/>
              <a:gd name="connsiteX132" fmla="*/ 287420 w 5734864"/>
              <a:gd name="connsiteY132" fmla="*/ 5042193 h 6858000"/>
              <a:gd name="connsiteX133" fmla="*/ 287020 w 5734864"/>
              <a:gd name="connsiteY133" fmla="*/ 5065655 h 6858000"/>
              <a:gd name="connsiteX134" fmla="*/ 288488 w 5734864"/>
              <a:gd name="connsiteY134" fmla="*/ 5082216 h 6858000"/>
              <a:gd name="connsiteX135" fmla="*/ 282763 w 5734864"/>
              <a:gd name="connsiteY135" fmla="*/ 5127114 h 6858000"/>
              <a:gd name="connsiteX136" fmla="*/ 269316 w 5734864"/>
              <a:gd name="connsiteY136" fmla="*/ 5202682 h 6858000"/>
              <a:gd name="connsiteX137" fmla="*/ 269174 w 5734864"/>
              <a:gd name="connsiteY137" fmla="*/ 5230835 h 6858000"/>
              <a:gd name="connsiteX138" fmla="*/ 272679 w 5734864"/>
              <a:gd name="connsiteY138" fmla="*/ 5232660 h 6858000"/>
              <a:gd name="connsiteX139" fmla="*/ 272160 w 5734864"/>
              <a:gd name="connsiteY139" fmla="*/ 5241150 h 6858000"/>
              <a:gd name="connsiteX140" fmla="*/ 272760 w 5734864"/>
              <a:gd name="connsiteY140" fmla="*/ 5243156 h 6858000"/>
              <a:gd name="connsiteX141" fmla="*/ 275462 w 5734864"/>
              <a:gd name="connsiteY141" fmla="*/ 5254919 h 6858000"/>
              <a:gd name="connsiteX142" fmla="*/ 262897 w 5734864"/>
              <a:gd name="connsiteY142" fmla="*/ 5286259 h 6858000"/>
              <a:gd name="connsiteX143" fmla="*/ 252761 w 5734864"/>
              <a:gd name="connsiteY143" fmla="*/ 5357801 h 6858000"/>
              <a:gd name="connsiteX144" fmla="*/ 242360 w 5734864"/>
              <a:gd name="connsiteY144" fmla="*/ 5460080 h 6858000"/>
              <a:gd name="connsiteX145" fmla="*/ 229880 w 5734864"/>
              <a:gd name="connsiteY145" fmla="*/ 5539714 h 6858000"/>
              <a:gd name="connsiteX146" fmla="*/ 204283 w 5734864"/>
              <a:gd name="connsiteY146" fmla="*/ 5639080 h 6858000"/>
              <a:gd name="connsiteX147" fmla="*/ 198948 w 5734864"/>
              <a:gd name="connsiteY147" fmla="*/ 5710958 h 6858000"/>
              <a:gd name="connsiteX148" fmla="*/ 192367 w 5734864"/>
              <a:gd name="connsiteY148" fmla="*/ 5719859 h 6858000"/>
              <a:gd name="connsiteX149" fmla="*/ 188035 w 5734864"/>
              <a:gd name="connsiteY149" fmla="*/ 5729935 h 6858000"/>
              <a:gd name="connsiteX150" fmla="*/ 188428 w 5734864"/>
              <a:gd name="connsiteY150" fmla="*/ 5731182 h 6858000"/>
              <a:gd name="connsiteX151" fmla="*/ 181635 w 5734864"/>
              <a:gd name="connsiteY151" fmla="*/ 5753538 h 6858000"/>
              <a:gd name="connsiteX152" fmla="*/ 169744 w 5734864"/>
              <a:gd name="connsiteY152" fmla="*/ 5796307 h 6858000"/>
              <a:gd name="connsiteX153" fmla="*/ 170351 w 5734864"/>
              <a:gd name="connsiteY153" fmla="*/ 5796644 h 6858000"/>
              <a:gd name="connsiteX154" fmla="*/ 171559 w 5734864"/>
              <a:gd name="connsiteY154" fmla="*/ 5803435 h 6858000"/>
              <a:gd name="connsiteX155" fmla="*/ 172284 w 5734864"/>
              <a:gd name="connsiteY155" fmla="*/ 5816391 h 6858000"/>
              <a:gd name="connsiteX156" fmla="*/ 182542 w 5734864"/>
              <a:gd name="connsiteY156" fmla="*/ 5846382 h 6858000"/>
              <a:gd name="connsiteX157" fmla="*/ 175877 w 5734864"/>
              <a:gd name="connsiteY157" fmla="*/ 5871336 h 6858000"/>
              <a:gd name="connsiteX158" fmla="*/ 174910 w 5734864"/>
              <a:gd name="connsiteY158" fmla="*/ 5876376 h 6858000"/>
              <a:gd name="connsiteX159" fmla="*/ 175047 w 5734864"/>
              <a:gd name="connsiteY159" fmla="*/ 5876483 h 6858000"/>
              <a:gd name="connsiteX160" fmla="*/ 174335 w 5734864"/>
              <a:gd name="connsiteY160" fmla="*/ 5881814 h 6858000"/>
              <a:gd name="connsiteX161" fmla="*/ 171273 w 5734864"/>
              <a:gd name="connsiteY161" fmla="*/ 5895339 h 6858000"/>
              <a:gd name="connsiteX162" fmla="*/ 171658 w 5734864"/>
              <a:gd name="connsiteY162" fmla="*/ 5898749 h 6858000"/>
              <a:gd name="connsiteX163" fmla="*/ 174658 w 5734864"/>
              <a:gd name="connsiteY163" fmla="*/ 5919558 h 6858000"/>
              <a:gd name="connsiteX164" fmla="*/ 169099 w 5734864"/>
              <a:gd name="connsiteY164" fmla="*/ 5984417 h 6858000"/>
              <a:gd name="connsiteX165" fmla="*/ 162007 w 5734864"/>
              <a:gd name="connsiteY165" fmla="*/ 6049043 h 6858000"/>
              <a:gd name="connsiteX166" fmla="*/ 156875 w 5734864"/>
              <a:gd name="connsiteY166" fmla="*/ 6114000 h 6858000"/>
              <a:gd name="connsiteX167" fmla="*/ 165441 w 5734864"/>
              <a:gd name="connsiteY167" fmla="*/ 6146938 h 6858000"/>
              <a:gd name="connsiteX168" fmla="*/ 165177 w 5734864"/>
              <a:gd name="connsiteY168" fmla="*/ 6150658 h 6858000"/>
              <a:gd name="connsiteX169" fmla="*/ 161772 w 5734864"/>
              <a:gd name="connsiteY169" fmla="*/ 6160011 h 6858000"/>
              <a:gd name="connsiteX170" fmla="*/ 160051 w 5734864"/>
              <a:gd name="connsiteY170" fmla="*/ 6163393 h 6858000"/>
              <a:gd name="connsiteX171" fmla="*/ 158473 w 5734864"/>
              <a:gd name="connsiteY171" fmla="*/ 6168628 h 6858000"/>
              <a:gd name="connsiteX172" fmla="*/ 158573 w 5734864"/>
              <a:gd name="connsiteY172" fmla="*/ 6168799 h 6858000"/>
              <a:gd name="connsiteX173" fmla="*/ 146463 w 5734864"/>
              <a:gd name="connsiteY173" fmla="*/ 6196671 h 6858000"/>
              <a:gd name="connsiteX174" fmla="*/ 150209 w 5734864"/>
              <a:gd name="connsiteY174" fmla="*/ 6232365 h 6858000"/>
              <a:gd name="connsiteX175" fmla="*/ 148544 w 5734864"/>
              <a:gd name="connsiteY175" fmla="*/ 6246162 h 6858000"/>
              <a:gd name="connsiteX176" fmla="*/ 148403 w 5734864"/>
              <a:gd name="connsiteY176" fmla="*/ 6253754 h 6858000"/>
              <a:gd name="connsiteX177" fmla="*/ 138880 w 5734864"/>
              <a:gd name="connsiteY177" fmla="*/ 6276449 h 6858000"/>
              <a:gd name="connsiteX178" fmla="*/ 138683 w 5734864"/>
              <a:gd name="connsiteY178" fmla="*/ 6279721 h 6858000"/>
              <a:gd name="connsiteX179" fmla="*/ 130721 w 5734864"/>
              <a:gd name="connsiteY179" fmla="*/ 6293675 h 6858000"/>
              <a:gd name="connsiteX180" fmla="*/ 120717 w 5734864"/>
              <a:gd name="connsiteY180" fmla="*/ 6313967 h 6858000"/>
              <a:gd name="connsiteX181" fmla="*/ 120841 w 5734864"/>
              <a:gd name="connsiteY181" fmla="*/ 6315437 h 6858000"/>
              <a:gd name="connsiteX182" fmla="*/ 115208 w 5734864"/>
              <a:gd name="connsiteY182" fmla="*/ 6324024 h 6858000"/>
              <a:gd name="connsiteX183" fmla="*/ 101217 w 5734864"/>
              <a:gd name="connsiteY183" fmla="*/ 6365923 h 6858000"/>
              <a:gd name="connsiteX184" fmla="*/ 74946 w 5734864"/>
              <a:gd name="connsiteY184" fmla="*/ 6556817 h 6858000"/>
              <a:gd name="connsiteX185" fmla="*/ 16001 w 5734864"/>
              <a:gd name="connsiteY185" fmla="*/ 6808678 h 6858000"/>
              <a:gd name="connsiteX186" fmla="*/ 0 w 5734864"/>
              <a:gd name="connsiteY186" fmla="*/ 6858000 h 6858000"/>
              <a:gd name="connsiteX187" fmla="*/ 5734864 w 5734864"/>
              <a:gd name="connsiteY187" fmla="*/ 6858000 h 6858000"/>
              <a:gd name="connsiteX188" fmla="*/ 5734864 w 5734864"/>
              <a:gd name="connsiteY188" fmla="*/ 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7865 w 5734864"/>
              <a:gd name="connsiteY13" fmla="*/ 1070795 h 6858000"/>
              <a:gd name="connsiteX14" fmla="*/ 862786 w 5734864"/>
              <a:gd name="connsiteY14" fmla="*/ 1238994 h 6858000"/>
              <a:gd name="connsiteX15" fmla="*/ 859345 w 5734864"/>
              <a:gd name="connsiteY15" fmla="*/ 1380427 h 6858000"/>
              <a:gd name="connsiteX16" fmla="*/ 855172 w 5734864"/>
              <a:gd name="connsiteY16" fmla="*/ 1435262 h 6858000"/>
              <a:gd name="connsiteX17" fmla="*/ 860494 w 5734864"/>
              <a:gd name="connsiteY17" fmla="*/ 1453861 h 6858000"/>
              <a:gd name="connsiteX18" fmla="*/ 853731 w 5734864"/>
              <a:gd name="connsiteY18" fmla="*/ 1467047 h 6858000"/>
              <a:gd name="connsiteX19" fmla="*/ 845847 w 5734864"/>
              <a:gd name="connsiteY19" fmla="*/ 1502307 h 6858000"/>
              <a:gd name="connsiteX20" fmla="*/ 817613 w 5734864"/>
              <a:gd name="connsiteY20" fmla="*/ 1565166 h 6858000"/>
              <a:gd name="connsiteX21" fmla="*/ 804223 w 5734864"/>
              <a:gd name="connsiteY21" fmla="*/ 1601941 h 6858000"/>
              <a:gd name="connsiteX22" fmla="*/ 791773 w 5734864"/>
              <a:gd name="connsiteY22" fmla="*/ 1627005 h 6858000"/>
              <a:gd name="connsiteX23" fmla="*/ 774645 w 5734864"/>
              <a:gd name="connsiteY23" fmla="*/ 1699922 h 6858000"/>
              <a:gd name="connsiteX24" fmla="*/ 752343 w 5734864"/>
              <a:gd name="connsiteY24" fmla="*/ 1824604 h 6858000"/>
              <a:gd name="connsiteX25" fmla="*/ 746254 w 5734864"/>
              <a:gd name="connsiteY25" fmla="*/ 1850222 h 6858000"/>
              <a:gd name="connsiteX26" fmla="*/ 728600 w 5734864"/>
              <a:gd name="connsiteY26" fmla="*/ 1869603 h 6858000"/>
              <a:gd name="connsiteX27" fmla="*/ 724396 w 5734864"/>
              <a:gd name="connsiteY27" fmla="*/ 1883104 h 6858000"/>
              <a:gd name="connsiteX28" fmla="*/ 722165 w 5734864"/>
              <a:gd name="connsiteY28" fmla="*/ 1885924 h 6858000"/>
              <a:gd name="connsiteX29" fmla="*/ 721338 w 5734864"/>
              <a:gd name="connsiteY29" fmla="*/ 1887123 h 6858000"/>
              <a:gd name="connsiteX30" fmla="*/ 714840 w 5734864"/>
              <a:gd name="connsiteY30" fmla="*/ 1902274 h 6858000"/>
              <a:gd name="connsiteX31" fmla="*/ 722847 w 5734864"/>
              <a:gd name="connsiteY31" fmla="*/ 1929891 h 6858000"/>
              <a:gd name="connsiteX32" fmla="*/ 714660 w 5734864"/>
              <a:gd name="connsiteY32" fmla="*/ 1982709 h 6858000"/>
              <a:gd name="connsiteX33" fmla="*/ 710759 w 5734864"/>
              <a:gd name="connsiteY33" fmla="*/ 2013010 h 6858000"/>
              <a:gd name="connsiteX34" fmla="*/ 697927 w 5734864"/>
              <a:gd name="connsiteY34" fmla="*/ 2069833 h 6858000"/>
              <a:gd name="connsiteX35" fmla="*/ 693594 w 5734864"/>
              <a:gd name="connsiteY35" fmla="*/ 2103731 h 6858000"/>
              <a:gd name="connsiteX36" fmla="*/ 691109 w 5734864"/>
              <a:gd name="connsiteY36" fmla="*/ 2124027 h 6858000"/>
              <a:gd name="connsiteX37" fmla="*/ 676593 w 5734864"/>
              <a:gd name="connsiteY37" fmla="*/ 2176182 h 6858000"/>
              <a:gd name="connsiteX38" fmla="*/ 633227 w 5734864"/>
              <a:gd name="connsiteY38" fmla="*/ 2258036 h 6858000"/>
              <a:gd name="connsiteX39" fmla="*/ 625564 w 5734864"/>
              <a:gd name="connsiteY39" fmla="*/ 2284567 h 6858000"/>
              <a:gd name="connsiteX40" fmla="*/ 627074 w 5734864"/>
              <a:gd name="connsiteY40" fmla="*/ 2289605 h 6858000"/>
              <a:gd name="connsiteX41" fmla="*/ 614574 w 5734864"/>
              <a:gd name="connsiteY41" fmla="*/ 2308717 h 6858000"/>
              <a:gd name="connsiteX42" fmla="*/ 606890 w 5734864"/>
              <a:gd name="connsiteY42" fmla="*/ 2320662 h 6858000"/>
              <a:gd name="connsiteX43" fmla="*/ 605558 w 5734864"/>
              <a:gd name="connsiteY43" fmla="*/ 2327897 h 6858000"/>
              <a:gd name="connsiteX44" fmla="*/ 602202 w 5734864"/>
              <a:gd name="connsiteY44" fmla="*/ 2357749 h 6858000"/>
              <a:gd name="connsiteX45" fmla="*/ 600213 w 5734864"/>
              <a:gd name="connsiteY45" fmla="*/ 2364905 h 6858000"/>
              <a:gd name="connsiteX46" fmla="*/ 597160 w 5734864"/>
              <a:gd name="connsiteY46" fmla="*/ 2388351 h 6858000"/>
              <a:gd name="connsiteX47" fmla="*/ 597982 w 5734864"/>
              <a:gd name="connsiteY47" fmla="*/ 2402296 h 6858000"/>
              <a:gd name="connsiteX48" fmla="*/ 593150 w 5734864"/>
              <a:gd name="connsiteY48" fmla="*/ 2420015 h 6858000"/>
              <a:gd name="connsiteX49" fmla="*/ 592833 w 5734864"/>
              <a:gd name="connsiteY49" fmla="*/ 2422749 h 6858000"/>
              <a:gd name="connsiteX50" fmla="*/ 594479 w 5734864"/>
              <a:gd name="connsiteY50" fmla="*/ 2426002 h 6858000"/>
              <a:gd name="connsiteX51" fmla="*/ 591963 w 5734864"/>
              <a:gd name="connsiteY51" fmla="*/ 2431950 h 6858000"/>
              <a:gd name="connsiteX52" fmla="*/ 591544 w 5734864"/>
              <a:gd name="connsiteY52" fmla="*/ 2433897 h 6858000"/>
              <a:gd name="connsiteX53" fmla="*/ 589519 w 5734864"/>
              <a:gd name="connsiteY53" fmla="*/ 2451398 h 6858000"/>
              <a:gd name="connsiteX54" fmla="*/ 590037 w 5734864"/>
              <a:gd name="connsiteY54" fmla="*/ 2455536 h 6858000"/>
              <a:gd name="connsiteX55" fmla="*/ 588179 w 5734864"/>
              <a:gd name="connsiteY55" fmla="*/ 2462981 h 6858000"/>
              <a:gd name="connsiteX56" fmla="*/ 583434 w 5734864"/>
              <a:gd name="connsiteY56" fmla="*/ 2503991 h 6858000"/>
              <a:gd name="connsiteX57" fmla="*/ 567942 w 5734864"/>
              <a:gd name="connsiteY57" fmla="*/ 2652936 h 6858000"/>
              <a:gd name="connsiteX58" fmla="*/ 573869 w 5734864"/>
              <a:gd name="connsiteY58" fmla="*/ 2670188 h 6858000"/>
              <a:gd name="connsiteX59" fmla="*/ 575243 w 5734864"/>
              <a:gd name="connsiteY59" fmla="*/ 2688114 h 6858000"/>
              <a:gd name="connsiteX60" fmla="*/ 573824 w 5734864"/>
              <a:gd name="connsiteY60" fmla="*/ 2689856 h 6858000"/>
              <a:gd name="connsiteX61" fmla="*/ 570699 w 5734864"/>
              <a:gd name="connsiteY61" fmla="*/ 2709353 h 6858000"/>
              <a:gd name="connsiteX62" fmla="*/ 573192 w 5734864"/>
              <a:gd name="connsiteY62" fmla="*/ 2714527 h 6858000"/>
              <a:gd name="connsiteX63" fmla="*/ 572044 w 5734864"/>
              <a:gd name="connsiteY63" fmla="*/ 2728187 h 6858000"/>
              <a:gd name="connsiteX64" fmla="*/ 572465 w 5734864"/>
              <a:gd name="connsiteY64" fmla="*/ 2755863 h 6858000"/>
              <a:gd name="connsiteX65" fmla="*/ 570028 w 5734864"/>
              <a:gd name="connsiteY65" fmla="*/ 2760324 h 6858000"/>
              <a:gd name="connsiteX66" fmla="*/ 566748 w 5734864"/>
              <a:gd name="connsiteY66" fmla="*/ 2800948 h 6858000"/>
              <a:gd name="connsiteX67" fmla="*/ 565509 w 5734864"/>
              <a:gd name="connsiteY67" fmla="*/ 2801167 h 6858000"/>
              <a:gd name="connsiteX68" fmla="*/ 559367 w 5734864"/>
              <a:gd name="connsiteY68" fmla="*/ 2811129 h 6858000"/>
              <a:gd name="connsiteX69" fmla="*/ 550354 w 5734864"/>
              <a:gd name="connsiteY69" fmla="*/ 2830949 h 6858000"/>
              <a:gd name="connsiteX70" fmla="*/ 514795 w 5734864"/>
              <a:gd name="connsiteY70" fmla="*/ 2872433 h 6858000"/>
              <a:gd name="connsiteX71" fmla="*/ 509875 w 5734864"/>
              <a:gd name="connsiteY71" fmla="*/ 2923099 h 6858000"/>
              <a:gd name="connsiteX72" fmla="*/ 509577 w 5734864"/>
              <a:gd name="connsiteY72" fmla="*/ 2923197 h 6858000"/>
              <a:gd name="connsiteX73" fmla="*/ 507597 w 5734864"/>
              <a:gd name="connsiteY73" fmla="*/ 2931868 h 6858000"/>
              <a:gd name="connsiteX74" fmla="*/ 507379 w 5734864"/>
              <a:gd name="connsiteY74" fmla="*/ 2938322 h 6858000"/>
              <a:gd name="connsiteX75" fmla="*/ 504725 w 5734864"/>
              <a:gd name="connsiteY75" fmla="*/ 2954519 h 6858000"/>
              <a:gd name="connsiteX76" fmla="*/ 502018 w 5734864"/>
              <a:gd name="connsiteY76" fmla="*/ 2959643 h 6858000"/>
              <a:gd name="connsiteX77" fmla="*/ 498360 w 5734864"/>
              <a:gd name="connsiteY77" fmla="*/ 2961019 h 6858000"/>
              <a:gd name="connsiteX78" fmla="*/ 498483 w 5734864"/>
              <a:gd name="connsiteY78" fmla="*/ 2962590 h 6858000"/>
              <a:gd name="connsiteX79" fmla="*/ 484403 w 5734864"/>
              <a:gd name="connsiteY79" fmla="*/ 2990538 h 6858000"/>
              <a:gd name="connsiteX80" fmla="*/ 463075 w 5734864"/>
              <a:gd name="connsiteY80" fmla="*/ 3055956 h 6858000"/>
              <a:gd name="connsiteX81" fmla="*/ 455013 w 5734864"/>
              <a:gd name="connsiteY81" fmla="*/ 3094482 h 6858000"/>
              <a:gd name="connsiteX82" fmla="*/ 428391 w 5734864"/>
              <a:gd name="connsiteY82" fmla="*/ 3198850 h 6858000"/>
              <a:gd name="connsiteX83" fmla="*/ 401440 w 5734864"/>
              <a:gd name="connsiteY83" fmla="*/ 3307560 h 6858000"/>
              <a:gd name="connsiteX84" fmla="*/ 386076 w 5734864"/>
              <a:gd name="connsiteY84" fmla="*/ 3373943 h 6858000"/>
              <a:gd name="connsiteX85" fmla="*/ 374726 w 5734864"/>
              <a:gd name="connsiteY85" fmla="*/ 3381364 h 6858000"/>
              <a:gd name="connsiteX86" fmla="*/ 369145 w 5734864"/>
              <a:gd name="connsiteY86" fmla="*/ 3383729 h 6858000"/>
              <a:gd name="connsiteX87" fmla="*/ 364294 w 5734864"/>
              <a:gd name="connsiteY87" fmla="*/ 3414159 h 6858000"/>
              <a:gd name="connsiteX88" fmla="*/ 366450 w 5734864"/>
              <a:gd name="connsiteY88" fmla="*/ 3436925 h 6858000"/>
              <a:gd name="connsiteX89" fmla="*/ 351743 w 5734864"/>
              <a:gd name="connsiteY89" fmla="*/ 3521619 h 6858000"/>
              <a:gd name="connsiteX90" fmla="*/ 345784 w 5734864"/>
              <a:gd name="connsiteY90" fmla="*/ 3603757 h 6858000"/>
              <a:gd name="connsiteX91" fmla="*/ 344198 w 5734864"/>
              <a:gd name="connsiteY91" fmla="*/ 3652424 h 6858000"/>
              <a:gd name="connsiteX92" fmla="*/ 352450 w 5734864"/>
              <a:gd name="connsiteY92" fmla="*/ 3665222 h 6858000"/>
              <a:gd name="connsiteX93" fmla="*/ 342621 w 5734864"/>
              <a:gd name="connsiteY93" fmla="*/ 3700804 h 6858000"/>
              <a:gd name="connsiteX94" fmla="*/ 341514 w 5734864"/>
              <a:gd name="connsiteY94" fmla="*/ 3734774 h 6858000"/>
              <a:gd name="connsiteX95" fmla="*/ 340607 w 5734864"/>
              <a:gd name="connsiteY95" fmla="*/ 3785153 h 6858000"/>
              <a:gd name="connsiteX96" fmla="*/ 340707 w 5734864"/>
              <a:gd name="connsiteY96" fmla="*/ 3788177 h 6858000"/>
              <a:gd name="connsiteX97" fmla="*/ 340361 w 5734864"/>
              <a:gd name="connsiteY97" fmla="*/ 3798803 h 6858000"/>
              <a:gd name="connsiteX98" fmla="*/ 339642 w 5734864"/>
              <a:gd name="connsiteY98" fmla="*/ 3838750 h 6858000"/>
              <a:gd name="connsiteX99" fmla="*/ 360295 w 5734864"/>
              <a:gd name="connsiteY99" fmla="*/ 4015196 h 6858000"/>
              <a:gd name="connsiteX100" fmla="*/ 339043 w 5734864"/>
              <a:gd name="connsiteY100" fmla="*/ 4052778 h 6858000"/>
              <a:gd name="connsiteX101" fmla="*/ 339343 w 5734864"/>
              <a:gd name="connsiteY101" fmla="*/ 4096257 h 6858000"/>
              <a:gd name="connsiteX102" fmla="*/ 340786 w 5734864"/>
              <a:gd name="connsiteY102" fmla="*/ 4321136 h 6858000"/>
              <a:gd name="connsiteX103" fmla="*/ 343158 w 5734864"/>
              <a:gd name="connsiteY103" fmla="*/ 4429174 h 6858000"/>
              <a:gd name="connsiteX104" fmla="*/ 334599 w 5734864"/>
              <a:gd name="connsiteY104" fmla="*/ 4449938 h 6858000"/>
              <a:gd name="connsiteX105" fmla="*/ 332890 w 5734864"/>
              <a:gd name="connsiteY105" fmla="*/ 4453515 h 6858000"/>
              <a:gd name="connsiteX106" fmla="*/ 331105 w 5734864"/>
              <a:gd name="connsiteY106" fmla="*/ 4467941 h 6858000"/>
              <a:gd name="connsiteX107" fmla="*/ 324289 w 5734864"/>
              <a:gd name="connsiteY107" fmla="*/ 4471861 h 6858000"/>
              <a:gd name="connsiteX108" fmla="*/ 317079 w 5734864"/>
              <a:gd name="connsiteY108" fmla="*/ 4493468 h 6858000"/>
              <a:gd name="connsiteX109" fmla="*/ 315557 w 5734864"/>
              <a:gd name="connsiteY109" fmla="*/ 4520067 h 6858000"/>
              <a:gd name="connsiteX110" fmla="*/ 315240 w 5734864"/>
              <a:gd name="connsiteY110" fmla="*/ 4536872 h 6858000"/>
              <a:gd name="connsiteX111" fmla="*/ 316200 w 5734864"/>
              <a:gd name="connsiteY111" fmla="*/ 4538297 h 6858000"/>
              <a:gd name="connsiteX112" fmla="*/ 317507 w 5734864"/>
              <a:gd name="connsiteY112" fmla="*/ 4547582 h 6858000"/>
              <a:gd name="connsiteX113" fmla="*/ 323078 w 5734864"/>
              <a:gd name="connsiteY113" fmla="*/ 4592102 h 6858000"/>
              <a:gd name="connsiteX114" fmla="*/ 328722 w 5734864"/>
              <a:gd name="connsiteY114" fmla="*/ 4667914 h 6858000"/>
              <a:gd name="connsiteX115" fmla="*/ 335597 w 5734864"/>
              <a:gd name="connsiteY115" fmla="*/ 4695035 h 6858000"/>
              <a:gd name="connsiteX116" fmla="*/ 339485 w 5734864"/>
              <a:gd name="connsiteY116" fmla="*/ 4695979 h 6858000"/>
              <a:gd name="connsiteX117" fmla="*/ 341089 w 5734864"/>
              <a:gd name="connsiteY117" fmla="*/ 4704268 h 6858000"/>
              <a:gd name="connsiteX118" fmla="*/ 342177 w 5734864"/>
              <a:gd name="connsiteY118" fmla="*/ 4706060 h 6858000"/>
              <a:gd name="connsiteX119" fmla="*/ 347751 w 5734864"/>
              <a:gd name="connsiteY119" fmla="*/ 4716754 h 6858000"/>
              <a:gd name="connsiteX120" fmla="*/ 344125 w 5734864"/>
              <a:gd name="connsiteY120" fmla="*/ 4764669 h 6858000"/>
              <a:gd name="connsiteX121" fmla="*/ 340188 w 5734864"/>
              <a:gd name="connsiteY121" fmla="*/ 4779386 h 6858000"/>
              <a:gd name="connsiteX122" fmla="*/ 335146 w 5734864"/>
              <a:gd name="connsiteY122" fmla="*/ 4787491 h 6858000"/>
              <a:gd name="connsiteX123" fmla="*/ 319124 w 5734864"/>
              <a:gd name="connsiteY123" fmla="*/ 4843514 h 6858000"/>
              <a:gd name="connsiteX124" fmla="*/ 305956 w 5734864"/>
              <a:gd name="connsiteY124" fmla="*/ 4881505 h 6858000"/>
              <a:gd name="connsiteX125" fmla="*/ 301062 w 5734864"/>
              <a:gd name="connsiteY125" fmla="*/ 4889332 h 6858000"/>
              <a:gd name="connsiteX126" fmla="*/ 302141 w 5734864"/>
              <a:gd name="connsiteY126" fmla="*/ 4899400 h 6858000"/>
              <a:gd name="connsiteX127" fmla="*/ 304424 w 5734864"/>
              <a:gd name="connsiteY127" fmla="*/ 4902664 h 6858000"/>
              <a:gd name="connsiteX128" fmla="*/ 293123 w 5734864"/>
              <a:gd name="connsiteY128" fmla="*/ 4932769 h 6858000"/>
              <a:gd name="connsiteX129" fmla="*/ 292275 w 5734864"/>
              <a:gd name="connsiteY129" fmla="*/ 4936482 h 6858000"/>
              <a:gd name="connsiteX130" fmla="*/ 288304 w 5734864"/>
              <a:gd name="connsiteY130" fmla="*/ 4962325 h 6858000"/>
              <a:gd name="connsiteX131" fmla="*/ 287420 w 5734864"/>
              <a:gd name="connsiteY131" fmla="*/ 5042193 h 6858000"/>
              <a:gd name="connsiteX132" fmla="*/ 287020 w 5734864"/>
              <a:gd name="connsiteY132" fmla="*/ 5065655 h 6858000"/>
              <a:gd name="connsiteX133" fmla="*/ 288488 w 5734864"/>
              <a:gd name="connsiteY133" fmla="*/ 5082216 h 6858000"/>
              <a:gd name="connsiteX134" fmla="*/ 282763 w 5734864"/>
              <a:gd name="connsiteY134" fmla="*/ 5127114 h 6858000"/>
              <a:gd name="connsiteX135" fmla="*/ 269316 w 5734864"/>
              <a:gd name="connsiteY135" fmla="*/ 5202682 h 6858000"/>
              <a:gd name="connsiteX136" fmla="*/ 269174 w 5734864"/>
              <a:gd name="connsiteY136" fmla="*/ 5230835 h 6858000"/>
              <a:gd name="connsiteX137" fmla="*/ 272679 w 5734864"/>
              <a:gd name="connsiteY137" fmla="*/ 5232660 h 6858000"/>
              <a:gd name="connsiteX138" fmla="*/ 272160 w 5734864"/>
              <a:gd name="connsiteY138" fmla="*/ 5241150 h 6858000"/>
              <a:gd name="connsiteX139" fmla="*/ 272760 w 5734864"/>
              <a:gd name="connsiteY139" fmla="*/ 5243156 h 6858000"/>
              <a:gd name="connsiteX140" fmla="*/ 275462 w 5734864"/>
              <a:gd name="connsiteY140" fmla="*/ 5254919 h 6858000"/>
              <a:gd name="connsiteX141" fmla="*/ 262897 w 5734864"/>
              <a:gd name="connsiteY141" fmla="*/ 5286259 h 6858000"/>
              <a:gd name="connsiteX142" fmla="*/ 252761 w 5734864"/>
              <a:gd name="connsiteY142" fmla="*/ 5357801 h 6858000"/>
              <a:gd name="connsiteX143" fmla="*/ 242360 w 5734864"/>
              <a:gd name="connsiteY143" fmla="*/ 5460080 h 6858000"/>
              <a:gd name="connsiteX144" fmla="*/ 229880 w 5734864"/>
              <a:gd name="connsiteY144" fmla="*/ 5539714 h 6858000"/>
              <a:gd name="connsiteX145" fmla="*/ 204283 w 5734864"/>
              <a:gd name="connsiteY145" fmla="*/ 5639080 h 6858000"/>
              <a:gd name="connsiteX146" fmla="*/ 198948 w 5734864"/>
              <a:gd name="connsiteY146" fmla="*/ 5710958 h 6858000"/>
              <a:gd name="connsiteX147" fmla="*/ 192367 w 5734864"/>
              <a:gd name="connsiteY147" fmla="*/ 5719859 h 6858000"/>
              <a:gd name="connsiteX148" fmla="*/ 188035 w 5734864"/>
              <a:gd name="connsiteY148" fmla="*/ 5729935 h 6858000"/>
              <a:gd name="connsiteX149" fmla="*/ 188428 w 5734864"/>
              <a:gd name="connsiteY149" fmla="*/ 5731182 h 6858000"/>
              <a:gd name="connsiteX150" fmla="*/ 181635 w 5734864"/>
              <a:gd name="connsiteY150" fmla="*/ 5753538 h 6858000"/>
              <a:gd name="connsiteX151" fmla="*/ 169744 w 5734864"/>
              <a:gd name="connsiteY151" fmla="*/ 5796307 h 6858000"/>
              <a:gd name="connsiteX152" fmla="*/ 170351 w 5734864"/>
              <a:gd name="connsiteY152" fmla="*/ 5796644 h 6858000"/>
              <a:gd name="connsiteX153" fmla="*/ 171559 w 5734864"/>
              <a:gd name="connsiteY153" fmla="*/ 5803435 h 6858000"/>
              <a:gd name="connsiteX154" fmla="*/ 172284 w 5734864"/>
              <a:gd name="connsiteY154" fmla="*/ 5816391 h 6858000"/>
              <a:gd name="connsiteX155" fmla="*/ 182542 w 5734864"/>
              <a:gd name="connsiteY155" fmla="*/ 5846382 h 6858000"/>
              <a:gd name="connsiteX156" fmla="*/ 175877 w 5734864"/>
              <a:gd name="connsiteY156" fmla="*/ 5871336 h 6858000"/>
              <a:gd name="connsiteX157" fmla="*/ 174910 w 5734864"/>
              <a:gd name="connsiteY157" fmla="*/ 5876376 h 6858000"/>
              <a:gd name="connsiteX158" fmla="*/ 175047 w 5734864"/>
              <a:gd name="connsiteY158" fmla="*/ 5876483 h 6858000"/>
              <a:gd name="connsiteX159" fmla="*/ 174335 w 5734864"/>
              <a:gd name="connsiteY159" fmla="*/ 5881814 h 6858000"/>
              <a:gd name="connsiteX160" fmla="*/ 171273 w 5734864"/>
              <a:gd name="connsiteY160" fmla="*/ 5895339 h 6858000"/>
              <a:gd name="connsiteX161" fmla="*/ 171658 w 5734864"/>
              <a:gd name="connsiteY161" fmla="*/ 5898749 h 6858000"/>
              <a:gd name="connsiteX162" fmla="*/ 174658 w 5734864"/>
              <a:gd name="connsiteY162" fmla="*/ 5919558 h 6858000"/>
              <a:gd name="connsiteX163" fmla="*/ 169099 w 5734864"/>
              <a:gd name="connsiteY163" fmla="*/ 5984417 h 6858000"/>
              <a:gd name="connsiteX164" fmla="*/ 162007 w 5734864"/>
              <a:gd name="connsiteY164" fmla="*/ 6049043 h 6858000"/>
              <a:gd name="connsiteX165" fmla="*/ 156875 w 5734864"/>
              <a:gd name="connsiteY165" fmla="*/ 6114000 h 6858000"/>
              <a:gd name="connsiteX166" fmla="*/ 165441 w 5734864"/>
              <a:gd name="connsiteY166" fmla="*/ 6146938 h 6858000"/>
              <a:gd name="connsiteX167" fmla="*/ 165177 w 5734864"/>
              <a:gd name="connsiteY167" fmla="*/ 6150658 h 6858000"/>
              <a:gd name="connsiteX168" fmla="*/ 161772 w 5734864"/>
              <a:gd name="connsiteY168" fmla="*/ 6160011 h 6858000"/>
              <a:gd name="connsiteX169" fmla="*/ 160051 w 5734864"/>
              <a:gd name="connsiteY169" fmla="*/ 6163393 h 6858000"/>
              <a:gd name="connsiteX170" fmla="*/ 158473 w 5734864"/>
              <a:gd name="connsiteY170" fmla="*/ 6168628 h 6858000"/>
              <a:gd name="connsiteX171" fmla="*/ 158573 w 5734864"/>
              <a:gd name="connsiteY171" fmla="*/ 6168799 h 6858000"/>
              <a:gd name="connsiteX172" fmla="*/ 146463 w 5734864"/>
              <a:gd name="connsiteY172" fmla="*/ 6196671 h 6858000"/>
              <a:gd name="connsiteX173" fmla="*/ 150209 w 5734864"/>
              <a:gd name="connsiteY173" fmla="*/ 6232365 h 6858000"/>
              <a:gd name="connsiteX174" fmla="*/ 148544 w 5734864"/>
              <a:gd name="connsiteY174" fmla="*/ 6246162 h 6858000"/>
              <a:gd name="connsiteX175" fmla="*/ 148403 w 5734864"/>
              <a:gd name="connsiteY175" fmla="*/ 6253754 h 6858000"/>
              <a:gd name="connsiteX176" fmla="*/ 138880 w 5734864"/>
              <a:gd name="connsiteY176" fmla="*/ 6276449 h 6858000"/>
              <a:gd name="connsiteX177" fmla="*/ 138683 w 5734864"/>
              <a:gd name="connsiteY177" fmla="*/ 6279721 h 6858000"/>
              <a:gd name="connsiteX178" fmla="*/ 130721 w 5734864"/>
              <a:gd name="connsiteY178" fmla="*/ 6293675 h 6858000"/>
              <a:gd name="connsiteX179" fmla="*/ 120717 w 5734864"/>
              <a:gd name="connsiteY179" fmla="*/ 6313967 h 6858000"/>
              <a:gd name="connsiteX180" fmla="*/ 120841 w 5734864"/>
              <a:gd name="connsiteY180" fmla="*/ 6315437 h 6858000"/>
              <a:gd name="connsiteX181" fmla="*/ 115208 w 5734864"/>
              <a:gd name="connsiteY181" fmla="*/ 6324024 h 6858000"/>
              <a:gd name="connsiteX182" fmla="*/ 101217 w 5734864"/>
              <a:gd name="connsiteY182" fmla="*/ 6365923 h 6858000"/>
              <a:gd name="connsiteX183" fmla="*/ 74946 w 5734864"/>
              <a:gd name="connsiteY183" fmla="*/ 6556817 h 6858000"/>
              <a:gd name="connsiteX184" fmla="*/ 16001 w 5734864"/>
              <a:gd name="connsiteY184" fmla="*/ 6808678 h 6858000"/>
              <a:gd name="connsiteX185" fmla="*/ 0 w 5734864"/>
              <a:gd name="connsiteY185" fmla="*/ 6858000 h 6858000"/>
              <a:gd name="connsiteX186" fmla="*/ 5734864 w 5734864"/>
              <a:gd name="connsiteY186" fmla="*/ 6858000 h 6858000"/>
              <a:gd name="connsiteX187" fmla="*/ 5734864 w 5734864"/>
              <a:gd name="connsiteY18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Lst>
            <a:rect l="l" t="t" r="r" b="b"/>
            <a:pathLst>
              <a:path w="5734864" h="6858000">
                <a:moveTo>
                  <a:pt x="5734864" y="0"/>
                </a:moveTo>
                <a:lnTo>
                  <a:pt x="771611" y="0"/>
                </a:lnTo>
                <a:cubicBezTo>
                  <a:pt x="771634" y="16369"/>
                  <a:pt x="771656" y="32739"/>
                  <a:pt x="771679" y="49108"/>
                </a:cubicBezTo>
                <a:cubicBezTo>
                  <a:pt x="775201" y="55622"/>
                  <a:pt x="788724" y="196721"/>
                  <a:pt x="794248" y="200968"/>
                </a:cubicBezTo>
                <a:lnTo>
                  <a:pt x="801749" y="414071"/>
                </a:lnTo>
                <a:cubicBezTo>
                  <a:pt x="807329" y="440933"/>
                  <a:pt x="835107" y="598697"/>
                  <a:pt x="818548" y="585467"/>
                </a:cubicBezTo>
                <a:cubicBezTo>
                  <a:pt x="856197" y="664140"/>
                  <a:pt x="837895" y="708473"/>
                  <a:pt x="857476" y="800623"/>
                </a:cubicBezTo>
                <a:cubicBezTo>
                  <a:pt x="822401" y="857344"/>
                  <a:pt x="855723" y="824571"/>
                  <a:pt x="851083" y="878903"/>
                </a:cubicBezTo>
                <a:cubicBezTo>
                  <a:pt x="884811" y="859448"/>
                  <a:pt x="834648" y="946397"/>
                  <a:pt x="873564" y="943826"/>
                </a:cubicBezTo>
                <a:cubicBezTo>
                  <a:pt x="871487" y="953795"/>
                  <a:pt x="868248" y="963533"/>
                  <a:pt x="864705" y="973328"/>
                </a:cubicBezTo>
                <a:lnTo>
                  <a:pt x="862869" y="978457"/>
                </a:lnTo>
                <a:lnTo>
                  <a:pt x="862233" y="998041"/>
                </a:lnTo>
                <a:lnTo>
                  <a:pt x="853665" y="1004750"/>
                </a:lnTo>
                <a:lnTo>
                  <a:pt x="847865" y="1070795"/>
                </a:lnTo>
                <a:cubicBezTo>
                  <a:pt x="870234" y="1110486"/>
                  <a:pt x="833172" y="1190441"/>
                  <a:pt x="862786" y="1238994"/>
                </a:cubicBezTo>
                <a:cubicBezTo>
                  <a:pt x="864699" y="1290599"/>
                  <a:pt x="860615" y="1347716"/>
                  <a:pt x="859345" y="1380427"/>
                </a:cubicBezTo>
                <a:cubicBezTo>
                  <a:pt x="845703" y="1396391"/>
                  <a:pt x="873184" y="1435525"/>
                  <a:pt x="855172" y="1435262"/>
                </a:cubicBezTo>
                <a:lnTo>
                  <a:pt x="860494" y="1453861"/>
                </a:lnTo>
                <a:lnTo>
                  <a:pt x="853731" y="1467047"/>
                </a:lnTo>
                <a:cubicBezTo>
                  <a:pt x="846549" y="1480528"/>
                  <a:pt x="841728" y="1491093"/>
                  <a:pt x="845847" y="1502307"/>
                </a:cubicBezTo>
                <a:lnTo>
                  <a:pt x="817613" y="1565166"/>
                </a:lnTo>
                <a:cubicBezTo>
                  <a:pt x="805468" y="1557258"/>
                  <a:pt x="816534" y="1596564"/>
                  <a:pt x="804223" y="1601941"/>
                </a:cubicBezTo>
                <a:cubicBezTo>
                  <a:pt x="794287" y="1604654"/>
                  <a:pt x="795328" y="1617209"/>
                  <a:pt x="791773" y="1627005"/>
                </a:cubicBezTo>
                <a:cubicBezTo>
                  <a:pt x="781684" y="1634393"/>
                  <a:pt x="772978" y="1683187"/>
                  <a:pt x="774645" y="1699922"/>
                </a:cubicBezTo>
                <a:cubicBezTo>
                  <a:pt x="785341" y="1746767"/>
                  <a:pt x="744845" y="1787099"/>
                  <a:pt x="752343" y="1824604"/>
                </a:cubicBezTo>
                <a:cubicBezTo>
                  <a:pt x="751502" y="1834578"/>
                  <a:pt x="749297" y="1842929"/>
                  <a:pt x="746254" y="1850222"/>
                </a:cubicBezTo>
                <a:lnTo>
                  <a:pt x="728600" y="1869603"/>
                </a:lnTo>
                <a:lnTo>
                  <a:pt x="724396" y="1883104"/>
                </a:lnTo>
                <a:lnTo>
                  <a:pt x="722165" y="1885924"/>
                </a:lnTo>
                <a:lnTo>
                  <a:pt x="721338" y="1887123"/>
                </a:lnTo>
                <a:lnTo>
                  <a:pt x="714840" y="1902274"/>
                </a:lnTo>
                <a:lnTo>
                  <a:pt x="722847" y="1929891"/>
                </a:lnTo>
                <a:lnTo>
                  <a:pt x="714660" y="1982709"/>
                </a:lnTo>
                <a:cubicBezTo>
                  <a:pt x="727725" y="2006201"/>
                  <a:pt x="714739" y="1997091"/>
                  <a:pt x="710759" y="2013010"/>
                </a:cubicBezTo>
                <a:cubicBezTo>
                  <a:pt x="707970" y="2027531"/>
                  <a:pt x="700788" y="2054714"/>
                  <a:pt x="697927" y="2069833"/>
                </a:cubicBezTo>
                <a:cubicBezTo>
                  <a:pt x="685211" y="2080229"/>
                  <a:pt x="698762" y="2088241"/>
                  <a:pt x="693594" y="2103731"/>
                </a:cubicBezTo>
                <a:cubicBezTo>
                  <a:pt x="688481" y="2110649"/>
                  <a:pt x="687183" y="2115973"/>
                  <a:pt x="691109" y="2124027"/>
                </a:cubicBezTo>
                <a:cubicBezTo>
                  <a:pt x="666413" y="2155740"/>
                  <a:pt x="688031" y="2144874"/>
                  <a:pt x="676593" y="2176182"/>
                </a:cubicBezTo>
                <a:cubicBezTo>
                  <a:pt x="665190" y="2202944"/>
                  <a:pt x="656416" y="2233857"/>
                  <a:pt x="633227" y="2258036"/>
                </a:cubicBezTo>
                <a:cubicBezTo>
                  <a:pt x="626930" y="2262191"/>
                  <a:pt x="623498" y="2274069"/>
                  <a:pt x="625564" y="2284567"/>
                </a:cubicBezTo>
                <a:cubicBezTo>
                  <a:pt x="625918" y="2286374"/>
                  <a:pt x="626427" y="2288071"/>
                  <a:pt x="627074" y="2289605"/>
                </a:cubicBezTo>
                <a:cubicBezTo>
                  <a:pt x="619029" y="2296628"/>
                  <a:pt x="616453" y="2303188"/>
                  <a:pt x="614574" y="2308717"/>
                </a:cubicBezTo>
                <a:lnTo>
                  <a:pt x="606890" y="2320662"/>
                </a:lnTo>
                <a:lnTo>
                  <a:pt x="605558" y="2327897"/>
                </a:lnTo>
                <a:lnTo>
                  <a:pt x="602202" y="2357749"/>
                </a:lnTo>
                <a:lnTo>
                  <a:pt x="600213" y="2364905"/>
                </a:lnTo>
                <a:lnTo>
                  <a:pt x="597160" y="2388351"/>
                </a:lnTo>
                <a:lnTo>
                  <a:pt x="597982" y="2402296"/>
                </a:lnTo>
                <a:lnTo>
                  <a:pt x="593150" y="2420015"/>
                </a:lnTo>
                <a:cubicBezTo>
                  <a:pt x="593044" y="2420926"/>
                  <a:pt x="592939" y="2421838"/>
                  <a:pt x="592833" y="2422749"/>
                </a:cubicBezTo>
                <a:lnTo>
                  <a:pt x="594479" y="2426002"/>
                </a:lnTo>
                <a:cubicBezTo>
                  <a:pt x="594168" y="2427683"/>
                  <a:pt x="593118" y="2429721"/>
                  <a:pt x="591963" y="2431950"/>
                </a:cubicBezTo>
                <a:cubicBezTo>
                  <a:pt x="591823" y="2432599"/>
                  <a:pt x="591684" y="2433248"/>
                  <a:pt x="591544" y="2433897"/>
                </a:cubicBezTo>
                <a:lnTo>
                  <a:pt x="589519" y="2451398"/>
                </a:lnTo>
                <a:cubicBezTo>
                  <a:pt x="589692" y="2452777"/>
                  <a:pt x="589864" y="2454157"/>
                  <a:pt x="590037" y="2455536"/>
                </a:cubicBezTo>
                <a:lnTo>
                  <a:pt x="588179" y="2462981"/>
                </a:lnTo>
                <a:lnTo>
                  <a:pt x="583434" y="2503991"/>
                </a:lnTo>
                <a:cubicBezTo>
                  <a:pt x="576530" y="2566058"/>
                  <a:pt x="570433" y="2625224"/>
                  <a:pt x="567942" y="2652936"/>
                </a:cubicBezTo>
                <a:cubicBezTo>
                  <a:pt x="570864" y="2658290"/>
                  <a:pt x="572739" y="2664095"/>
                  <a:pt x="573869" y="2670188"/>
                </a:cubicBezTo>
                <a:lnTo>
                  <a:pt x="575243" y="2688114"/>
                </a:lnTo>
                <a:lnTo>
                  <a:pt x="573824" y="2689856"/>
                </a:lnTo>
                <a:cubicBezTo>
                  <a:pt x="569972" y="2698471"/>
                  <a:pt x="569572" y="2704494"/>
                  <a:pt x="570699" y="2709353"/>
                </a:cubicBezTo>
                <a:lnTo>
                  <a:pt x="573192" y="2714527"/>
                </a:lnTo>
                <a:cubicBezTo>
                  <a:pt x="572809" y="2719080"/>
                  <a:pt x="572427" y="2723634"/>
                  <a:pt x="572044" y="2728187"/>
                </a:cubicBezTo>
                <a:cubicBezTo>
                  <a:pt x="572184" y="2737412"/>
                  <a:pt x="572325" y="2746638"/>
                  <a:pt x="572465" y="2755863"/>
                </a:cubicBezTo>
                <a:lnTo>
                  <a:pt x="570028" y="2760324"/>
                </a:lnTo>
                <a:lnTo>
                  <a:pt x="566748" y="2800948"/>
                </a:lnTo>
                <a:lnTo>
                  <a:pt x="565509" y="2801167"/>
                </a:lnTo>
                <a:cubicBezTo>
                  <a:pt x="562655" y="2802587"/>
                  <a:pt x="560408" y="2805381"/>
                  <a:pt x="559367" y="2811129"/>
                </a:cubicBezTo>
                <a:cubicBezTo>
                  <a:pt x="543471" y="2797318"/>
                  <a:pt x="552020" y="2812773"/>
                  <a:pt x="550354" y="2830949"/>
                </a:cubicBezTo>
                <a:cubicBezTo>
                  <a:pt x="525292" y="2813553"/>
                  <a:pt x="531129" y="2868192"/>
                  <a:pt x="514795" y="2872433"/>
                </a:cubicBezTo>
                <a:lnTo>
                  <a:pt x="509875" y="2923099"/>
                </a:lnTo>
                <a:lnTo>
                  <a:pt x="509577" y="2923197"/>
                </a:lnTo>
                <a:cubicBezTo>
                  <a:pt x="508704" y="2924865"/>
                  <a:pt x="508038" y="2927556"/>
                  <a:pt x="507597" y="2931868"/>
                </a:cubicBezTo>
                <a:cubicBezTo>
                  <a:pt x="507524" y="2934019"/>
                  <a:pt x="507452" y="2936171"/>
                  <a:pt x="507379" y="2938322"/>
                </a:cubicBezTo>
                <a:lnTo>
                  <a:pt x="504725" y="2954519"/>
                </a:lnTo>
                <a:lnTo>
                  <a:pt x="502018" y="2959643"/>
                </a:lnTo>
                <a:lnTo>
                  <a:pt x="498360" y="2961019"/>
                </a:lnTo>
                <a:lnTo>
                  <a:pt x="498483" y="2962590"/>
                </a:lnTo>
                <a:cubicBezTo>
                  <a:pt x="502388" y="2975027"/>
                  <a:pt x="510202" y="2980016"/>
                  <a:pt x="484403" y="2990538"/>
                </a:cubicBezTo>
                <a:cubicBezTo>
                  <a:pt x="489425" y="3018352"/>
                  <a:pt x="474337" y="3021029"/>
                  <a:pt x="463075" y="3055956"/>
                </a:cubicBezTo>
                <a:cubicBezTo>
                  <a:pt x="469487" y="3072485"/>
                  <a:pt x="464165" y="3083955"/>
                  <a:pt x="455013" y="3094482"/>
                </a:cubicBezTo>
                <a:cubicBezTo>
                  <a:pt x="453131" y="3130054"/>
                  <a:pt x="437643" y="3160106"/>
                  <a:pt x="428391" y="3198850"/>
                </a:cubicBezTo>
                <a:lnTo>
                  <a:pt x="401440" y="3307560"/>
                </a:lnTo>
                <a:lnTo>
                  <a:pt x="386076" y="3373943"/>
                </a:lnTo>
                <a:cubicBezTo>
                  <a:pt x="386236" y="3376061"/>
                  <a:pt x="380537" y="3378856"/>
                  <a:pt x="374726" y="3381364"/>
                </a:cubicBezTo>
                <a:lnTo>
                  <a:pt x="369145" y="3383729"/>
                </a:lnTo>
                <a:lnTo>
                  <a:pt x="364294" y="3414159"/>
                </a:lnTo>
                <a:lnTo>
                  <a:pt x="366450" y="3436925"/>
                </a:lnTo>
                <a:lnTo>
                  <a:pt x="351743" y="3521619"/>
                </a:lnTo>
                <a:lnTo>
                  <a:pt x="345784" y="3603757"/>
                </a:lnTo>
                <a:cubicBezTo>
                  <a:pt x="345255" y="3619979"/>
                  <a:pt x="344727" y="3636202"/>
                  <a:pt x="344198" y="3652424"/>
                </a:cubicBezTo>
                <a:lnTo>
                  <a:pt x="352450" y="3665222"/>
                </a:lnTo>
                <a:lnTo>
                  <a:pt x="342621" y="3700804"/>
                </a:lnTo>
                <a:lnTo>
                  <a:pt x="341514" y="3734774"/>
                </a:lnTo>
                <a:cubicBezTo>
                  <a:pt x="341212" y="3751567"/>
                  <a:pt x="340909" y="3768360"/>
                  <a:pt x="340607" y="3785153"/>
                </a:cubicBezTo>
                <a:cubicBezTo>
                  <a:pt x="340640" y="3786161"/>
                  <a:pt x="340674" y="3787169"/>
                  <a:pt x="340707" y="3788177"/>
                </a:cubicBezTo>
                <a:cubicBezTo>
                  <a:pt x="340592" y="3791719"/>
                  <a:pt x="340476" y="3795261"/>
                  <a:pt x="340361" y="3798803"/>
                </a:cubicBezTo>
                <a:cubicBezTo>
                  <a:pt x="340121" y="3812119"/>
                  <a:pt x="339882" y="3825434"/>
                  <a:pt x="339642" y="3838750"/>
                </a:cubicBezTo>
                <a:cubicBezTo>
                  <a:pt x="337363" y="3949044"/>
                  <a:pt x="361794" y="3960437"/>
                  <a:pt x="360295" y="4015196"/>
                </a:cubicBezTo>
                <a:lnTo>
                  <a:pt x="339043" y="4052778"/>
                </a:lnTo>
                <a:lnTo>
                  <a:pt x="339343" y="4096257"/>
                </a:lnTo>
                <a:cubicBezTo>
                  <a:pt x="362058" y="4159145"/>
                  <a:pt x="332404" y="4250479"/>
                  <a:pt x="340786" y="4321136"/>
                </a:cubicBezTo>
                <a:cubicBezTo>
                  <a:pt x="341421" y="4376624"/>
                  <a:pt x="344189" y="4407708"/>
                  <a:pt x="343158" y="4429174"/>
                </a:cubicBezTo>
                <a:cubicBezTo>
                  <a:pt x="340948" y="4436304"/>
                  <a:pt x="337887" y="4443121"/>
                  <a:pt x="334599" y="4449938"/>
                </a:cubicBezTo>
                <a:lnTo>
                  <a:pt x="332890" y="4453515"/>
                </a:lnTo>
                <a:lnTo>
                  <a:pt x="331105" y="4467941"/>
                </a:lnTo>
                <a:lnTo>
                  <a:pt x="324289" y="4471861"/>
                </a:lnTo>
                <a:lnTo>
                  <a:pt x="317079" y="4493468"/>
                </a:lnTo>
                <a:cubicBezTo>
                  <a:pt x="315353" y="4501584"/>
                  <a:pt x="314639" y="4510343"/>
                  <a:pt x="315557" y="4520067"/>
                </a:cubicBezTo>
                <a:cubicBezTo>
                  <a:pt x="315451" y="4525669"/>
                  <a:pt x="315346" y="4531270"/>
                  <a:pt x="315240" y="4536872"/>
                </a:cubicBezTo>
                <a:lnTo>
                  <a:pt x="316200" y="4538297"/>
                </a:lnTo>
                <a:cubicBezTo>
                  <a:pt x="316738" y="4541182"/>
                  <a:pt x="316785" y="4544563"/>
                  <a:pt x="317507" y="4547582"/>
                </a:cubicBezTo>
                <a:cubicBezTo>
                  <a:pt x="322716" y="4552468"/>
                  <a:pt x="324912" y="4582137"/>
                  <a:pt x="323078" y="4592102"/>
                </a:cubicBezTo>
                <a:cubicBezTo>
                  <a:pt x="314597" y="4619728"/>
                  <a:pt x="334923" y="4645745"/>
                  <a:pt x="328722" y="4667914"/>
                </a:cubicBezTo>
                <a:cubicBezTo>
                  <a:pt x="330810" y="4685069"/>
                  <a:pt x="333803" y="4690356"/>
                  <a:pt x="335597" y="4695035"/>
                </a:cubicBezTo>
                <a:lnTo>
                  <a:pt x="339485" y="4695979"/>
                </a:lnTo>
                <a:lnTo>
                  <a:pt x="341089" y="4704268"/>
                </a:lnTo>
                <a:lnTo>
                  <a:pt x="342177" y="4706060"/>
                </a:lnTo>
                <a:cubicBezTo>
                  <a:pt x="344268" y="4709474"/>
                  <a:pt x="346234" y="4712931"/>
                  <a:pt x="347751" y="4716754"/>
                </a:cubicBezTo>
                <a:lnTo>
                  <a:pt x="344125" y="4764669"/>
                </a:lnTo>
                <a:lnTo>
                  <a:pt x="340188" y="4779386"/>
                </a:lnTo>
                <a:lnTo>
                  <a:pt x="335146" y="4787491"/>
                </a:lnTo>
                <a:lnTo>
                  <a:pt x="319124" y="4843514"/>
                </a:lnTo>
                <a:lnTo>
                  <a:pt x="305956" y="4881505"/>
                </a:lnTo>
                <a:lnTo>
                  <a:pt x="301062" y="4889332"/>
                </a:lnTo>
                <a:lnTo>
                  <a:pt x="302141" y="4899400"/>
                </a:lnTo>
                <a:cubicBezTo>
                  <a:pt x="302767" y="4900706"/>
                  <a:pt x="303536" y="4901803"/>
                  <a:pt x="304424" y="4902664"/>
                </a:cubicBezTo>
                <a:lnTo>
                  <a:pt x="293123" y="4932769"/>
                </a:lnTo>
                <a:lnTo>
                  <a:pt x="292275" y="4936482"/>
                </a:lnTo>
                <a:lnTo>
                  <a:pt x="288304" y="4962325"/>
                </a:lnTo>
                <a:cubicBezTo>
                  <a:pt x="288009" y="4988948"/>
                  <a:pt x="287715" y="5015570"/>
                  <a:pt x="287420" y="5042193"/>
                </a:cubicBezTo>
                <a:cubicBezTo>
                  <a:pt x="295373" y="5039737"/>
                  <a:pt x="281659" y="5060438"/>
                  <a:pt x="287020" y="5065655"/>
                </a:cubicBezTo>
                <a:cubicBezTo>
                  <a:pt x="291675" y="5068928"/>
                  <a:pt x="288601" y="5075970"/>
                  <a:pt x="288488" y="5082216"/>
                </a:cubicBezTo>
                <a:cubicBezTo>
                  <a:pt x="292282" y="5088207"/>
                  <a:pt x="287008" y="5117775"/>
                  <a:pt x="282763" y="5127114"/>
                </a:cubicBezTo>
                <a:cubicBezTo>
                  <a:pt x="267723" y="5152218"/>
                  <a:pt x="280799" y="5182399"/>
                  <a:pt x="269316" y="5202682"/>
                </a:cubicBezTo>
                <a:cubicBezTo>
                  <a:pt x="267050" y="5219969"/>
                  <a:pt x="268614" y="5225841"/>
                  <a:pt x="269174" y="5230835"/>
                </a:cubicBezTo>
                <a:lnTo>
                  <a:pt x="272679" y="5232660"/>
                </a:lnTo>
                <a:lnTo>
                  <a:pt x="272160" y="5241150"/>
                </a:lnTo>
                <a:lnTo>
                  <a:pt x="272760" y="5243156"/>
                </a:lnTo>
                <a:cubicBezTo>
                  <a:pt x="273922" y="5246984"/>
                  <a:pt x="274952" y="5250824"/>
                  <a:pt x="275462" y="5254919"/>
                </a:cubicBezTo>
                <a:cubicBezTo>
                  <a:pt x="258407" y="5258851"/>
                  <a:pt x="276976" y="5290392"/>
                  <a:pt x="262897" y="5286259"/>
                </a:cubicBezTo>
                <a:cubicBezTo>
                  <a:pt x="262724" y="5309439"/>
                  <a:pt x="239612" y="5337531"/>
                  <a:pt x="252761" y="5357801"/>
                </a:cubicBezTo>
                <a:cubicBezTo>
                  <a:pt x="248775" y="5392256"/>
                  <a:pt x="247799" y="5423412"/>
                  <a:pt x="242360" y="5460080"/>
                </a:cubicBezTo>
                <a:cubicBezTo>
                  <a:pt x="232632" y="5488478"/>
                  <a:pt x="242025" y="5519143"/>
                  <a:pt x="229880" y="5539714"/>
                </a:cubicBezTo>
                <a:cubicBezTo>
                  <a:pt x="230558" y="5572454"/>
                  <a:pt x="222150" y="5613340"/>
                  <a:pt x="204283" y="5639080"/>
                </a:cubicBezTo>
                <a:cubicBezTo>
                  <a:pt x="201596" y="5674226"/>
                  <a:pt x="191051" y="5680198"/>
                  <a:pt x="198948" y="5710958"/>
                </a:cubicBezTo>
                <a:cubicBezTo>
                  <a:pt x="196338" y="5713534"/>
                  <a:pt x="194185" y="5716550"/>
                  <a:pt x="192367" y="5719859"/>
                </a:cubicBezTo>
                <a:lnTo>
                  <a:pt x="188035" y="5729935"/>
                </a:lnTo>
                <a:lnTo>
                  <a:pt x="188428" y="5731182"/>
                </a:lnTo>
                <a:lnTo>
                  <a:pt x="181635" y="5753538"/>
                </a:lnTo>
                <a:lnTo>
                  <a:pt x="169744" y="5796307"/>
                </a:lnTo>
                <a:lnTo>
                  <a:pt x="170351" y="5796644"/>
                </a:lnTo>
                <a:cubicBezTo>
                  <a:pt x="171558" y="5797954"/>
                  <a:pt x="172173" y="5799948"/>
                  <a:pt x="171559" y="5803435"/>
                </a:cubicBezTo>
                <a:cubicBezTo>
                  <a:pt x="182664" y="5798231"/>
                  <a:pt x="175075" y="5805646"/>
                  <a:pt x="172284" y="5816391"/>
                </a:cubicBezTo>
                <a:cubicBezTo>
                  <a:pt x="188911" y="5810703"/>
                  <a:pt x="174844" y="5841128"/>
                  <a:pt x="182542" y="5846382"/>
                </a:cubicBezTo>
                <a:cubicBezTo>
                  <a:pt x="180118" y="5854404"/>
                  <a:pt x="177856" y="5862781"/>
                  <a:pt x="175877" y="5871336"/>
                </a:cubicBezTo>
                <a:lnTo>
                  <a:pt x="174910" y="5876376"/>
                </a:lnTo>
                <a:lnTo>
                  <a:pt x="175047" y="5876483"/>
                </a:lnTo>
                <a:cubicBezTo>
                  <a:pt x="175167" y="5877594"/>
                  <a:pt x="174973" y="5879257"/>
                  <a:pt x="174335" y="5881814"/>
                </a:cubicBezTo>
                <a:lnTo>
                  <a:pt x="171273" y="5895339"/>
                </a:lnTo>
                <a:cubicBezTo>
                  <a:pt x="171401" y="5896476"/>
                  <a:pt x="171530" y="5897612"/>
                  <a:pt x="171658" y="5898749"/>
                </a:cubicBezTo>
                <a:lnTo>
                  <a:pt x="174658" y="5919558"/>
                </a:lnTo>
                <a:cubicBezTo>
                  <a:pt x="173958" y="5933601"/>
                  <a:pt x="171208" y="5962838"/>
                  <a:pt x="169099" y="5984417"/>
                </a:cubicBezTo>
                <a:cubicBezTo>
                  <a:pt x="162916" y="6005205"/>
                  <a:pt x="164971" y="6025162"/>
                  <a:pt x="162007" y="6049043"/>
                </a:cubicBezTo>
                <a:cubicBezTo>
                  <a:pt x="150795" y="6073830"/>
                  <a:pt x="160091" y="6088483"/>
                  <a:pt x="156875" y="6114000"/>
                </a:cubicBezTo>
                <a:cubicBezTo>
                  <a:pt x="141597" y="6134477"/>
                  <a:pt x="163381" y="6133378"/>
                  <a:pt x="165441" y="6146938"/>
                </a:cubicBezTo>
                <a:lnTo>
                  <a:pt x="165177" y="6150658"/>
                </a:lnTo>
                <a:lnTo>
                  <a:pt x="161772" y="6160011"/>
                </a:lnTo>
                <a:lnTo>
                  <a:pt x="160051" y="6163393"/>
                </a:lnTo>
                <a:cubicBezTo>
                  <a:pt x="159032" y="6165775"/>
                  <a:pt x="158564" y="6167421"/>
                  <a:pt x="158473" y="6168628"/>
                </a:cubicBezTo>
                <a:cubicBezTo>
                  <a:pt x="158506" y="6168685"/>
                  <a:pt x="158540" y="6168742"/>
                  <a:pt x="158573" y="6168799"/>
                </a:cubicBezTo>
                <a:lnTo>
                  <a:pt x="146463" y="6196671"/>
                </a:lnTo>
                <a:cubicBezTo>
                  <a:pt x="152348" y="6205503"/>
                  <a:pt x="134460" y="6231012"/>
                  <a:pt x="150209" y="6232365"/>
                </a:cubicBezTo>
                <a:cubicBezTo>
                  <a:pt x="145821" y="6242321"/>
                  <a:pt x="137774" y="6246719"/>
                  <a:pt x="148544" y="6246162"/>
                </a:cubicBezTo>
                <a:cubicBezTo>
                  <a:pt x="147378" y="6249522"/>
                  <a:pt x="147566" y="6251866"/>
                  <a:pt x="148403" y="6253754"/>
                </a:cubicBezTo>
                <a:lnTo>
                  <a:pt x="138880" y="6276449"/>
                </a:lnTo>
                <a:cubicBezTo>
                  <a:pt x="138814" y="6277540"/>
                  <a:pt x="138749" y="6278630"/>
                  <a:pt x="138683" y="6279721"/>
                </a:cubicBezTo>
                <a:lnTo>
                  <a:pt x="130721" y="6293675"/>
                </a:lnTo>
                <a:lnTo>
                  <a:pt x="120717" y="6313967"/>
                </a:lnTo>
                <a:cubicBezTo>
                  <a:pt x="120758" y="6314457"/>
                  <a:pt x="120800" y="6314947"/>
                  <a:pt x="120841" y="6315437"/>
                </a:cubicBezTo>
                <a:lnTo>
                  <a:pt x="115208" y="6324024"/>
                </a:lnTo>
                <a:cubicBezTo>
                  <a:pt x="113007" y="6326672"/>
                  <a:pt x="103991" y="6364381"/>
                  <a:pt x="101217" y="6365923"/>
                </a:cubicBezTo>
                <a:lnTo>
                  <a:pt x="74946" y="6556817"/>
                </a:lnTo>
                <a:cubicBezTo>
                  <a:pt x="55357" y="6665926"/>
                  <a:pt x="35695" y="6744075"/>
                  <a:pt x="16001" y="6808678"/>
                </a:cubicBezTo>
                <a:lnTo>
                  <a:pt x="0" y="6858000"/>
                </a:lnTo>
                <a:lnTo>
                  <a:pt x="5734864" y="6858000"/>
                </a:lnTo>
                <a:lnTo>
                  <a:pt x="5734864"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7A39031-0A48-C39A-B3D0-3B2247EFE0EE}"/>
              </a:ext>
            </a:extLst>
          </p:cNvPr>
          <p:cNvSpPr>
            <a:spLocks noGrp="1"/>
          </p:cNvSpPr>
          <p:nvPr>
            <p:ph type="title"/>
          </p:nvPr>
        </p:nvSpPr>
        <p:spPr>
          <a:xfrm>
            <a:off x="392237" y="3044756"/>
            <a:ext cx="4763423" cy="742497"/>
          </a:xfrm>
        </p:spPr>
        <p:txBody>
          <a:bodyPr vert="horz" lIns="91440" tIns="45720" rIns="91440" bIns="45720" rtlCol="0" anchor="b">
            <a:normAutofit/>
          </a:bodyPr>
          <a:lstStyle/>
          <a:p>
            <a:pPr algn="ctr"/>
            <a:r>
              <a:rPr lang="en-US" b="1" kern="1200" dirty="0">
                <a:solidFill>
                  <a:schemeClr val="tx1"/>
                </a:solidFill>
                <a:latin typeface="Times New Roman" panose="02020603050405020304" pitchFamily="18" charset="0"/>
                <a:cs typeface="Times New Roman" panose="02020603050405020304" pitchFamily="18" charset="0"/>
              </a:rPr>
              <a:t>ARCHITECTURE</a:t>
            </a:r>
          </a:p>
        </p:txBody>
      </p:sp>
      <p:sp>
        <p:nvSpPr>
          <p:cNvPr id="8" name="Date Placeholder 7">
            <a:extLst>
              <a:ext uri="{FF2B5EF4-FFF2-40B4-BE49-F238E27FC236}">
                <a16:creationId xmlns:a16="http://schemas.microsoft.com/office/drawing/2014/main" id="{04023B5C-48E7-D6F5-3951-9CA705B59F3F}"/>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pPr>
            <a:fld id="{89B8EEB9-7971-49FA-ADCE-1FAFE9DA6615}" type="datetime1">
              <a:rPr lang="en-US" sz="1000" b="1"/>
              <a:pPr>
                <a:spcAft>
                  <a:spcPts val="600"/>
                </a:spcAft>
              </a:pPr>
              <a:t>5/9/2025</a:t>
            </a:fld>
            <a:endParaRPr lang="en-US" sz="1000" b="1"/>
          </a:p>
        </p:txBody>
      </p:sp>
      <p:sp>
        <p:nvSpPr>
          <p:cNvPr id="9" name="Slide Number Placeholder 8">
            <a:extLst>
              <a:ext uri="{FF2B5EF4-FFF2-40B4-BE49-F238E27FC236}">
                <a16:creationId xmlns:a16="http://schemas.microsoft.com/office/drawing/2014/main" id="{2D5D790E-9D29-0A05-7F34-68E71A879DEA}"/>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r>
              <a:rPr lang="en-US" sz="1000" b="1"/>
              <a:t>6</a:t>
            </a:r>
          </a:p>
        </p:txBody>
      </p:sp>
      <p:pic>
        <p:nvPicPr>
          <p:cNvPr id="4" name="Image 19" descr="image1">
            <a:extLst>
              <a:ext uri="{FF2B5EF4-FFF2-40B4-BE49-F238E27FC236}">
                <a16:creationId xmlns:a16="http://schemas.microsoft.com/office/drawing/2014/main" id="{D82CEB6D-89B0-C45F-E87E-C96250BEE7BA}"/>
              </a:ext>
            </a:extLst>
          </p:cNvPr>
          <p:cNvPicPr>
            <a:picLocks/>
          </p:cNvPicPr>
          <p:nvPr/>
        </p:nvPicPr>
        <p:blipFill>
          <a:blip r:embed="rId2" cstate="print"/>
          <a:stretch>
            <a:fillRect/>
          </a:stretch>
        </p:blipFill>
        <p:spPr>
          <a:xfrm>
            <a:off x="6293680" y="505838"/>
            <a:ext cx="5506083" cy="5233481"/>
          </a:xfrm>
          <a:prstGeom prst="rect">
            <a:avLst/>
          </a:prstGeom>
        </p:spPr>
      </p:pic>
    </p:spTree>
    <p:extLst>
      <p:ext uri="{BB962C8B-B14F-4D97-AF65-F5344CB8AC3E}">
        <p14:creationId xmlns:p14="http://schemas.microsoft.com/office/powerpoint/2010/main" val="30122369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B44B3-27A3-ED10-6ACE-6D96B15FFB42}"/>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MODULES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23C02D9-C0BB-6B2E-B8B3-BDF3B0BA1F29}"/>
              </a:ext>
            </a:extLst>
          </p:cNvPr>
          <p:cNvSpPr>
            <a:spLocks noGrp="1"/>
          </p:cNvSpPr>
          <p:nvPr>
            <p:ph idx="1"/>
          </p:nvPr>
        </p:nvSpPr>
        <p:spPr>
          <a:xfrm>
            <a:off x="838200" y="1825625"/>
            <a:ext cx="10685106" cy="4351338"/>
          </a:xfrm>
        </p:spPr>
        <p:txBody>
          <a:bodyPr>
            <a:normAutofit lnSpcReduction="10000"/>
          </a:bodyPr>
          <a:lstStyle/>
          <a:p>
            <a:r>
              <a:rPr lang="en-IN" dirty="0">
                <a:latin typeface="Times New Roman" panose="02020603050405020304" pitchFamily="18" charset="0"/>
                <a:cs typeface="Times New Roman" panose="02020603050405020304" pitchFamily="18" charset="0"/>
              </a:rPr>
              <a:t>User Onboarding &amp; Authentication</a:t>
            </a:r>
          </a:p>
          <a:p>
            <a:r>
              <a:rPr lang="en-IN" dirty="0">
                <a:latin typeface="Times New Roman" panose="02020603050405020304" pitchFamily="18" charset="0"/>
                <a:cs typeface="Times New Roman" panose="02020603050405020304" pitchFamily="18" charset="0"/>
              </a:rPr>
              <a:t>Home Dashboard</a:t>
            </a:r>
          </a:p>
          <a:p>
            <a:r>
              <a:rPr lang="en-IN" dirty="0">
                <a:latin typeface="Times New Roman" panose="02020603050405020304" pitchFamily="18" charset="0"/>
                <a:cs typeface="Times New Roman" panose="02020603050405020304" pitchFamily="18" charset="0"/>
              </a:rPr>
              <a:t>Search &amp; Explore Routes</a:t>
            </a:r>
          </a:p>
          <a:p>
            <a:r>
              <a:rPr lang="en-IN" dirty="0">
                <a:latin typeface="Times New Roman" panose="02020603050405020304" pitchFamily="18" charset="0"/>
                <a:cs typeface="Times New Roman" panose="02020603050405020304" pitchFamily="18" charset="0"/>
              </a:rPr>
              <a:t>Schedule &amp; Availability</a:t>
            </a:r>
          </a:p>
          <a:p>
            <a:r>
              <a:rPr lang="en-IN" dirty="0">
                <a:latin typeface="Times New Roman" panose="02020603050405020304" pitchFamily="18" charset="0"/>
                <a:cs typeface="Times New Roman" panose="02020603050405020304" pitchFamily="18" charset="0"/>
              </a:rPr>
              <a:t>Booking Module</a:t>
            </a:r>
          </a:p>
          <a:p>
            <a:r>
              <a:rPr lang="en-IN" dirty="0">
                <a:latin typeface="Times New Roman" panose="02020603050405020304" pitchFamily="18" charset="0"/>
                <a:cs typeface="Times New Roman" panose="02020603050405020304" pitchFamily="18" charset="0"/>
              </a:rPr>
              <a:t>Trip Management</a:t>
            </a:r>
          </a:p>
          <a:p>
            <a:r>
              <a:rPr lang="en-IN" dirty="0">
                <a:latin typeface="Times New Roman" panose="02020603050405020304" pitchFamily="18" charset="0"/>
                <a:cs typeface="Times New Roman" panose="02020603050405020304" pitchFamily="18" charset="0"/>
              </a:rPr>
              <a:t>Notifications &amp; Alerts</a:t>
            </a:r>
          </a:p>
          <a:p>
            <a:r>
              <a:rPr lang="en-IN" dirty="0">
                <a:latin typeface="Times New Roman" panose="02020603050405020304" pitchFamily="18" charset="0"/>
                <a:cs typeface="Times New Roman" panose="02020603050405020304" pitchFamily="18" charset="0"/>
              </a:rPr>
              <a:t>User Profile &amp; Preferences</a:t>
            </a:r>
          </a:p>
          <a:p>
            <a:r>
              <a:rPr lang="en-IN" dirty="0">
                <a:latin typeface="Times New Roman" panose="02020603050405020304" pitchFamily="18" charset="0"/>
                <a:cs typeface="Times New Roman" panose="02020603050405020304" pitchFamily="18" charset="0"/>
              </a:rPr>
              <a:t>Support &amp; Help </a:t>
            </a:r>
            <a:r>
              <a:rPr lang="en-IN" dirty="0" err="1">
                <a:latin typeface="Times New Roman" panose="02020603050405020304" pitchFamily="18" charset="0"/>
                <a:cs typeface="Times New Roman" panose="02020603050405020304" pitchFamily="18" charset="0"/>
              </a:rPr>
              <a:t>Center</a:t>
            </a:r>
            <a:endParaRPr lang="en-IN"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endParaRPr lang="en-US" dirty="0">
              <a:latin typeface="Trebuchet MS" panose="020B0603020202020204" pitchFamily="34" charset="0"/>
            </a:endParaRPr>
          </a:p>
        </p:txBody>
      </p:sp>
      <p:sp>
        <p:nvSpPr>
          <p:cNvPr id="6" name="Date Placeholder 5">
            <a:extLst>
              <a:ext uri="{FF2B5EF4-FFF2-40B4-BE49-F238E27FC236}">
                <a16:creationId xmlns:a16="http://schemas.microsoft.com/office/drawing/2014/main" id="{1EAFF508-728F-2AE3-2815-E5DCB337078A}"/>
              </a:ext>
            </a:extLst>
          </p:cNvPr>
          <p:cNvSpPr>
            <a:spLocks noGrp="1"/>
          </p:cNvSpPr>
          <p:nvPr>
            <p:ph type="dt" sz="half" idx="10"/>
          </p:nvPr>
        </p:nvSpPr>
        <p:spPr/>
        <p:txBody>
          <a:bodyPr/>
          <a:lstStyle/>
          <a:p>
            <a:fld id="{1B51DE00-D0D8-4000-96CA-6F5AE731DD62}" type="datetime1">
              <a:rPr lang="en-IN" sz="1400" b="1" smtClean="0"/>
              <a:t>09-05-2025</a:t>
            </a:fld>
            <a:endParaRPr lang="en-IN" sz="1400" b="1" dirty="0"/>
          </a:p>
        </p:txBody>
      </p:sp>
      <p:sp>
        <p:nvSpPr>
          <p:cNvPr id="7" name="Slide Number Placeholder 6">
            <a:extLst>
              <a:ext uri="{FF2B5EF4-FFF2-40B4-BE49-F238E27FC236}">
                <a16:creationId xmlns:a16="http://schemas.microsoft.com/office/drawing/2014/main" id="{FE24A99A-5A11-520C-E96F-470906147478}"/>
              </a:ext>
            </a:extLst>
          </p:cNvPr>
          <p:cNvSpPr>
            <a:spLocks noGrp="1"/>
          </p:cNvSpPr>
          <p:nvPr>
            <p:ph type="sldNum" sz="quarter" idx="12"/>
          </p:nvPr>
        </p:nvSpPr>
        <p:spPr/>
        <p:txBody>
          <a:bodyPr/>
          <a:lstStyle/>
          <a:p>
            <a:r>
              <a:rPr lang="en-US" sz="1400" b="1" dirty="0"/>
              <a:t>7</a:t>
            </a:r>
            <a:endParaRPr lang="en-IN" sz="1400" b="1" dirty="0"/>
          </a:p>
        </p:txBody>
      </p:sp>
    </p:spTree>
    <p:extLst>
      <p:ext uri="{BB962C8B-B14F-4D97-AF65-F5344CB8AC3E}">
        <p14:creationId xmlns:p14="http://schemas.microsoft.com/office/powerpoint/2010/main" val="16211317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1365</TotalTime>
  <Words>693</Words>
  <Application>Microsoft Office PowerPoint</Application>
  <PresentationFormat>Widescreen</PresentationFormat>
  <Paragraphs>109</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Calibri Light</vt:lpstr>
      <vt:lpstr>Times New Roman</vt:lpstr>
      <vt:lpstr>Trebuchet MS</vt:lpstr>
      <vt:lpstr>Wingdings</vt:lpstr>
      <vt:lpstr>Office Theme</vt:lpstr>
      <vt:lpstr>FIGMA-BASED UI DESIGN FOR MARINE TRAVEL APPS</vt:lpstr>
      <vt:lpstr>CONTENTS</vt:lpstr>
      <vt:lpstr>OBJECTIVES</vt:lpstr>
      <vt:lpstr>PROBLEM STATEMENT</vt:lpstr>
      <vt:lpstr>EXISTING SYSTEM</vt:lpstr>
      <vt:lpstr>PROPOSED SYSTEM</vt:lpstr>
      <vt:lpstr>WORK FLOW – 15 DAYS</vt:lpstr>
      <vt:lpstr>ARCHITECTURE</vt:lpstr>
      <vt:lpstr>MODULES</vt:lpstr>
      <vt:lpstr>MODULES - Search &amp; Booking Module</vt:lpstr>
      <vt:lpstr>MODULES - Trip Management Module</vt:lpstr>
      <vt:lpstr>MODULES - User Profile &amp; Preferences Module</vt:lpstr>
      <vt:lpstr>OUTPUT</vt:lpstr>
      <vt:lpstr>PowerPoint Presentation</vt:lpstr>
      <vt:lpstr>PowerPoint Presentation</vt:lpstr>
      <vt:lpstr>PowerPoint Presentation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DAILY EXPENSE MANAGEMENT</dc:title>
  <dc:creator>Mohamed Aslam A</dc:creator>
  <cp:lastModifiedBy>Haemjeyent A</cp:lastModifiedBy>
  <cp:revision>41</cp:revision>
  <dcterms:created xsi:type="dcterms:W3CDTF">2022-11-09T16:23:26Z</dcterms:created>
  <dcterms:modified xsi:type="dcterms:W3CDTF">2025-05-09T07:05:51Z</dcterms:modified>
</cp:coreProperties>
</file>