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5012" autoAdjust="0"/>
  </p:normalViewPr>
  <p:slideViewPr>
    <p:cSldViewPr snapToGrid="0">
      <p:cViewPr varScale="1">
        <p:scale>
          <a:sx n="110" d="100"/>
          <a:sy n="110" d="100"/>
        </p:scale>
        <p:origin x="444"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E67DD8-A4E6-4158-818A-4D16DADAACF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C127BA97-2FA3-40BB-9FB8-F9608B57D86C}">
      <dgm:prSet/>
      <dgm:spPr/>
      <dgm:t>
        <a:bodyPr/>
        <a:lstStyle/>
        <a:p>
          <a:r>
            <a:rPr lang="en-US"/>
            <a:t>Fire Data</a:t>
          </a:r>
        </a:p>
      </dgm:t>
    </dgm:pt>
    <dgm:pt modelId="{3F16F5BE-6F09-4907-9EA3-412397AE9E21}" type="parTrans" cxnId="{8170BAEA-9C16-4C4B-AC48-1289E8E4BAFE}">
      <dgm:prSet/>
      <dgm:spPr/>
      <dgm:t>
        <a:bodyPr/>
        <a:lstStyle/>
        <a:p>
          <a:endParaRPr lang="en-US"/>
        </a:p>
      </dgm:t>
    </dgm:pt>
    <dgm:pt modelId="{2784A337-9F70-4C22-A69C-C2B5DC2A2E73}" type="sibTrans" cxnId="{8170BAEA-9C16-4C4B-AC48-1289E8E4BAFE}">
      <dgm:prSet/>
      <dgm:spPr/>
      <dgm:t>
        <a:bodyPr/>
        <a:lstStyle/>
        <a:p>
          <a:endParaRPr lang="en-US"/>
        </a:p>
      </dgm:t>
    </dgm:pt>
    <dgm:pt modelId="{A7F8ECE1-C76E-4A30-B83C-6824877DAEA1}">
      <dgm:prSet/>
      <dgm:spPr/>
      <dgm:t>
        <a:bodyPr/>
        <a:lstStyle/>
        <a:p>
          <a:r>
            <a:rPr lang="en-US"/>
            <a:t>From NASA</a:t>
          </a:r>
        </a:p>
      </dgm:t>
    </dgm:pt>
    <dgm:pt modelId="{3AA61F06-E76D-4F7F-A8BC-BBB91BC8E84E}" type="parTrans" cxnId="{9886B7B9-F640-445A-81D3-597B6515FD66}">
      <dgm:prSet/>
      <dgm:spPr/>
      <dgm:t>
        <a:bodyPr/>
        <a:lstStyle/>
        <a:p>
          <a:endParaRPr lang="en-US"/>
        </a:p>
      </dgm:t>
    </dgm:pt>
    <dgm:pt modelId="{D9C79DD4-A6A8-46F8-9113-9FD95EA302C6}" type="sibTrans" cxnId="{9886B7B9-F640-445A-81D3-597B6515FD66}">
      <dgm:prSet/>
      <dgm:spPr/>
      <dgm:t>
        <a:bodyPr/>
        <a:lstStyle/>
        <a:p>
          <a:endParaRPr lang="en-US"/>
        </a:p>
      </dgm:t>
    </dgm:pt>
    <dgm:pt modelId="{4239A486-C769-4C87-B396-D7F20BFAED42}">
      <dgm:prSet/>
      <dgm:spPr/>
      <dgm:t>
        <a:bodyPr/>
        <a:lstStyle/>
        <a:p>
          <a:r>
            <a:rPr lang="en-US"/>
            <a:t>By Satellite VIIRS sensor</a:t>
          </a:r>
        </a:p>
      </dgm:t>
    </dgm:pt>
    <dgm:pt modelId="{43841C58-55CC-483C-8B28-EEA9927ED391}" type="parTrans" cxnId="{A8423827-BC40-471D-BFEA-E53A6AF9352A}">
      <dgm:prSet/>
      <dgm:spPr/>
      <dgm:t>
        <a:bodyPr/>
        <a:lstStyle/>
        <a:p>
          <a:endParaRPr lang="en-US"/>
        </a:p>
      </dgm:t>
    </dgm:pt>
    <dgm:pt modelId="{A2133B1F-6EFC-400F-BC51-E1EF5B830C15}" type="sibTrans" cxnId="{A8423827-BC40-471D-BFEA-E53A6AF9352A}">
      <dgm:prSet/>
      <dgm:spPr/>
      <dgm:t>
        <a:bodyPr/>
        <a:lstStyle/>
        <a:p>
          <a:endParaRPr lang="en-US"/>
        </a:p>
      </dgm:t>
    </dgm:pt>
    <dgm:pt modelId="{DD63533B-718A-48A8-8C26-2DA907A89906}">
      <dgm:prSet/>
      <dgm:spPr/>
      <dgm:t>
        <a:bodyPr/>
        <a:lstStyle/>
        <a:p>
          <a:r>
            <a:rPr lang="en-US"/>
            <a:t>Climate Data</a:t>
          </a:r>
        </a:p>
      </dgm:t>
    </dgm:pt>
    <dgm:pt modelId="{9F898758-E706-4EFE-B734-37A3D214F487}" type="parTrans" cxnId="{64815088-0039-4F7D-A32A-529862C28363}">
      <dgm:prSet/>
      <dgm:spPr/>
      <dgm:t>
        <a:bodyPr/>
        <a:lstStyle/>
        <a:p>
          <a:endParaRPr lang="en-US"/>
        </a:p>
      </dgm:t>
    </dgm:pt>
    <dgm:pt modelId="{4F3D5988-28CF-48F3-8DE1-1E09C87A68FD}" type="sibTrans" cxnId="{64815088-0039-4F7D-A32A-529862C28363}">
      <dgm:prSet/>
      <dgm:spPr/>
      <dgm:t>
        <a:bodyPr/>
        <a:lstStyle/>
        <a:p>
          <a:endParaRPr lang="en-US"/>
        </a:p>
      </dgm:t>
    </dgm:pt>
    <dgm:pt modelId="{AA2BB64B-3D9F-4CC5-9A8C-766BC4BB573F}">
      <dgm:prSet/>
      <dgm:spPr/>
      <dgm:t>
        <a:bodyPr/>
        <a:lstStyle/>
        <a:p>
          <a:r>
            <a:rPr lang="en-US"/>
            <a:t>From BOM</a:t>
          </a:r>
        </a:p>
      </dgm:t>
    </dgm:pt>
    <dgm:pt modelId="{315872CC-9588-4EBA-BB43-583A397ADC9F}" type="parTrans" cxnId="{02DF32E9-3E46-4A88-8A6F-0753FDD68DDB}">
      <dgm:prSet/>
      <dgm:spPr/>
      <dgm:t>
        <a:bodyPr/>
        <a:lstStyle/>
        <a:p>
          <a:endParaRPr lang="en-US"/>
        </a:p>
      </dgm:t>
    </dgm:pt>
    <dgm:pt modelId="{691A6D1E-D447-4D0A-91F2-A564CD28D016}" type="sibTrans" cxnId="{02DF32E9-3E46-4A88-8A6F-0753FDD68DDB}">
      <dgm:prSet/>
      <dgm:spPr/>
      <dgm:t>
        <a:bodyPr/>
        <a:lstStyle/>
        <a:p>
          <a:endParaRPr lang="en-US"/>
        </a:p>
      </dgm:t>
    </dgm:pt>
    <dgm:pt modelId="{BDE0E931-4A5B-4FCC-8E96-E6A99E34EAB9}">
      <dgm:prSet/>
      <dgm:spPr/>
      <dgm:t>
        <a:bodyPr/>
        <a:lstStyle/>
        <a:p>
          <a:r>
            <a:rPr lang="en-US"/>
            <a:t>Temperature</a:t>
          </a:r>
        </a:p>
      </dgm:t>
    </dgm:pt>
    <dgm:pt modelId="{5F012993-AB6C-4637-B4FB-CA80BABF715E}" type="parTrans" cxnId="{9D08A3D8-2E38-4E87-A0FD-F8DABAEA8CFB}">
      <dgm:prSet/>
      <dgm:spPr/>
      <dgm:t>
        <a:bodyPr/>
        <a:lstStyle/>
        <a:p>
          <a:endParaRPr lang="en-US"/>
        </a:p>
      </dgm:t>
    </dgm:pt>
    <dgm:pt modelId="{283E5508-D542-4560-A9B5-4362F5112E5A}" type="sibTrans" cxnId="{9D08A3D8-2E38-4E87-A0FD-F8DABAEA8CFB}">
      <dgm:prSet/>
      <dgm:spPr/>
      <dgm:t>
        <a:bodyPr/>
        <a:lstStyle/>
        <a:p>
          <a:endParaRPr lang="en-US"/>
        </a:p>
      </dgm:t>
    </dgm:pt>
    <dgm:pt modelId="{0C56CFEC-96F1-425B-A78E-4E3C4F2F619C}">
      <dgm:prSet/>
      <dgm:spPr/>
      <dgm:t>
        <a:bodyPr/>
        <a:lstStyle/>
        <a:p>
          <a:r>
            <a:rPr lang="en-US"/>
            <a:t>Rainfall</a:t>
          </a:r>
        </a:p>
      </dgm:t>
    </dgm:pt>
    <dgm:pt modelId="{06D9E036-D6BF-4627-9E3F-EB49EB6C331C}" type="parTrans" cxnId="{1735752C-8A65-4F8E-A7D7-8881B50DCF08}">
      <dgm:prSet/>
      <dgm:spPr/>
      <dgm:t>
        <a:bodyPr/>
        <a:lstStyle/>
        <a:p>
          <a:endParaRPr lang="en-US"/>
        </a:p>
      </dgm:t>
    </dgm:pt>
    <dgm:pt modelId="{56D4BD95-02D8-4A81-9241-4147652632FC}" type="sibTrans" cxnId="{1735752C-8A65-4F8E-A7D7-8881B50DCF08}">
      <dgm:prSet/>
      <dgm:spPr/>
      <dgm:t>
        <a:bodyPr/>
        <a:lstStyle/>
        <a:p>
          <a:endParaRPr lang="en-US"/>
        </a:p>
      </dgm:t>
    </dgm:pt>
    <dgm:pt modelId="{7984C4ED-C457-45BD-B063-1DA2FC5579AC}">
      <dgm:prSet/>
      <dgm:spPr/>
      <dgm:t>
        <a:bodyPr/>
        <a:lstStyle/>
        <a:p>
          <a:r>
            <a:rPr lang="en-US"/>
            <a:t>Solar Exposure</a:t>
          </a:r>
        </a:p>
      </dgm:t>
    </dgm:pt>
    <dgm:pt modelId="{C5A4C7C7-43FB-4731-9EA8-0ED767BB1274}" type="parTrans" cxnId="{E2A572E9-3EBD-4440-A737-4D9894DFE876}">
      <dgm:prSet/>
      <dgm:spPr/>
      <dgm:t>
        <a:bodyPr/>
        <a:lstStyle/>
        <a:p>
          <a:endParaRPr lang="en-US"/>
        </a:p>
      </dgm:t>
    </dgm:pt>
    <dgm:pt modelId="{23F3019C-D1D1-4AB4-BA4D-9D9A960E7706}" type="sibTrans" cxnId="{E2A572E9-3EBD-4440-A737-4D9894DFE876}">
      <dgm:prSet/>
      <dgm:spPr/>
      <dgm:t>
        <a:bodyPr/>
        <a:lstStyle/>
        <a:p>
          <a:endParaRPr lang="en-US"/>
        </a:p>
      </dgm:t>
    </dgm:pt>
    <dgm:pt modelId="{DC35E7F9-5BAF-4B76-AA45-6528F5EA6FBC}">
      <dgm:prSet/>
      <dgm:spPr/>
      <dgm:t>
        <a:bodyPr/>
        <a:lstStyle/>
        <a:p>
          <a:r>
            <a:rPr lang="en-US"/>
            <a:t>5 main cities</a:t>
          </a:r>
        </a:p>
      </dgm:t>
    </dgm:pt>
    <dgm:pt modelId="{2315757F-59B9-48C8-AFC9-EEDF3DFEBC7A}" type="parTrans" cxnId="{1FC09256-67BF-475B-8970-BE39296B481F}">
      <dgm:prSet/>
      <dgm:spPr/>
      <dgm:t>
        <a:bodyPr/>
        <a:lstStyle/>
        <a:p>
          <a:endParaRPr lang="en-US"/>
        </a:p>
      </dgm:t>
    </dgm:pt>
    <dgm:pt modelId="{2366F0ED-1415-4187-964C-B67166EE40EC}" type="sibTrans" cxnId="{1FC09256-67BF-475B-8970-BE39296B481F}">
      <dgm:prSet/>
      <dgm:spPr/>
      <dgm:t>
        <a:bodyPr/>
        <a:lstStyle/>
        <a:p>
          <a:endParaRPr lang="en-US"/>
        </a:p>
      </dgm:t>
    </dgm:pt>
    <dgm:pt modelId="{28552265-057E-4409-AD65-076B07C84582}">
      <dgm:prSet/>
      <dgm:spPr/>
      <dgm:t>
        <a:bodyPr/>
        <a:lstStyle/>
        <a:p>
          <a:r>
            <a:rPr lang="en-US"/>
            <a:t>Brisbane</a:t>
          </a:r>
        </a:p>
      </dgm:t>
    </dgm:pt>
    <dgm:pt modelId="{037E398D-2E1D-4BF5-8F58-28161AD5E8BD}" type="parTrans" cxnId="{10DFE791-CC52-48DE-B142-F3F3B855B6EA}">
      <dgm:prSet/>
      <dgm:spPr/>
      <dgm:t>
        <a:bodyPr/>
        <a:lstStyle/>
        <a:p>
          <a:endParaRPr lang="en-US"/>
        </a:p>
      </dgm:t>
    </dgm:pt>
    <dgm:pt modelId="{AB5670B9-55A0-4603-B0DA-858858AE23BB}" type="sibTrans" cxnId="{10DFE791-CC52-48DE-B142-F3F3B855B6EA}">
      <dgm:prSet/>
      <dgm:spPr/>
      <dgm:t>
        <a:bodyPr/>
        <a:lstStyle/>
        <a:p>
          <a:endParaRPr lang="en-US"/>
        </a:p>
      </dgm:t>
    </dgm:pt>
    <dgm:pt modelId="{4B049D8C-30F2-49A6-995A-3C8B5F93C614}">
      <dgm:prSet/>
      <dgm:spPr/>
      <dgm:t>
        <a:bodyPr/>
        <a:lstStyle/>
        <a:p>
          <a:r>
            <a:rPr lang="en-US"/>
            <a:t>Sydney</a:t>
          </a:r>
        </a:p>
      </dgm:t>
    </dgm:pt>
    <dgm:pt modelId="{E3545591-D914-4AAB-9368-56B56EFFA105}" type="parTrans" cxnId="{49F1CBB5-6A10-4717-AA33-30EFCBA9295E}">
      <dgm:prSet/>
      <dgm:spPr/>
      <dgm:t>
        <a:bodyPr/>
        <a:lstStyle/>
        <a:p>
          <a:endParaRPr lang="en-US"/>
        </a:p>
      </dgm:t>
    </dgm:pt>
    <dgm:pt modelId="{2936CDC4-6A00-4328-9F78-28280DA693A9}" type="sibTrans" cxnId="{49F1CBB5-6A10-4717-AA33-30EFCBA9295E}">
      <dgm:prSet/>
      <dgm:spPr/>
      <dgm:t>
        <a:bodyPr/>
        <a:lstStyle/>
        <a:p>
          <a:endParaRPr lang="en-US"/>
        </a:p>
      </dgm:t>
    </dgm:pt>
    <dgm:pt modelId="{F8E761FB-71FE-4ED3-96B2-47E563C1A279}">
      <dgm:prSet/>
      <dgm:spPr/>
      <dgm:t>
        <a:bodyPr/>
        <a:lstStyle/>
        <a:p>
          <a:r>
            <a:rPr lang="en-US"/>
            <a:t>Melbourne</a:t>
          </a:r>
        </a:p>
      </dgm:t>
    </dgm:pt>
    <dgm:pt modelId="{404B86C5-FE68-4A97-8291-21A88D5484C3}" type="parTrans" cxnId="{CE942F68-9276-40FE-95D1-0B7CD493B49F}">
      <dgm:prSet/>
      <dgm:spPr/>
      <dgm:t>
        <a:bodyPr/>
        <a:lstStyle/>
        <a:p>
          <a:endParaRPr lang="en-US"/>
        </a:p>
      </dgm:t>
    </dgm:pt>
    <dgm:pt modelId="{07EC50BC-D0A8-4FF0-A9AD-968239203EE0}" type="sibTrans" cxnId="{CE942F68-9276-40FE-95D1-0B7CD493B49F}">
      <dgm:prSet/>
      <dgm:spPr/>
      <dgm:t>
        <a:bodyPr/>
        <a:lstStyle/>
        <a:p>
          <a:endParaRPr lang="en-US"/>
        </a:p>
      </dgm:t>
    </dgm:pt>
    <dgm:pt modelId="{BACD3BDB-B329-41A2-92C9-29CC8E8F8504}">
      <dgm:prSet/>
      <dgm:spPr/>
      <dgm:t>
        <a:bodyPr/>
        <a:lstStyle/>
        <a:p>
          <a:r>
            <a:rPr lang="en-US"/>
            <a:t>Perth</a:t>
          </a:r>
        </a:p>
      </dgm:t>
    </dgm:pt>
    <dgm:pt modelId="{57F15A2A-70A7-4304-BA8D-BBB5F6438E1E}" type="parTrans" cxnId="{6C197DD2-1734-4DF5-9573-49DFE63523C5}">
      <dgm:prSet/>
      <dgm:spPr/>
      <dgm:t>
        <a:bodyPr/>
        <a:lstStyle/>
        <a:p>
          <a:endParaRPr lang="en-US"/>
        </a:p>
      </dgm:t>
    </dgm:pt>
    <dgm:pt modelId="{442978BC-861E-499F-9FEA-D654AD3C3084}" type="sibTrans" cxnId="{6C197DD2-1734-4DF5-9573-49DFE63523C5}">
      <dgm:prSet/>
      <dgm:spPr/>
      <dgm:t>
        <a:bodyPr/>
        <a:lstStyle/>
        <a:p>
          <a:endParaRPr lang="en-US"/>
        </a:p>
      </dgm:t>
    </dgm:pt>
    <dgm:pt modelId="{15F445DA-27B7-4AE5-8AE0-A798EF5A0A1B}">
      <dgm:prSet/>
      <dgm:spPr/>
      <dgm:t>
        <a:bodyPr/>
        <a:lstStyle/>
        <a:p>
          <a:r>
            <a:rPr lang="en-US"/>
            <a:t>Adelaide</a:t>
          </a:r>
        </a:p>
      </dgm:t>
    </dgm:pt>
    <dgm:pt modelId="{B40ACA6D-F4B2-4B5A-8456-89E7610C2F4C}" type="parTrans" cxnId="{B4C7D214-339B-457F-8662-CF70E3D0DEEA}">
      <dgm:prSet/>
      <dgm:spPr/>
      <dgm:t>
        <a:bodyPr/>
        <a:lstStyle/>
        <a:p>
          <a:endParaRPr lang="en-US"/>
        </a:p>
      </dgm:t>
    </dgm:pt>
    <dgm:pt modelId="{B71C2075-7457-4DAB-AE8C-E8E904E32BC8}" type="sibTrans" cxnId="{B4C7D214-339B-457F-8662-CF70E3D0DEEA}">
      <dgm:prSet/>
      <dgm:spPr/>
      <dgm:t>
        <a:bodyPr/>
        <a:lstStyle/>
        <a:p>
          <a:endParaRPr lang="en-US"/>
        </a:p>
      </dgm:t>
    </dgm:pt>
    <dgm:pt modelId="{5BB598F2-A33F-4386-8653-87EFE58F7295}">
      <dgm:prSet/>
      <dgm:spPr/>
      <dgm:t>
        <a:bodyPr/>
        <a:lstStyle/>
        <a:p>
          <a:r>
            <a:rPr lang="en-US" dirty="0"/>
            <a:t>From 1</a:t>
          </a:r>
          <a:r>
            <a:rPr lang="en-US" baseline="30000" dirty="0"/>
            <a:t>st</a:t>
          </a:r>
          <a:r>
            <a:rPr lang="en-US" dirty="0"/>
            <a:t> of October 2019 to 11</a:t>
          </a:r>
          <a:r>
            <a:rPr lang="en-US" baseline="30000" dirty="0"/>
            <a:t>th</a:t>
          </a:r>
          <a:r>
            <a:rPr lang="en-US" dirty="0"/>
            <a:t> of February 2020</a:t>
          </a:r>
        </a:p>
      </dgm:t>
    </dgm:pt>
    <dgm:pt modelId="{99E42A16-75EF-4159-99E7-8F815944823A}" type="parTrans" cxnId="{1C2EAE78-DEDC-4E89-855A-44D3A927E0F1}">
      <dgm:prSet/>
      <dgm:spPr/>
      <dgm:t>
        <a:bodyPr/>
        <a:lstStyle/>
        <a:p>
          <a:endParaRPr lang="en-US"/>
        </a:p>
      </dgm:t>
    </dgm:pt>
    <dgm:pt modelId="{48F8FCBB-7A54-43DF-AC93-03D9D5442B58}" type="sibTrans" cxnId="{1C2EAE78-DEDC-4E89-855A-44D3A927E0F1}">
      <dgm:prSet/>
      <dgm:spPr/>
      <dgm:t>
        <a:bodyPr/>
        <a:lstStyle/>
        <a:p>
          <a:endParaRPr lang="en-US"/>
        </a:p>
      </dgm:t>
    </dgm:pt>
    <dgm:pt modelId="{8F161603-4B90-4861-8C19-56DC1D2DDE07}">
      <dgm:prSet/>
      <dgm:spPr/>
      <dgm:t>
        <a:bodyPr/>
        <a:lstStyle/>
        <a:p>
          <a:r>
            <a:rPr lang="en-US"/>
            <a:t>Month before</a:t>
          </a:r>
        </a:p>
      </dgm:t>
    </dgm:pt>
    <dgm:pt modelId="{3206A53F-B176-408A-B827-28BEACFED319}" type="parTrans" cxnId="{1E003F2A-474D-4ED2-85C3-FAA53616A9E0}">
      <dgm:prSet/>
      <dgm:spPr/>
      <dgm:t>
        <a:bodyPr/>
        <a:lstStyle/>
        <a:p>
          <a:endParaRPr lang="en-US"/>
        </a:p>
      </dgm:t>
    </dgm:pt>
    <dgm:pt modelId="{41F507B2-FFFF-4DB4-9244-EFBE9F145BE4}" type="sibTrans" cxnId="{1E003F2A-474D-4ED2-85C3-FAA53616A9E0}">
      <dgm:prSet/>
      <dgm:spPr/>
      <dgm:t>
        <a:bodyPr/>
        <a:lstStyle/>
        <a:p>
          <a:endParaRPr lang="en-US"/>
        </a:p>
      </dgm:t>
    </dgm:pt>
    <dgm:pt modelId="{960908B3-DB42-40D0-87E1-FD7CC43B6430}">
      <dgm:prSet/>
      <dgm:spPr/>
      <dgm:t>
        <a:bodyPr/>
        <a:lstStyle/>
        <a:p>
          <a:r>
            <a:rPr lang="en-US"/>
            <a:t>Till the peak times</a:t>
          </a:r>
        </a:p>
      </dgm:t>
    </dgm:pt>
    <dgm:pt modelId="{FB80F39A-8048-4BA8-A2F4-4210D500457D}" type="parTrans" cxnId="{5F19B51C-EF75-4F4C-97F4-A28842C86229}">
      <dgm:prSet/>
      <dgm:spPr/>
      <dgm:t>
        <a:bodyPr/>
        <a:lstStyle/>
        <a:p>
          <a:endParaRPr lang="en-US"/>
        </a:p>
      </dgm:t>
    </dgm:pt>
    <dgm:pt modelId="{B86556B2-32EF-4FCE-8224-1768909EEA99}" type="sibTrans" cxnId="{5F19B51C-EF75-4F4C-97F4-A28842C86229}">
      <dgm:prSet/>
      <dgm:spPr/>
      <dgm:t>
        <a:bodyPr/>
        <a:lstStyle/>
        <a:p>
          <a:endParaRPr lang="en-US"/>
        </a:p>
      </dgm:t>
    </dgm:pt>
    <dgm:pt modelId="{30CB4299-A89B-4A67-A8D1-3F747285858E}" type="pres">
      <dgm:prSet presAssocID="{E6E67DD8-A4E6-4158-818A-4D16DADAACFB}" presName="Name0" presStyleCnt="0">
        <dgm:presLayoutVars>
          <dgm:dir/>
          <dgm:animLvl val="lvl"/>
          <dgm:resizeHandles val="exact"/>
        </dgm:presLayoutVars>
      </dgm:prSet>
      <dgm:spPr/>
    </dgm:pt>
    <dgm:pt modelId="{4181BA14-7289-44F1-B4A6-39D948B57929}" type="pres">
      <dgm:prSet presAssocID="{C127BA97-2FA3-40BB-9FB8-F9608B57D86C}" presName="composite" presStyleCnt="0"/>
      <dgm:spPr/>
    </dgm:pt>
    <dgm:pt modelId="{66C4527A-9ADB-4207-8EB9-8728E81DC5AD}" type="pres">
      <dgm:prSet presAssocID="{C127BA97-2FA3-40BB-9FB8-F9608B57D86C}" presName="parTx" presStyleLbl="alignNode1" presStyleIdx="0" presStyleCnt="4">
        <dgm:presLayoutVars>
          <dgm:chMax val="0"/>
          <dgm:chPref val="0"/>
          <dgm:bulletEnabled val="1"/>
        </dgm:presLayoutVars>
      </dgm:prSet>
      <dgm:spPr/>
    </dgm:pt>
    <dgm:pt modelId="{8A0E0837-0B0B-452C-B331-EF7450D17D66}" type="pres">
      <dgm:prSet presAssocID="{C127BA97-2FA3-40BB-9FB8-F9608B57D86C}" presName="desTx" presStyleLbl="alignAccFollowNode1" presStyleIdx="0" presStyleCnt="4">
        <dgm:presLayoutVars>
          <dgm:bulletEnabled val="1"/>
        </dgm:presLayoutVars>
      </dgm:prSet>
      <dgm:spPr/>
    </dgm:pt>
    <dgm:pt modelId="{406DCB25-7EB3-40FA-A1D9-9C7D0089A375}" type="pres">
      <dgm:prSet presAssocID="{2784A337-9F70-4C22-A69C-C2B5DC2A2E73}" presName="space" presStyleCnt="0"/>
      <dgm:spPr/>
    </dgm:pt>
    <dgm:pt modelId="{662608B6-B00F-42D2-9774-25897430A891}" type="pres">
      <dgm:prSet presAssocID="{DD63533B-718A-48A8-8C26-2DA907A89906}" presName="composite" presStyleCnt="0"/>
      <dgm:spPr/>
    </dgm:pt>
    <dgm:pt modelId="{515F6718-5DE0-4705-A06E-34BB24745AAF}" type="pres">
      <dgm:prSet presAssocID="{DD63533B-718A-48A8-8C26-2DA907A89906}" presName="parTx" presStyleLbl="alignNode1" presStyleIdx="1" presStyleCnt="4">
        <dgm:presLayoutVars>
          <dgm:chMax val="0"/>
          <dgm:chPref val="0"/>
          <dgm:bulletEnabled val="1"/>
        </dgm:presLayoutVars>
      </dgm:prSet>
      <dgm:spPr/>
    </dgm:pt>
    <dgm:pt modelId="{DDCF6D33-AF8E-47FF-9B74-4B3D81FC72EB}" type="pres">
      <dgm:prSet presAssocID="{DD63533B-718A-48A8-8C26-2DA907A89906}" presName="desTx" presStyleLbl="alignAccFollowNode1" presStyleIdx="1" presStyleCnt="4">
        <dgm:presLayoutVars>
          <dgm:bulletEnabled val="1"/>
        </dgm:presLayoutVars>
      </dgm:prSet>
      <dgm:spPr/>
    </dgm:pt>
    <dgm:pt modelId="{DB918297-A811-40A1-905A-4BF6F6BAB4D8}" type="pres">
      <dgm:prSet presAssocID="{4F3D5988-28CF-48F3-8DE1-1E09C87A68FD}" presName="space" presStyleCnt="0"/>
      <dgm:spPr/>
    </dgm:pt>
    <dgm:pt modelId="{D4F31827-C579-4173-8621-F3A4CECACDBF}" type="pres">
      <dgm:prSet presAssocID="{DC35E7F9-5BAF-4B76-AA45-6528F5EA6FBC}" presName="composite" presStyleCnt="0"/>
      <dgm:spPr/>
    </dgm:pt>
    <dgm:pt modelId="{901C4F52-F7D0-4E34-9B69-BB2EBCC58923}" type="pres">
      <dgm:prSet presAssocID="{DC35E7F9-5BAF-4B76-AA45-6528F5EA6FBC}" presName="parTx" presStyleLbl="alignNode1" presStyleIdx="2" presStyleCnt="4">
        <dgm:presLayoutVars>
          <dgm:chMax val="0"/>
          <dgm:chPref val="0"/>
          <dgm:bulletEnabled val="1"/>
        </dgm:presLayoutVars>
      </dgm:prSet>
      <dgm:spPr/>
    </dgm:pt>
    <dgm:pt modelId="{86B0D745-1384-4B2F-8D45-379DDF82C28F}" type="pres">
      <dgm:prSet presAssocID="{DC35E7F9-5BAF-4B76-AA45-6528F5EA6FBC}" presName="desTx" presStyleLbl="alignAccFollowNode1" presStyleIdx="2" presStyleCnt="4">
        <dgm:presLayoutVars>
          <dgm:bulletEnabled val="1"/>
        </dgm:presLayoutVars>
      </dgm:prSet>
      <dgm:spPr/>
    </dgm:pt>
    <dgm:pt modelId="{F867BC77-92DC-4EEC-9C2A-F9EBCC6FBCF4}" type="pres">
      <dgm:prSet presAssocID="{2366F0ED-1415-4187-964C-B67166EE40EC}" presName="space" presStyleCnt="0"/>
      <dgm:spPr/>
    </dgm:pt>
    <dgm:pt modelId="{058B6F5A-E894-4A7A-8B52-EC62451C163F}" type="pres">
      <dgm:prSet presAssocID="{5BB598F2-A33F-4386-8653-87EFE58F7295}" presName="composite" presStyleCnt="0"/>
      <dgm:spPr/>
    </dgm:pt>
    <dgm:pt modelId="{45E6B5FE-57C2-43C3-AFBB-41567437C8B1}" type="pres">
      <dgm:prSet presAssocID="{5BB598F2-A33F-4386-8653-87EFE58F7295}" presName="parTx" presStyleLbl="alignNode1" presStyleIdx="3" presStyleCnt="4">
        <dgm:presLayoutVars>
          <dgm:chMax val="0"/>
          <dgm:chPref val="0"/>
          <dgm:bulletEnabled val="1"/>
        </dgm:presLayoutVars>
      </dgm:prSet>
      <dgm:spPr/>
    </dgm:pt>
    <dgm:pt modelId="{55689833-7AB0-4029-8E87-D02403E89DBB}" type="pres">
      <dgm:prSet presAssocID="{5BB598F2-A33F-4386-8653-87EFE58F7295}" presName="desTx" presStyleLbl="alignAccFollowNode1" presStyleIdx="3" presStyleCnt="4">
        <dgm:presLayoutVars>
          <dgm:bulletEnabled val="1"/>
        </dgm:presLayoutVars>
      </dgm:prSet>
      <dgm:spPr/>
    </dgm:pt>
  </dgm:ptLst>
  <dgm:cxnLst>
    <dgm:cxn modelId="{B4C7D214-339B-457F-8662-CF70E3D0DEEA}" srcId="{DC35E7F9-5BAF-4B76-AA45-6528F5EA6FBC}" destId="{15F445DA-27B7-4AE5-8AE0-A798EF5A0A1B}" srcOrd="4" destOrd="0" parTransId="{B40ACA6D-F4B2-4B5A-8456-89E7610C2F4C}" sibTransId="{B71C2075-7457-4DAB-AE8C-E8E904E32BC8}"/>
    <dgm:cxn modelId="{5F19B51C-EF75-4F4C-97F4-A28842C86229}" srcId="{5BB598F2-A33F-4386-8653-87EFE58F7295}" destId="{960908B3-DB42-40D0-87E1-FD7CC43B6430}" srcOrd="1" destOrd="0" parTransId="{FB80F39A-8048-4BA8-A2F4-4210D500457D}" sibTransId="{B86556B2-32EF-4FCE-8224-1768909EEA99}"/>
    <dgm:cxn modelId="{A8423827-BC40-471D-BFEA-E53A6AF9352A}" srcId="{C127BA97-2FA3-40BB-9FB8-F9608B57D86C}" destId="{4239A486-C769-4C87-B396-D7F20BFAED42}" srcOrd="1" destOrd="0" parTransId="{43841C58-55CC-483C-8B28-EEA9927ED391}" sibTransId="{A2133B1F-6EFC-400F-BC51-E1EF5B830C15}"/>
    <dgm:cxn modelId="{15C20129-BC1F-44AE-B440-AE7840EA8AD0}" type="presOf" srcId="{AA2BB64B-3D9F-4CC5-9A8C-766BC4BB573F}" destId="{DDCF6D33-AF8E-47FF-9B74-4B3D81FC72EB}" srcOrd="0" destOrd="0" presId="urn:microsoft.com/office/officeart/2005/8/layout/hList1"/>
    <dgm:cxn modelId="{1E003F2A-474D-4ED2-85C3-FAA53616A9E0}" srcId="{5BB598F2-A33F-4386-8653-87EFE58F7295}" destId="{8F161603-4B90-4861-8C19-56DC1D2DDE07}" srcOrd="0" destOrd="0" parTransId="{3206A53F-B176-408A-B827-28BEACFED319}" sibTransId="{41F507B2-FFFF-4DB4-9244-EFBE9F145BE4}"/>
    <dgm:cxn modelId="{1735752C-8A65-4F8E-A7D7-8881B50DCF08}" srcId="{DD63533B-718A-48A8-8C26-2DA907A89906}" destId="{0C56CFEC-96F1-425B-A78E-4E3C4F2F619C}" srcOrd="2" destOrd="0" parTransId="{06D9E036-D6BF-4627-9E3F-EB49EB6C331C}" sibTransId="{56D4BD95-02D8-4A81-9241-4147652632FC}"/>
    <dgm:cxn modelId="{39DC8937-C159-4D00-8D11-E9C936C05568}" type="presOf" srcId="{960908B3-DB42-40D0-87E1-FD7CC43B6430}" destId="{55689833-7AB0-4029-8E87-D02403E89DBB}" srcOrd="0" destOrd="1" presId="urn:microsoft.com/office/officeart/2005/8/layout/hList1"/>
    <dgm:cxn modelId="{5371DA39-CE0E-4F7F-83F0-E8326AFA7931}" type="presOf" srcId="{F8E761FB-71FE-4ED3-96B2-47E563C1A279}" destId="{86B0D745-1384-4B2F-8D45-379DDF82C28F}" srcOrd="0" destOrd="2" presId="urn:microsoft.com/office/officeart/2005/8/layout/hList1"/>
    <dgm:cxn modelId="{85E2395F-9C6C-487F-A490-C3CE43BF7FDF}" type="presOf" srcId="{4239A486-C769-4C87-B396-D7F20BFAED42}" destId="{8A0E0837-0B0B-452C-B331-EF7450D17D66}" srcOrd="0" destOrd="1" presId="urn:microsoft.com/office/officeart/2005/8/layout/hList1"/>
    <dgm:cxn modelId="{07E90341-7FDE-436A-8934-970467CF0FA8}" type="presOf" srcId="{0C56CFEC-96F1-425B-A78E-4E3C4F2F619C}" destId="{DDCF6D33-AF8E-47FF-9B74-4B3D81FC72EB}" srcOrd="0" destOrd="2" presId="urn:microsoft.com/office/officeart/2005/8/layout/hList1"/>
    <dgm:cxn modelId="{CE942F68-9276-40FE-95D1-0B7CD493B49F}" srcId="{DC35E7F9-5BAF-4B76-AA45-6528F5EA6FBC}" destId="{F8E761FB-71FE-4ED3-96B2-47E563C1A279}" srcOrd="2" destOrd="0" parTransId="{404B86C5-FE68-4A97-8291-21A88D5484C3}" sibTransId="{07EC50BC-D0A8-4FF0-A9AD-968239203EE0}"/>
    <dgm:cxn modelId="{FAD3196A-3C9B-491C-A62B-661B50B0B89A}" type="presOf" srcId="{A7F8ECE1-C76E-4A30-B83C-6824877DAEA1}" destId="{8A0E0837-0B0B-452C-B331-EF7450D17D66}" srcOrd="0" destOrd="0" presId="urn:microsoft.com/office/officeart/2005/8/layout/hList1"/>
    <dgm:cxn modelId="{2F599C6D-D2C1-4531-BF0A-E9A858E3753B}" type="presOf" srcId="{8F161603-4B90-4861-8C19-56DC1D2DDE07}" destId="{55689833-7AB0-4029-8E87-D02403E89DBB}" srcOrd="0" destOrd="0" presId="urn:microsoft.com/office/officeart/2005/8/layout/hList1"/>
    <dgm:cxn modelId="{4277194F-8EE8-46D1-B486-7C40EFC9ADBC}" type="presOf" srcId="{7984C4ED-C457-45BD-B063-1DA2FC5579AC}" destId="{DDCF6D33-AF8E-47FF-9B74-4B3D81FC72EB}" srcOrd="0" destOrd="3" presId="urn:microsoft.com/office/officeart/2005/8/layout/hList1"/>
    <dgm:cxn modelId="{1FC09256-67BF-475B-8970-BE39296B481F}" srcId="{E6E67DD8-A4E6-4158-818A-4D16DADAACFB}" destId="{DC35E7F9-5BAF-4B76-AA45-6528F5EA6FBC}" srcOrd="2" destOrd="0" parTransId="{2315757F-59B9-48C8-AFC9-EEDF3DFEBC7A}" sibTransId="{2366F0ED-1415-4187-964C-B67166EE40EC}"/>
    <dgm:cxn modelId="{1C2EAE78-DEDC-4E89-855A-44D3A927E0F1}" srcId="{E6E67DD8-A4E6-4158-818A-4D16DADAACFB}" destId="{5BB598F2-A33F-4386-8653-87EFE58F7295}" srcOrd="3" destOrd="0" parTransId="{99E42A16-75EF-4159-99E7-8F815944823A}" sibTransId="{48F8FCBB-7A54-43DF-AC93-03D9D5442B58}"/>
    <dgm:cxn modelId="{ACDE307D-7146-4A19-9D4A-A9D94AFBDA39}" type="presOf" srcId="{BDE0E931-4A5B-4FCC-8E96-E6A99E34EAB9}" destId="{DDCF6D33-AF8E-47FF-9B74-4B3D81FC72EB}" srcOrd="0" destOrd="1" presId="urn:microsoft.com/office/officeart/2005/8/layout/hList1"/>
    <dgm:cxn modelId="{64815088-0039-4F7D-A32A-529862C28363}" srcId="{E6E67DD8-A4E6-4158-818A-4D16DADAACFB}" destId="{DD63533B-718A-48A8-8C26-2DA907A89906}" srcOrd="1" destOrd="0" parTransId="{9F898758-E706-4EFE-B734-37A3D214F487}" sibTransId="{4F3D5988-28CF-48F3-8DE1-1E09C87A68FD}"/>
    <dgm:cxn modelId="{964D3391-ABFB-4FAC-977F-C36D21FA62DF}" type="presOf" srcId="{28552265-057E-4409-AD65-076B07C84582}" destId="{86B0D745-1384-4B2F-8D45-379DDF82C28F}" srcOrd="0" destOrd="0" presId="urn:microsoft.com/office/officeart/2005/8/layout/hList1"/>
    <dgm:cxn modelId="{10DFE791-CC52-48DE-B142-F3F3B855B6EA}" srcId="{DC35E7F9-5BAF-4B76-AA45-6528F5EA6FBC}" destId="{28552265-057E-4409-AD65-076B07C84582}" srcOrd="0" destOrd="0" parTransId="{037E398D-2E1D-4BF5-8F58-28161AD5E8BD}" sibTransId="{AB5670B9-55A0-4603-B0DA-858858AE23BB}"/>
    <dgm:cxn modelId="{F1168E9A-1D49-4790-870F-4E741ACBB248}" type="presOf" srcId="{DD63533B-718A-48A8-8C26-2DA907A89906}" destId="{515F6718-5DE0-4705-A06E-34BB24745AAF}" srcOrd="0" destOrd="0" presId="urn:microsoft.com/office/officeart/2005/8/layout/hList1"/>
    <dgm:cxn modelId="{A6F5AF9C-F34D-4117-B08D-8D156EC15EEF}" type="presOf" srcId="{15F445DA-27B7-4AE5-8AE0-A798EF5A0A1B}" destId="{86B0D745-1384-4B2F-8D45-379DDF82C28F}" srcOrd="0" destOrd="4" presId="urn:microsoft.com/office/officeart/2005/8/layout/hList1"/>
    <dgm:cxn modelId="{8D004DAB-0D0A-4832-BF8F-CDD30C564CE3}" type="presOf" srcId="{5BB598F2-A33F-4386-8653-87EFE58F7295}" destId="{45E6B5FE-57C2-43C3-AFBB-41567437C8B1}" srcOrd="0" destOrd="0" presId="urn:microsoft.com/office/officeart/2005/8/layout/hList1"/>
    <dgm:cxn modelId="{49F1CBB5-6A10-4717-AA33-30EFCBA9295E}" srcId="{DC35E7F9-5BAF-4B76-AA45-6528F5EA6FBC}" destId="{4B049D8C-30F2-49A6-995A-3C8B5F93C614}" srcOrd="1" destOrd="0" parTransId="{E3545591-D914-4AAB-9368-56B56EFFA105}" sibTransId="{2936CDC4-6A00-4328-9F78-28280DA693A9}"/>
    <dgm:cxn modelId="{9886B7B9-F640-445A-81D3-597B6515FD66}" srcId="{C127BA97-2FA3-40BB-9FB8-F9608B57D86C}" destId="{A7F8ECE1-C76E-4A30-B83C-6824877DAEA1}" srcOrd="0" destOrd="0" parTransId="{3AA61F06-E76D-4F7F-A8BC-BBB91BC8E84E}" sibTransId="{D9C79DD4-A6A8-46F8-9113-9FD95EA302C6}"/>
    <dgm:cxn modelId="{22C841C1-5422-4B56-B7C7-C6E9645FB861}" type="presOf" srcId="{4B049D8C-30F2-49A6-995A-3C8B5F93C614}" destId="{86B0D745-1384-4B2F-8D45-379DDF82C28F}" srcOrd="0" destOrd="1" presId="urn:microsoft.com/office/officeart/2005/8/layout/hList1"/>
    <dgm:cxn modelId="{FB9376C6-6932-4D64-8F85-12203D20DFFE}" type="presOf" srcId="{E6E67DD8-A4E6-4158-818A-4D16DADAACFB}" destId="{30CB4299-A89B-4A67-A8D1-3F747285858E}" srcOrd="0" destOrd="0" presId="urn:microsoft.com/office/officeart/2005/8/layout/hList1"/>
    <dgm:cxn modelId="{A4A292C6-A0C4-49C8-808B-8741044EB499}" type="presOf" srcId="{DC35E7F9-5BAF-4B76-AA45-6528F5EA6FBC}" destId="{901C4F52-F7D0-4E34-9B69-BB2EBCC58923}" srcOrd="0" destOrd="0" presId="urn:microsoft.com/office/officeart/2005/8/layout/hList1"/>
    <dgm:cxn modelId="{6C197DD2-1734-4DF5-9573-49DFE63523C5}" srcId="{DC35E7F9-5BAF-4B76-AA45-6528F5EA6FBC}" destId="{BACD3BDB-B329-41A2-92C9-29CC8E8F8504}" srcOrd="3" destOrd="0" parTransId="{57F15A2A-70A7-4304-BA8D-BBB5F6438E1E}" sibTransId="{442978BC-861E-499F-9FEA-D654AD3C3084}"/>
    <dgm:cxn modelId="{9D08A3D8-2E38-4E87-A0FD-F8DABAEA8CFB}" srcId="{DD63533B-718A-48A8-8C26-2DA907A89906}" destId="{BDE0E931-4A5B-4FCC-8E96-E6A99E34EAB9}" srcOrd="1" destOrd="0" parTransId="{5F012993-AB6C-4637-B4FB-CA80BABF715E}" sibTransId="{283E5508-D542-4560-A9B5-4362F5112E5A}"/>
    <dgm:cxn modelId="{D17813E1-3C39-49C9-8A6E-75646966AF82}" type="presOf" srcId="{C127BA97-2FA3-40BB-9FB8-F9608B57D86C}" destId="{66C4527A-9ADB-4207-8EB9-8728E81DC5AD}" srcOrd="0" destOrd="0" presId="urn:microsoft.com/office/officeart/2005/8/layout/hList1"/>
    <dgm:cxn modelId="{02DF32E9-3E46-4A88-8A6F-0753FDD68DDB}" srcId="{DD63533B-718A-48A8-8C26-2DA907A89906}" destId="{AA2BB64B-3D9F-4CC5-9A8C-766BC4BB573F}" srcOrd="0" destOrd="0" parTransId="{315872CC-9588-4EBA-BB43-583A397ADC9F}" sibTransId="{691A6D1E-D447-4D0A-91F2-A564CD28D016}"/>
    <dgm:cxn modelId="{E2A572E9-3EBD-4440-A737-4D9894DFE876}" srcId="{DD63533B-718A-48A8-8C26-2DA907A89906}" destId="{7984C4ED-C457-45BD-B063-1DA2FC5579AC}" srcOrd="3" destOrd="0" parTransId="{C5A4C7C7-43FB-4731-9EA8-0ED767BB1274}" sibTransId="{23F3019C-D1D1-4AB4-BA4D-9D9A960E7706}"/>
    <dgm:cxn modelId="{8170BAEA-9C16-4C4B-AC48-1289E8E4BAFE}" srcId="{E6E67DD8-A4E6-4158-818A-4D16DADAACFB}" destId="{C127BA97-2FA3-40BB-9FB8-F9608B57D86C}" srcOrd="0" destOrd="0" parTransId="{3F16F5BE-6F09-4907-9EA3-412397AE9E21}" sibTransId="{2784A337-9F70-4C22-A69C-C2B5DC2A2E73}"/>
    <dgm:cxn modelId="{4A1BD7F8-364A-4F8B-A349-61FEF944559E}" type="presOf" srcId="{BACD3BDB-B329-41A2-92C9-29CC8E8F8504}" destId="{86B0D745-1384-4B2F-8D45-379DDF82C28F}" srcOrd="0" destOrd="3" presId="urn:microsoft.com/office/officeart/2005/8/layout/hList1"/>
    <dgm:cxn modelId="{6F11218E-585F-494E-BD52-9F17A1927844}" type="presParOf" srcId="{30CB4299-A89B-4A67-A8D1-3F747285858E}" destId="{4181BA14-7289-44F1-B4A6-39D948B57929}" srcOrd="0" destOrd="0" presId="urn:microsoft.com/office/officeart/2005/8/layout/hList1"/>
    <dgm:cxn modelId="{28C2AC03-0225-49F1-AFD7-9CC9D756A34E}" type="presParOf" srcId="{4181BA14-7289-44F1-B4A6-39D948B57929}" destId="{66C4527A-9ADB-4207-8EB9-8728E81DC5AD}" srcOrd="0" destOrd="0" presId="urn:microsoft.com/office/officeart/2005/8/layout/hList1"/>
    <dgm:cxn modelId="{5B8878D1-3C69-4C4B-8BB0-74D6E1FD51A3}" type="presParOf" srcId="{4181BA14-7289-44F1-B4A6-39D948B57929}" destId="{8A0E0837-0B0B-452C-B331-EF7450D17D66}" srcOrd="1" destOrd="0" presId="urn:microsoft.com/office/officeart/2005/8/layout/hList1"/>
    <dgm:cxn modelId="{3F15AE41-52B3-48F6-B450-CA3F0181FE1A}" type="presParOf" srcId="{30CB4299-A89B-4A67-A8D1-3F747285858E}" destId="{406DCB25-7EB3-40FA-A1D9-9C7D0089A375}" srcOrd="1" destOrd="0" presId="urn:microsoft.com/office/officeart/2005/8/layout/hList1"/>
    <dgm:cxn modelId="{F3DF9191-C33F-42FC-B01E-03DCD140AB42}" type="presParOf" srcId="{30CB4299-A89B-4A67-A8D1-3F747285858E}" destId="{662608B6-B00F-42D2-9774-25897430A891}" srcOrd="2" destOrd="0" presId="urn:microsoft.com/office/officeart/2005/8/layout/hList1"/>
    <dgm:cxn modelId="{833C5486-805E-451A-B473-1FD9CFAECFC8}" type="presParOf" srcId="{662608B6-B00F-42D2-9774-25897430A891}" destId="{515F6718-5DE0-4705-A06E-34BB24745AAF}" srcOrd="0" destOrd="0" presId="urn:microsoft.com/office/officeart/2005/8/layout/hList1"/>
    <dgm:cxn modelId="{767E5BA2-A509-4B40-90AC-1F0B84250E74}" type="presParOf" srcId="{662608B6-B00F-42D2-9774-25897430A891}" destId="{DDCF6D33-AF8E-47FF-9B74-4B3D81FC72EB}" srcOrd="1" destOrd="0" presId="urn:microsoft.com/office/officeart/2005/8/layout/hList1"/>
    <dgm:cxn modelId="{BAD1C639-92AE-40AA-A11B-E2FB1ED0DC1F}" type="presParOf" srcId="{30CB4299-A89B-4A67-A8D1-3F747285858E}" destId="{DB918297-A811-40A1-905A-4BF6F6BAB4D8}" srcOrd="3" destOrd="0" presId="urn:microsoft.com/office/officeart/2005/8/layout/hList1"/>
    <dgm:cxn modelId="{83C781CA-B028-45EF-8AFF-E424CC190DC0}" type="presParOf" srcId="{30CB4299-A89B-4A67-A8D1-3F747285858E}" destId="{D4F31827-C579-4173-8621-F3A4CECACDBF}" srcOrd="4" destOrd="0" presId="urn:microsoft.com/office/officeart/2005/8/layout/hList1"/>
    <dgm:cxn modelId="{977ACAC6-BA0F-4B25-8F65-5A1180EC3B60}" type="presParOf" srcId="{D4F31827-C579-4173-8621-F3A4CECACDBF}" destId="{901C4F52-F7D0-4E34-9B69-BB2EBCC58923}" srcOrd="0" destOrd="0" presId="urn:microsoft.com/office/officeart/2005/8/layout/hList1"/>
    <dgm:cxn modelId="{E0D219FB-70B5-4F21-ABBB-203AF5DF30FA}" type="presParOf" srcId="{D4F31827-C579-4173-8621-F3A4CECACDBF}" destId="{86B0D745-1384-4B2F-8D45-379DDF82C28F}" srcOrd="1" destOrd="0" presId="urn:microsoft.com/office/officeart/2005/8/layout/hList1"/>
    <dgm:cxn modelId="{C7F0B0F7-E0F4-4DAC-931A-90274013DB1C}" type="presParOf" srcId="{30CB4299-A89B-4A67-A8D1-3F747285858E}" destId="{F867BC77-92DC-4EEC-9C2A-F9EBCC6FBCF4}" srcOrd="5" destOrd="0" presId="urn:microsoft.com/office/officeart/2005/8/layout/hList1"/>
    <dgm:cxn modelId="{37195023-DA84-4059-ADB0-3B182C69A11B}" type="presParOf" srcId="{30CB4299-A89B-4A67-A8D1-3F747285858E}" destId="{058B6F5A-E894-4A7A-8B52-EC62451C163F}" srcOrd="6" destOrd="0" presId="urn:microsoft.com/office/officeart/2005/8/layout/hList1"/>
    <dgm:cxn modelId="{226C2302-58BA-4BF1-A96D-6E698D1DA587}" type="presParOf" srcId="{058B6F5A-E894-4A7A-8B52-EC62451C163F}" destId="{45E6B5FE-57C2-43C3-AFBB-41567437C8B1}" srcOrd="0" destOrd="0" presId="urn:microsoft.com/office/officeart/2005/8/layout/hList1"/>
    <dgm:cxn modelId="{8C67AECA-FF06-4E7D-931D-568CAFE613EE}" type="presParOf" srcId="{058B6F5A-E894-4A7A-8B52-EC62451C163F}" destId="{55689833-7AB0-4029-8E87-D02403E89D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03E0AB-9168-4911-8046-D7DCBC5A4B7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224DD26-508E-44ED-BF04-43915C0C4E07}">
      <dgm:prSet/>
      <dgm:spPr/>
      <dgm:t>
        <a:bodyPr/>
        <a:lstStyle/>
        <a:p>
          <a:pPr>
            <a:defRPr cap="all"/>
          </a:pPr>
          <a:r>
            <a:rPr lang="en-US"/>
            <a:t>Processed to clean up</a:t>
          </a:r>
        </a:p>
      </dgm:t>
    </dgm:pt>
    <dgm:pt modelId="{4E6766D3-5A23-4AC4-8849-85806736AD79}" type="parTrans" cxnId="{67F1F700-20C5-4971-BD73-63FA58E53969}">
      <dgm:prSet/>
      <dgm:spPr/>
      <dgm:t>
        <a:bodyPr/>
        <a:lstStyle/>
        <a:p>
          <a:endParaRPr lang="en-US"/>
        </a:p>
      </dgm:t>
    </dgm:pt>
    <dgm:pt modelId="{9397A2E3-5D3C-4E35-A827-2FF3EBE06373}" type="sibTrans" cxnId="{67F1F700-20C5-4971-BD73-63FA58E53969}">
      <dgm:prSet/>
      <dgm:spPr/>
      <dgm:t>
        <a:bodyPr/>
        <a:lstStyle/>
        <a:p>
          <a:endParaRPr lang="en-US"/>
        </a:p>
      </dgm:t>
    </dgm:pt>
    <dgm:pt modelId="{DE3909BE-5F2E-434F-80C1-C306E187538C}">
      <dgm:prSet/>
      <dgm:spPr/>
      <dgm:t>
        <a:bodyPr/>
        <a:lstStyle/>
        <a:p>
          <a:pPr>
            <a:defRPr cap="all"/>
          </a:pPr>
          <a:r>
            <a:rPr lang="en-US"/>
            <a:t>Remove unnecessary</a:t>
          </a:r>
        </a:p>
      </dgm:t>
    </dgm:pt>
    <dgm:pt modelId="{806F989D-A511-4CFD-B22F-B8EDA612C37F}" type="parTrans" cxnId="{FF884E29-C51D-497A-80E0-9F7D3EBBED54}">
      <dgm:prSet/>
      <dgm:spPr/>
      <dgm:t>
        <a:bodyPr/>
        <a:lstStyle/>
        <a:p>
          <a:endParaRPr lang="en-US"/>
        </a:p>
      </dgm:t>
    </dgm:pt>
    <dgm:pt modelId="{87776954-7C1D-4F3A-A82E-F52C96920D8F}" type="sibTrans" cxnId="{FF884E29-C51D-497A-80E0-9F7D3EBBED54}">
      <dgm:prSet/>
      <dgm:spPr/>
      <dgm:t>
        <a:bodyPr/>
        <a:lstStyle/>
        <a:p>
          <a:endParaRPr lang="en-US"/>
        </a:p>
      </dgm:t>
    </dgm:pt>
    <dgm:pt modelId="{5554CF2B-5308-495E-800F-6EEC94EB6F10}">
      <dgm:prSet/>
      <dgm:spPr/>
      <dgm:t>
        <a:bodyPr/>
        <a:lstStyle/>
        <a:p>
          <a:pPr>
            <a:defRPr cap="all"/>
          </a:pPr>
          <a:r>
            <a:rPr lang="en-US"/>
            <a:t>Remove null/NA</a:t>
          </a:r>
        </a:p>
      </dgm:t>
    </dgm:pt>
    <dgm:pt modelId="{7C963486-EE37-4FE6-8BAA-5BFA160E988D}" type="parTrans" cxnId="{444F78F5-6E67-4A14-A911-BB8E7FED6928}">
      <dgm:prSet/>
      <dgm:spPr/>
      <dgm:t>
        <a:bodyPr/>
        <a:lstStyle/>
        <a:p>
          <a:endParaRPr lang="en-US"/>
        </a:p>
      </dgm:t>
    </dgm:pt>
    <dgm:pt modelId="{E78D8A19-1852-4118-A268-269C643FD2EB}" type="sibTrans" cxnId="{444F78F5-6E67-4A14-A911-BB8E7FED6928}">
      <dgm:prSet/>
      <dgm:spPr/>
      <dgm:t>
        <a:bodyPr/>
        <a:lstStyle/>
        <a:p>
          <a:endParaRPr lang="en-US"/>
        </a:p>
      </dgm:t>
    </dgm:pt>
    <dgm:pt modelId="{3BBC5D3D-8E10-4208-AB12-5E9CDC15B100}">
      <dgm:prSet/>
      <dgm:spPr/>
      <dgm:t>
        <a:bodyPr/>
        <a:lstStyle/>
        <a:p>
          <a:pPr>
            <a:defRPr cap="all"/>
          </a:pPr>
          <a:r>
            <a:rPr lang="en-US"/>
            <a:t>Merge</a:t>
          </a:r>
        </a:p>
      </dgm:t>
    </dgm:pt>
    <dgm:pt modelId="{DAD53CF9-8AB1-43AB-A396-03600013771F}" type="parTrans" cxnId="{5A5C155A-4C65-4FE2-8D7A-499B901BB6C3}">
      <dgm:prSet/>
      <dgm:spPr/>
      <dgm:t>
        <a:bodyPr/>
        <a:lstStyle/>
        <a:p>
          <a:endParaRPr lang="en-US"/>
        </a:p>
      </dgm:t>
    </dgm:pt>
    <dgm:pt modelId="{FD8298C1-48C5-47D2-990E-5867A9626E74}" type="sibTrans" cxnId="{5A5C155A-4C65-4FE2-8D7A-499B901BB6C3}">
      <dgm:prSet/>
      <dgm:spPr/>
      <dgm:t>
        <a:bodyPr/>
        <a:lstStyle/>
        <a:p>
          <a:endParaRPr lang="en-US"/>
        </a:p>
      </dgm:t>
    </dgm:pt>
    <dgm:pt modelId="{55C454F5-F75F-4E8D-A901-75BFF712E305}" type="pres">
      <dgm:prSet presAssocID="{8803E0AB-9168-4911-8046-D7DCBC5A4B78}" presName="root" presStyleCnt="0">
        <dgm:presLayoutVars>
          <dgm:dir/>
          <dgm:resizeHandles val="exact"/>
        </dgm:presLayoutVars>
      </dgm:prSet>
      <dgm:spPr/>
    </dgm:pt>
    <dgm:pt modelId="{B19E0B24-AAC8-4E74-9FCF-13C0383FA6EF}" type="pres">
      <dgm:prSet presAssocID="{4224DD26-508E-44ED-BF04-43915C0C4E07}" presName="compNode" presStyleCnt="0"/>
      <dgm:spPr/>
    </dgm:pt>
    <dgm:pt modelId="{B0B96063-E929-4AFC-BE7D-B0A847C9DF5F}" type="pres">
      <dgm:prSet presAssocID="{4224DD26-508E-44ED-BF04-43915C0C4E07}" presName="iconBgRect" presStyleLbl="bgShp" presStyleIdx="0" presStyleCnt="4"/>
      <dgm:spPr/>
    </dgm:pt>
    <dgm:pt modelId="{C62EE3CA-C512-4540-B2C4-56781D66A081}" type="pres">
      <dgm:prSet presAssocID="{4224DD26-508E-44ED-BF04-43915C0C4E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C147146D-102B-47FD-9F71-E47FEBB62FE5}" type="pres">
      <dgm:prSet presAssocID="{4224DD26-508E-44ED-BF04-43915C0C4E07}" presName="spaceRect" presStyleCnt="0"/>
      <dgm:spPr/>
    </dgm:pt>
    <dgm:pt modelId="{37ACAFE5-59A8-4C3E-931F-98389D4B162D}" type="pres">
      <dgm:prSet presAssocID="{4224DD26-508E-44ED-BF04-43915C0C4E07}" presName="textRect" presStyleLbl="revTx" presStyleIdx="0" presStyleCnt="4">
        <dgm:presLayoutVars>
          <dgm:chMax val="1"/>
          <dgm:chPref val="1"/>
        </dgm:presLayoutVars>
      </dgm:prSet>
      <dgm:spPr/>
    </dgm:pt>
    <dgm:pt modelId="{3C85913D-AB66-4CA3-B0E6-5435E5172721}" type="pres">
      <dgm:prSet presAssocID="{9397A2E3-5D3C-4E35-A827-2FF3EBE06373}" presName="sibTrans" presStyleCnt="0"/>
      <dgm:spPr/>
    </dgm:pt>
    <dgm:pt modelId="{4795F013-FDE8-422A-8F01-F2BA5381B105}" type="pres">
      <dgm:prSet presAssocID="{DE3909BE-5F2E-434F-80C1-C306E187538C}" presName="compNode" presStyleCnt="0"/>
      <dgm:spPr/>
    </dgm:pt>
    <dgm:pt modelId="{A48CA3BE-6510-4CB6-99B5-7FF71FACAF16}" type="pres">
      <dgm:prSet presAssocID="{DE3909BE-5F2E-434F-80C1-C306E187538C}" presName="iconBgRect" presStyleLbl="bgShp" presStyleIdx="1" presStyleCnt="4"/>
      <dgm:spPr/>
    </dgm:pt>
    <dgm:pt modelId="{87DB1E23-7565-48A2-AFF5-6BC13C4BDFE4}" type="pres">
      <dgm:prSet presAssocID="{DE3909BE-5F2E-434F-80C1-C306E18753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EEE75A85-D948-4C68-82A3-970C2524957A}" type="pres">
      <dgm:prSet presAssocID="{DE3909BE-5F2E-434F-80C1-C306E187538C}" presName="spaceRect" presStyleCnt="0"/>
      <dgm:spPr/>
    </dgm:pt>
    <dgm:pt modelId="{A284D21B-4B01-4D25-A363-0A06FD1C27F1}" type="pres">
      <dgm:prSet presAssocID="{DE3909BE-5F2E-434F-80C1-C306E187538C}" presName="textRect" presStyleLbl="revTx" presStyleIdx="1" presStyleCnt="4">
        <dgm:presLayoutVars>
          <dgm:chMax val="1"/>
          <dgm:chPref val="1"/>
        </dgm:presLayoutVars>
      </dgm:prSet>
      <dgm:spPr/>
    </dgm:pt>
    <dgm:pt modelId="{2B97F419-FAE6-4C7A-816B-D14B5AC9C868}" type="pres">
      <dgm:prSet presAssocID="{87776954-7C1D-4F3A-A82E-F52C96920D8F}" presName="sibTrans" presStyleCnt="0"/>
      <dgm:spPr/>
    </dgm:pt>
    <dgm:pt modelId="{C2D0228E-7FE1-4E79-84B6-AA8C74DA5D68}" type="pres">
      <dgm:prSet presAssocID="{5554CF2B-5308-495E-800F-6EEC94EB6F10}" presName="compNode" presStyleCnt="0"/>
      <dgm:spPr/>
    </dgm:pt>
    <dgm:pt modelId="{D0DD66A7-71EE-4F28-BCA1-9974EA4DE72B}" type="pres">
      <dgm:prSet presAssocID="{5554CF2B-5308-495E-800F-6EEC94EB6F10}" presName="iconBgRect" presStyleLbl="bgShp" presStyleIdx="2" presStyleCnt="4"/>
      <dgm:spPr/>
    </dgm:pt>
    <dgm:pt modelId="{3E1D751D-C02A-4184-95E5-4DF930CD8D9D}" type="pres">
      <dgm:prSet presAssocID="{5554CF2B-5308-495E-800F-6EEC94EB6F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ject"/>
        </a:ext>
      </dgm:extLst>
    </dgm:pt>
    <dgm:pt modelId="{44D1528B-401F-40C9-A9CC-4E730E25F737}" type="pres">
      <dgm:prSet presAssocID="{5554CF2B-5308-495E-800F-6EEC94EB6F10}" presName="spaceRect" presStyleCnt="0"/>
      <dgm:spPr/>
    </dgm:pt>
    <dgm:pt modelId="{8733E554-75EF-4139-9253-739A5B5E0F97}" type="pres">
      <dgm:prSet presAssocID="{5554CF2B-5308-495E-800F-6EEC94EB6F10}" presName="textRect" presStyleLbl="revTx" presStyleIdx="2" presStyleCnt="4">
        <dgm:presLayoutVars>
          <dgm:chMax val="1"/>
          <dgm:chPref val="1"/>
        </dgm:presLayoutVars>
      </dgm:prSet>
      <dgm:spPr/>
    </dgm:pt>
    <dgm:pt modelId="{E6A2C2BE-5BB9-4C7D-8E68-6467AF49C93F}" type="pres">
      <dgm:prSet presAssocID="{E78D8A19-1852-4118-A268-269C643FD2EB}" presName="sibTrans" presStyleCnt="0"/>
      <dgm:spPr/>
    </dgm:pt>
    <dgm:pt modelId="{96ABE501-E7C5-4494-91AD-105F2261424F}" type="pres">
      <dgm:prSet presAssocID="{3BBC5D3D-8E10-4208-AB12-5E9CDC15B100}" presName="compNode" presStyleCnt="0"/>
      <dgm:spPr/>
    </dgm:pt>
    <dgm:pt modelId="{75D2BF8A-32B4-4F57-83FD-4CB3675D06D6}" type="pres">
      <dgm:prSet presAssocID="{3BBC5D3D-8E10-4208-AB12-5E9CDC15B100}" presName="iconBgRect" presStyleLbl="bgShp" presStyleIdx="3" presStyleCnt="4"/>
      <dgm:spPr/>
    </dgm:pt>
    <dgm:pt modelId="{0C3BB857-A73D-4FD6-9C40-BC3DEE8EA283}" type="pres">
      <dgm:prSet presAssocID="{3BBC5D3D-8E10-4208-AB12-5E9CDC15B1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FD9C0F63-B074-46FF-8DE2-7A88130651A5}" type="pres">
      <dgm:prSet presAssocID="{3BBC5D3D-8E10-4208-AB12-5E9CDC15B100}" presName="spaceRect" presStyleCnt="0"/>
      <dgm:spPr/>
    </dgm:pt>
    <dgm:pt modelId="{5ADFF082-EA0F-4AA4-A129-BA91828FFDBE}" type="pres">
      <dgm:prSet presAssocID="{3BBC5D3D-8E10-4208-AB12-5E9CDC15B100}" presName="textRect" presStyleLbl="revTx" presStyleIdx="3" presStyleCnt="4">
        <dgm:presLayoutVars>
          <dgm:chMax val="1"/>
          <dgm:chPref val="1"/>
        </dgm:presLayoutVars>
      </dgm:prSet>
      <dgm:spPr/>
    </dgm:pt>
  </dgm:ptLst>
  <dgm:cxnLst>
    <dgm:cxn modelId="{67F1F700-20C5-4971-BD73-63FA58E53969}" srcId="{8803E0AB-9168-4911-8046-D7DCBC5A4B78}" destId="{4224DD26-508E-44ED-BF04-43915C0C4E07}" srcOrd="0" destOrd="0" parTransId="{4E6766D3-5A23-4AC4-8849-85806736AD79}" sibTransId="{9397A2E3-5D3C-4E35-A827-2FF3EBE06373}"/>
    <dgm:cxn modelId="{FF884E29-C51D-497A-80E0-9F7D3EBBED54}" srcId="{8803E0AB-9168-4911-8046-D7DCBC5A4B78}" destId="{DE3909BE-5F2E-434F-80C1-C306E187538C}" srcOrd="1" destOrd="0" parTransId="{806F989D-A511-4CFD-B22F-B8EDA612C37F}" sibTransId="{87776954-7C1D-4F3A-A82E-F52C96920D8F}"/>
    <dgm:cxn modelId="{940F102C-49BA-4877-8388-11C173F6174A}" type="presOf" srcId="{5554CF2B-5308-495E-800F-6EEC94EB6F10}" destId="{8733E554-75EF-4139-9253-739A5B5E0F97}" srcOrd="0" destOrd="0" presId="urn:microsoft.com/office/officeart/2018/5/layout/IconCircleLabelList"/>
    <dgm:cxn modelId="{C9DF094B-CD38-4885-9891-DA0324F6CE54}" type="presOf" srcId="{3BBC5D3D-8E10-4208-AB12-5E9CDC15B100}" destId="{5ADFF082-EA0F-4AA4-A129-BA91828FFDBE}" srcOrd="0" destOrd="0" presId="urn:microsoft.com/office/officeart/2018/5/layout/IconCircleLabelList"/>
    <dgm:cxn modelId="{727ECA59-66D9-4167-88AF-556A66D602D6}" type="presOf" srcId="{DE3909BE-5F2E-434F-80C1-C306E187538C}" destId="{A284D21B-4B01-4D25-A363-0A06FD1C27F1}" srcOrd="0" destOrd="0" presId="urn:microsoft.com/office/officeart/2018/5/layout/IconCircleLabelList"/>
    <dgm:cxn modelId="{5A5C155A-4C65-4FE2-8D7A-499B901BB6C3}" srcId="{8803E0AB-9168-4911-8046-D7DCBC5A4B78}" destId="{3BBC5D3D-8E10-4208-AB12-5E9CDC15B100}" srcOrd="3" destOrd="0" parTransId="{DAD53CF9-8AB1-43AB-A396-03600013771F}" sibTransId="{FD8298C1-48C5-47D2-990E-5867A9626E74}"/>
    <dgm:cxn modelId="{4CEA5AAB-E5EB-4AB1-8656-780021B7E104}" type="presOf" srcId="{4224DD26-508E-44ED-BF04-43915C0C4E07}" destId="{37ACAFE5-59A8-4C3E-931F-98389D4B162D}" srcOrd="0" destOrd="0" presId="urn:microsoft.com/office/officeart/2018/5/layout/IconCircleLabelList"/>
    <dgm:cxn modelId="{D6764DF1-1542-4797-93F0-15054691B545}" type="presOf" srcId="{8803E0AB-9168-4911-8046-D7DCBC5A4B78}" destId="{55C454F5-F75F-4E8D-A901-75BFF712E305}" srcOrd="0" destOrd="0" presId="urn:microsoft.com/office/officeart/2018/5/layout/IconCircleLabelList"/>
    <dgm:cxn modelId="{444F78F5-6E67-4A14-A911-BB8E7FED6928}" srcId="{8803E0AB-9168-4911-8046-D7DCBC5A4B78}" destId="{5554CF2B-5308-495E-800F-6EEC94EB6F10}" srcOrd="2" destOrd="0" parTransId="{7C963486-EE37-4FE6-8BAA-5BFA160E988D}" sibTransId="{E78D8A19-1852-4118-A268-269C643FD2EB}"/>
    <dgm:cxn modelId="{E3D72C52-DD16-4B42-878B-247A268A24F4}" type="presParOf" srcId="{55C454F5-F75F-4E8D-A901-75BFF712E305}" destId="{B19E0B24-AAC8-4E74-9FCF-13C0383FA6EF}" srcOrd="0" destOrd="0" presId="urn:microsoft.com/office/officeart/2018/5/layout/IconCircleLabelList"/>
    <dgm:cxn modelId="{0CF6079E-8FD8-40D9-A0A2-9B01F3773EDD}" type="presParOf" srcId="{B19E0B24-AAC8-4E74-9FCF-13C0383FA6EF}" destId="{B0B96063-E929-4AFC-BE7D-B0A847C9DF5F}" srcOrd="0" destOrd="0" presId="urn:microsoft.com/office/officeart/2018/5/layout/IconCircleLabelList"/>
    <dgm:cxn modelId="{559813B1-6AA3-45DE-B3F0-F2982F39BF6C}" type="presParOf" srcId="{B19E0B24-AAC8-4E74-9FCF-13C0383FA6EF}" destId="{C62EE3CA-C512-4540-B2C4-56781D66A081}" srcOrd="1" destOrd="0" presId="urn:microsoft.com/office/officeart/2018/5/layout/IconCircleLabelList"/>
    <dgm:cxn modelId="{F474A067-8D46-42F1-B9D6-1807E3137834}" type="presParOf" srcId="{B19E0B24-AAC8-4E74-9FCF-13C0383FA6EF}" destId="{C147146D-102B-47FD-9F71-E47FEBB62FE5}" srcOrd="2" destOrd="0" presId="urn:microsoft.com/office/officeart/2018/5/layout/IconCircleLabelList"/>
    <dgm:cxn modelId="{CBA11970-6C2C-4BD6-B568-64582B2445B0}" type="presParOf" srcId="{B19E0B24-AAC8-4E74-9FCF-13C0383FA6EF}" destId="{37ACAFE5-59A8-4C3E-931F-98389D4B162D}" srcOrd="3" destOrd="0" presId="urn:microsoft.com/office/officeart/2018/5/layout/IconCircleLabelList"/>
    <dgm:cxn modelId="{FAB1055A-38D5-422C-BDDE-9DCC22F72C97}" type="presParOf" srcId="{55C454F5-F75F-4E8D-A901-75BFF712E305}" destId="{3C85913D-AB66-4CA3-B0E6-5435E5172721}" srcOrd="1" destOrd="0" presId="urn:microsoft.com/office/officeart/2018/5/layout/IconCircleLabelList"/>
    <dgm:cxn modelId="{D78C2145-840C-477F-ADA1-E82786F65E60}" type="presParOf" srcId="{55C454F5-F75F-4E8D-A901-75BFF712E305}" destId="{4795F013-FDE8-422A-8F01-F2BA5381B105}" srcOrd="2" destOrd="0" presId="urn:microsoft.com/office/officeart/2018/5/layout/IconCircleLabelList"/>
    <dgm:cxn modelId="{61F66F9F-9C0B-4C1C-B202-480BC1D1AF3E}" type="presParOf" srcId="{4795F013-FDE8-422A-8F01-F2BA5381B105}" destId="{A48CA3BE-6510-4CB6-99B5-7FF71FACAF16}" srcOrd="0" destOrd="0" presId="urn:microsoft.com/office/officeart/2018/5/layout/IconCircleLabelList"/>
    <dgm:cxn modelId="{75C56F55-3117-4A60-8E19-26AE9BB5DAE4}" type="presParOf" srcId="{4795F013-FDE8-422A-8F01-F2BA5381B105}" destId="{87DB1E23-7565-48A2-AFF5-6BC13C4BDFE4}" srcOrd="1" destOrd="0" presId="urn:microsoft.com/office/officeart/2018/5/layout/IconCircleLabelList"/>
    <dgm:cxn modelId="{AAA7EB1E-5328-4BBD-898A-92E9634D2631}" type="presParOf" srcId="{4795F013-FDE8-422A-8F01-F2BA5381B105}" destId="{EEE75A85-D948-4C68-82A3-970C2524957A}" srcOrd="2" destOrd="0" presId="urn:microsoft.com/office/officeart/2018/5/layout/IconCircleLabelList"/>
    <dgm:cxn modelId="{06DB7A95-6932-4F33-BB54-54BFE3839480}" type="presParOf" srcId="{4795F013-FDE8-422A-8F01-F2BA5381B105}" destId="{A284D21B-4B01-4D25-A363-0A06FD1C27F1}" srcOrd="3" destOrd="0" presId="urn:microsoft.com/office/officeart/2018/5/layout/IconCircleLabelList"/>
    <dgm:cxn modelId="{511C1303-F978-4463-8974-3161F1488822}" type="presParOf" srcId="{55C454F5-F75F-4E8D-A901-75BFF712E305}" destId="{2B97F419-FAE6-4C7A-816B-D14B5AC9C868}" srcOrd="3" destOrd="0" presId="urn:microsoft.com/office/officeart/2018/5/layout/IconCircleLabelList"/>
    <dgm:cxn modelId="{BFA6A516-5529-46F8-9E30-97268F476AC5}" type="presParOf" srcId="{55C454F5-F75F-4E8D-A901-75BFF712E305}" destId="{C2D0228E-7FE1-4E79-84B6-AA8C74DA5D68}" srcOrd="4" destOrd="0" presId="urn:microsoft.com/office/officeart/2018/5/layout/IconCircleLabelList"/>
    <dgm:cxn modelId="{3B688DD5-4A38-4320-8F99-21D5173C22FC}" type="presParOf" srcId="{C2D0228E-7FE1-4E79-84B6-AA8C74DA5D68}" destId="{D0DD66A7-71EE-4F28-BCA1-9974EA4DE72B}" srcOrd="0" destOrd="0" presId="urn:microsoft.com/office/officeart/2018/5/layout/IconCircleLabelList"/>
    <dgm:cxn modelId="{F5ED6B23-4072-4069-BE5D-59A70DF6F5C6}" type="presParOf" srcId="{C2D0228E-7FE1-4E79-84B6-AA8C74DA5D68}" destId="{3E1D751D-C02A-4184-95E5-4DF930CD8D9D}" srcOrd="1" destOrd="0" presId="urn:microsoft.com/office/officeart/2018/5/layout/IconCircleLabelList"/>
    <dgm:cxn modelId="{88F6DCF9-1A08-4A57-909A-4BA5094004AC}" type="presParOf" srcId="{C2D0228E-7FE1-4E79-84B6-AA8C74DA5D68}" destId="{44D1528B-401F-40C9-A9CC-4E730E25F737}" srcOrd="2" destOrd="0" presId="urn:microsoft.com/office/officeart/2018/5/layout/IconCircleLabelList"/>
    <dgm:cxn modelId="{3A0AC048-E511-4E6D-AD14-F65F94F8C7FD}" type="presParOf" srcId="{C2D0228E-7FE1-4E79-84B6-AA8C74DA5D68}" destId="{8733E554-75EF-4139-9253-739A5B5E0F97}" srcOrd="3" destOrd="0" presId="urn:microsoft.com/office/officeart/2018/5/layout/IconCircleLabelList"/>
    <dgm:cxn modelId="{E48E1E60-1972-41CC-91CF-81B5D93B6084}" type="presParOf" srcId="{55C454F5-F75F-4E8D-A901-75BFF712E305}" destId="{E6A2C2BE-5BB9-4C7D-8E68-6467AF49C93F}" srcOrd="5" destOrd="0" presId="urn:microsoft.com/office/officeart/2018/5/layout/IconCircleLabelList"/>
    <dgm:cxn modelId="{CF0CC3F7-55A7-4A74-AD63-7C7C6097FEE3}" type="presParOf" srcId="{55C454F5-F75F-4E8D-A901-75BFF712E305}" destId="{96ABE501-E7C5-4494-91AD-105F2261424F}" srcOrd="6" destOrd="0" presId="urn:microsoft.com/office/officeart/2018/5/layout/IconCircleLabelList"/>
    <dgm:cxn modelId="{58CD31EF-D194-4923-A79B-DA857042F25B}" type="presParOf" srcId="{96ABE501-E7C5-4494-91AD-105F2261424F}" destId="{75D2BF8A-32B4-4F57-83FD-4CB3675D06D6}" srcOrd="0" destOrd="0" presId="urn:microsoft.com/office/officeart/2018/5/layout/IconCircleLabelList"/>
    <dgm:cxn modelId="{EE803662-A04D-451B-898F-448AC91B0677}" type="presParOf" srcId="{96ABE501-E7C5-4494-91AD-105F2261424F}" destId="{0C3BB857-A73D-4FD6-9C40-BC3DEE8EA283}" srcOrd="1" destOrd="0" presId="urn:microsoft.com/office/officeart/2018/5/layout/IconCircleLabelList"/>
    <dgm:cxn modelId="{DA35A411-3DB2-4337-A0DF-44FE117C5944}" type="presParOf" srcId="{96ABE501-E7C5-4494-91AD-105F2261424F}" destId="{FD9C0F63-B074-46FF-8DE2-7A88130651A5}" srcOrd="2" destOrd="0" presId="urn:microsoft.com/office/officeart/2018/5/layout/IconCircleLabelList"/>
    <dgm:cxn modelId="{B5AB71E7-7607-4A0C-834F-5BD6F5C27BE7}" type="presParOf" srcId="{96ABE501-E7C5-4494-91AD-105F2261424F}" destId="{5ADFF082-EA0F-4AA4-A129-BA91828FFDB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BA09F7-CF3B-4A85-9D0D-A95F8D4194AA}"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3852A592-93E9-426B-B5B1-5FABA9A83475}">
      <dgm:prSet/>
      <dgm:spPr/>
      <dgm:t>
        <a:bodyPr/>
        <a:lstStyle/>
        <a:p>
          <a:r>
            <a:rPr lang="en-US"/>
            <a:t>Correlation does not show much relationship between each data</a:t>
          </a:r>
        </a:p>
      </dgm:t>
    </dgm:pt>
    <dgm:pt modelId="{A717FEDC-8657-4B0A-8666-89E57A0B3B09}" type="parTrans" cxnId="{6727EFE1-F0DA-469D-A365-93622FA3A8A7}">
      <dgm:prSet/>
      <dgm:spPr/>
      <dgm:t>
        <a:bodyPr/>
        <a:lstStyle/>
        <a:p>
          <a:endParaRPr lang="en-US"/>
        </a:p>
      </dgm:t>
    </dgm:pt>
    <dgm:pt modelId="{3966EAFE-102F-4CAE-B1C5-4406C2144D09}" type="sibTrans" cxnId="{6727EFE1-F0DA-469D-A365-93622FA3A8A7}">
      <dgm:prSet phldrT="01" phldr="0"/>
      <dgm:spPr/>
      <dgm:t>
        <a:bodyPr/>
        <a:lstStyle/>
        <a:p>
          <a:r>
            <a:rPr lang="en-US"/>
            <a:t>01</a:t>
          </a:r>
        </a:p>
      </dgm:t>
    </dgm:pt>
    <dgm:pt modelId="{90FEBCC0-9908-4477-8ADA-AE7066B52AC0}">
      <dgm:prSet/>
      <dgm:spPr/>
      <dgm:t>
        <a:bodyPr/>
        <a:lstStyle/>
        <a:p>
          <a:r>
            <a:rPr lang="en-US"/>
            <a:t>Maps show somewhat relationship</a:t>
          </a:r>
        </a:p>
      </dgm:t>
    </dgm:pt>
    <dgm:pt modelId="{D01299A0-0A9D-4F9B-8171-C4162647FC78}" type="parTrans" cxnId="{F4003055-357E-4D78-A49F-F44722DE48AD}">
      <dgm:prSet/>
      <dgm:spPr/>
      <dgm:t>
        <a:bodyPr/>
        <a:lstStyle/>
        <a:p>
          <a:endParaRPr lang="en-US"/>
        </a:p>
      </dgm:t>
    </dgm:pt>
    <dgm:pt modelId="{2EAA9B28-2868-49A7-9EAB-9EF58C27D795}" type="sibTrans" cxnId="{F4003055-357E-4D78-A49F-F44722DE48AD}">
      <dgm:prSet phldrT="02" phldr="0"/>
      <dgm:spPr/>
      <dgm:t>
        <a:bodyPr/>
        <a:lstStyle/>
        <a:p>
          <a:r>
            <a:rPr lang="en-US"/>
            <a:t>02</a:t>
          </a:r>
        </a:p>
      </dgm:t>
    </dgm:pt>
    <dgm:pt modelId="{83237E5D-B59C-4A2A-9964-BD98A78A4A55}">
      <dgm:prSet/>
      <dgm:spPr/>
      <dgm:t>
        <a:bodyPr/>
        <a:lstStyle/>
        <a:p>
          <a:r>
            <a:rPr lang="en-US"/>
            <a:t>Not significantly hotter than previous years</a:t>
          </a:r>
        </a:p>
      </dgm:t>
    </dgm:pt>
    <dgm:pt modelId="{5D4DABCA-D215-4F9B-9A3E-4F29A520BE00}" type="parTrans" cxnId="{5DB29D8B-24F2-44F5-B680-57FAB307360E}">
      <dgm:prSet/>
      <dgm:spPr/>
      <dgm:t>
        <a:bodyPr/>
        <a:lstStyle/>
        <a:p>
          <a:endParaRPr lang="en-US"/>
        </a:p>
      </dgm:t>
    </dgm:pt>
    <dgm:pt modelId="{9A6F880E-62C9-4E47-BD80-7653480BCCD8}" type="sibTrans" cxnId="{5DB29D8B-24F2-44F5-B680-57FAB307360E}">
      <dgm:prSet phldrT="03" phldr="0"/>
      <dgm:spPr/>
      <dgm:t>
        <a:bodyPr/>
        <a:lstStyle/>
        <a:p>
          <a:r>
            <a:rPr lang="en-US"/>
            <a:t>03</a:t>
          </a:r>
        </a:p>
      </dgm:t>
    </dgm:pt>
    <dgm:pt modelId="{DAEA66D8-DC64-43D4-8EC1-93DFCE57AB9D}" type="pres">
      <dgm:prSet presAssocID="{6CBA09F7-CF3B-4A85-9D0D-A95F8D4194AA}" presName="Name0" presStyleCnt="0">
        <dgm:presLayoutVars>
          <dgm:animLvl val="lvl"/>
          <dgm:resizeHandles val="exact"/>
        </dgm:presLayoutVars>
      </dgm:prSet>
      <dgm:spPr/>
    </dgm:pt>
    <dgm:pt modelId="{CC8A03D8-16AE-48AF-AB75-C93AAFD73C62}" type="pres">
      <dgm:prSet presAssocID="{3852A592-93E9-426B-B5B1-5FABA9A83475}" presName="compositeNode" presStyleCnt="0">
        <dgm:presLayoutVars>
          <dgm:bulletEnabled val="1"/>
        </dgm:presLayoutVars>
      </dgm:prSet>
      <dgm:spPr/>
    </dgm:pt>
    <dgm:pt modelId="{5685401D-0E92-40FB-B352-609105420FF3}" type="pres">
      <dgm:prSet presAssocID="{3852A592-93E9-426B-B5B1-5FABA9A83475}" presName="bgRect" presStyleLbl="alignNode1" presStyleIdx="0" presStyleCnt="3"/>
      <dgm:spPr/>
    </dgm:pt>
    <dgm:pt modelId="{95F290AE-BFF6-4394-A36B-DAF5BDFBCD1E}" type="pres">
      <dgm:prSet presAssocID="{3966EAFE-102F-4CAE-B1C5-4406C2144D09}" presName="sibTransNodeRect" presStyleLbl="alignNode1" presStyleIdx="0" presStyleCnt="3">
        <dgm:presLayoutVars>
          <dgm:chMax val="0"/>
          <dgm:bulletEnabled val="1"/>
        </dgm:presLayoutVars>
      </dgm:prSet>
      <dgm:spPr/>
    </dgm:pt>
    <dgm:pt modelId="{EA0E2A32-717C-4A65-A0F5-6A4ADDDCF9B5}" type="pres">
      <dgm:prSet presAssocID="{3852A592-93E9-426B-B5B1-5FABA9A83475}" presName="nodeRect" presStyleLbl="alignNode1" presStyleIdx="0" presStyleCnt="3">
        <dgm:presLayoutVars>
          <dgm:bulletEnabled val="1"/>
        </dgm:presLayoutVars>
      </dgm:prSet>
      <dgm:spPr/>
    </dgm:pt>
    <dgm:pt modelId="{835F0786-4B97-4DAE-B046-808CE04E03DE}" type="pres">
      <dgm:prSet presAssocID="{3966EAFE-102F-4CAE-B1C5-4406C2144D09}" presName="sibTrans" presStyleCnt="0"/>
      <dgm:spPr/>
    </dgm:pt>
    <dgm:pt modelId="{3C5752B9-26E6-4241-9D31-7528721A73F4}" type="pres">
      <dgm:prSet presAssocID="{90FEBCC0-9908-4477-8ADA-AE7066B52AC0}" presName="compositeNode" presStyleCnt="0">
        <dgm:presLayoutVars>
          <dgm:bulletEnabled val="1"/>
        </dgm:presLayoutVars>
      </dgm:prSet>
      <dgm:spPr/>
    </dgm:pt>
    <dgm:pt modelId="{A5B4B1CC-AFD6-4037-8F68-4D1C1F2E3581}" type="pres">
      <dgm:prSet presAssocID="{90FEBCC0-9908-4477-8ADA-AE7066B52AC0}" presName="bgRect" presStyleLbl="alignNode1" presStyleIdx="1" presStyleCnt="3"/>
      <dgm:spPr/>
    </dgm:pt>
    <dgm:pt modelId="{F7DFFE0F-79A2-4D45-B4C7-2F77635F1BE4}" type="pres">
      <dgm:prSet presAssocID="{2EAA9B28-2868-49A7-9EAB-9EF58C27D795}" presName="sibTransNodeRect" presStyleLbl="alignNode1" presStyleIdx="1" presStyleCnt="3">
        <dgm:presLayoutVars>
          <dgm:chMax val="0"/>
          <dgm:bulletEnabled val="1"/>
        </dgm:presLayoutVars>
      </dgm:prSet>
      <dgm:spPr/>
    </dgm:pt>
    <dgm:pt modelId="{7E743DBE-EA2F-4D70-99E7-95B8FB2AED26}" type="pres">
      <dgm:prSet presAssocID="{90FEBCC0-9908-4477-8ADA-AE7066B52AC0}" presName="nodeRect" presStyleLbl="alignNode1" presStyleIdx="1" presStyleCnt="3">
        <dgm:presLayoutVars>
          <dgm:bulletEnabled val="1"/>
        </dgm:presLayoutVars>
      </dgm:prSet>
      <dgm:spPr/>
    </dgm:pt>
    <dgm:pt modelId="{A6589B38-EE4B-4AEC-BA85-F096D339015E}" type="pres">
      <dgm:prSet presAssocID="{2EAA9B28-2868-49A7-9EAB-9EF58C27D795}" presName="sibTrans" presStyleCnt="0"/>
      <dgm:spPr/>
    </dgm:pt>
    <dgm:pt modelId="{4B09E7C9-CDA8-4B3E-996F-93B7BBA0746E}" type="pres">
      <dgm:prSet presAssocID="{83237E5D-B59C-4A2A-9964-BD98A78A4A55}" presName="compositeNode" presStyleCnt="0">
        <dgm:presLayoutVars>
          <dgm:bulletEnabled val="1"/>
        </dgm:presLayoutVars>
      </dgm:prSet>
      <dgm:spPr/>
    </dgm:pt>
    <dgm:pt modelId="{D623F366-3343-4A36-90FF-5C5A8440311C}" type="pres">
      <dgm:prSet presAssocID="{83237E5D-B59C-4A2A-9964-BD98A78A4A55}" presName="bgRect" presStyleLbl="alignNode1" presStyleIdx="2" presStyleCnt="3"/>
      <dgm:spPr/>
    </dgm:pt>
    <dgm:pt modelId="{9D9678E6-A761-45B3-977C-E5F8F3496ED7}" type="pres">
      <dgm:prSet presAssocID="{9A6F880E-62C9-4E47-BD80-7653480BCCD8}" presName="sibTransNodeRect" presStyleLbl="alignNode1" presStyleIdx="2" presStyleCnt="3">
        <dgm:presLayoutVars>
          <dgm:chMax val="0"/>
          <dgm:bulletEnabled val="1"/>
        </dgm:presLayoutVars>
      </dgm:prSet>
      <dgm:spPr/>
    </dgm:pt>
    <dgm:pt modelId="{97DEF6A5-E98F-4D24-9090-52FD9A449134}" type="pres">
      <dgm:prSet presAssocID="{83237E5D-B59C-4A2A-9964-BD98A78A4A55}" presName="nodeRect" presStyleLbl="alignNode1" presStyleIdx="2" presStyleCnt="3">
        <dgm:presLayoutVars>
          <dgm:bulletEnabled val="1"/>
        </dgm:presLayoutVars>
      </dgm:prSet>
      <dgm:spPr/>
    </dgm:pt>
  </dgm:ptLst>
  <dgm:cxnLst>
    <dgm:cxn modelId="{5E8AE811-3029-4CF2-8DF4-3DC098709402}" type="presOf" srcId="{3852A592-93E9-426B-B5B1-5FABA9A83475}" destId="{5685401D-0E92-40FB-B352-609105420FF3}" srcOrd="0" destOrd="0" presId="urn:microsoft.com/office/officeart/2016/7/layout/LinearBlockProcessNumbered"/>
    <dgm:cxn modelId="{93F3E813-A39E-4F99-8920-E618D99124EA}" type="presOf" srcId="{83237E5D-B59C-4A2A-9964-BD98A78A4A55}" destId="{97DEF6A5-E98F-4D24-9090-52FD9A449134}" srcOrd="1" destOrd="0" presId="urn:microsoft.com/office/officeart/2016/7/layout/LinearBlockProcessNumbered"/>
    <dgm:cxn modelId="{9E707533-2D8E-4068-95F1-3155C3BFCF99}" type="presOf" srcId="{3966EAFE-102F-4CAE-B1C5-4406C2144D09}" destId="{95F290AE-BFF6-4394-A36B-DAF5BDFBCD1E}" srcOrd="0" destOrd="0" presId="urn:microsoft.com/office/officeart/2016/7/layout/LinearBlockProcessNumbered"/>
    <dgm:cxn modelId="{1F44C133-C579-468E-B2F3-048F8F8196E7}" type="presOf" srcId="{3852A592-93E9-426B-B5B1-5FABA9A83475}" destId="{EA0E2A32-717C-4A65-A0F5-6A4ADDDCF9B5}" srcOrd="1" destOrd="0" presId="urn:microsoft.com/office/officeart/2016/7/layout/LinearBlockProcessNumbered"/>
    <dgm:cxn modelId="{9D89043D-1D66-494B-855B-482F3A5A7F0D}" type="presOf" srcId="{90FEBCC0-9908-4477-8ADA-AE7066B52AC0}" destId="{A5B4B1CC-AFD6-4037-8F68-4D1C1F2E3581}" srcOrd="0" destOrd="0" presId="urn:microsoft.com/office/officeart/2016/7/layout/LinearBlockProcessNumbered"/>
    <dgm:cxn modelId="{627E195E-8D8C-4213-802F-EFA02A7C193A}" type="presOf" srcId="{83237E5D-B59C-4A2A-9964-BD98A78A4A55}" destId="{D623F366-3343-4A36-90FF-5C5A8440311C}" srcOrd="0" destOrd="0" presId="urn:microsoft.com/office/officeart/2016/7/layout/LinearBlockProcessNumbered"/>
    <dgm:cxn modelId="{3FF3374E-20F0-4FC2-B6F2-6C8131A3E4E3}" type="presOf" srcId="{90FEBCC0-9908-4477-8ADA-AE7066B52AC0}" destId="{7E743DBE-EA2F-4D70-99E7-95B8FB2AED26}" srcOrd="1" destOrd="0" presId="urn:microsoft.com/office/officeart/2016/7/layout/LinearBlockProcessNumbered"/>
    <dgm:cxn modelId="{963E754E-2A4D-480F-80F8-083C19EAEB6A}" type="presOf" srcId="{2EAA9B28-2868-49A7-9EAB-9EF58C27D795}" destId="{F7DFFE0F-79A2-4D45-B4C7-2F77635F1BE4}" srcOrd="0" destOrd="0" presId="urn:microsoft.com/office/officeart/2016/7/layout/LinearBlockProcessNumbered"/>
    <dgm:cxn modelId="{F4003055-357E-4D78-A49F-F44722DE48AD}" srcId="{6CBA09F7-CF3B-4A85-9D0D-A95F8D4194AA}" destId="{90FEBCC0-9908-4477-8ADA-AE7066B52AC0}" srcOrd="1" destOrd="0" parTransId="{D01299A0-0A9D-4F9B-8171-C4162647FC78}" sibTransId="{2EAA9B28-2868-49A7-9EAB-9EF58C27D795}"/>
    <dgm:cxn modelId="{5DB29D8B-24F2-44F5-B680-57FAB307360E}" srcId="{6CBA09F7-CF3B-4A85-9D0D-A95F8D4194AA}" destId="{83237E5D-B59C-4A2A-9964-BD98A78A4A55}" srcOrd="2" destOrd="0" parTransId="{5D4DABCA-D215-4F9B-9A3E-4F29A520BE00}" sibTransId="{9A6F880E-62C9-4E47-BD80-7653480BCCD8}"/>
    <dgm:cxn modelId="{91AA69A4-174C-4F7A-ADE2-45F10E8B9E99}" type="presOf" srcId="{6CBA09F7-CF3B-4A85-9D0D-A95F8D4194AA}" destId="{DAEA66D8-DC64-43D4-8EC1-93DFCE57AB9D}" srcOrd="0" destOrd="0" presId="urn:microsoft.com/office/officeart/2016/7/layout/LinearBlockProcessNumbered"/>
    <dgm:cxn modelId="{3777C3B2-0B47-4B3C-AA65-44A05F05991E}" type="presOf" srcId="{9A6F880E-62C9-4E47-BD80-7653480BCCD8}" destId="{9D9678E6-A761-45B3-977C-E5F8F3496ED7}" srcOrd="0" destOrd="0" presId="urn:microsoft.com/office/officeart/2016/7/layout/LinearBlockProcessNumbered"/>
    <dgm:cxn modelId="{6727EFE1-F0DA-469D-A365-93622FA3A8A7}" srcId="{6CBA09F7-CF3B-4A85-9D0D-A95F8D4194AA}" destId="{3852A592-93E9-426B-B5B1-5FABA9A83475}" srcOrd="0" destOrd="0" parTransId="{A717FEDC-8657-4B0A-8666-89E57A0B3B09}" sibTransId="{3966EAFE-102F-4CAE-B1C5-4406C2144D09}"/>
    <dgm:cxn modelId="{8CE3D8EC-3214-46F9-8E30-7A8CC5A7F47C}" type="presParOf" srcId="{DAEA66D8-DC64-43D4-8EC1-93DFCE57AB9D}" destId="{CC8A03D8-16AE-48AF-AB75-C93AAFD73C62}" srcOrd="0" destOrd="0" presId="urn:microsoft.com/office/officeart/2016/7/layout/LinearBlockProcessNumbered"/>
    <dgm:cxn modelId="{148888E4-2E6A-4953-91A9-96FD198E2F9A}" type="presParOf" srcId="{CC8A03D8-16AE-48AF-AB75-C93AAFD73C62}" destId="{5685401D-0E92-40FB-B352-609105420FF3}" srcOrd="0" destOrd="0" presId="urn:microsoft.com/office/officeart/2016/7/layout/LinearBlockProcessNumbered"/>
    <dgm:cxn modelId="{848177EF-A4E8-49F5-AD08-42B56AB83B85}" type="presParOf" srcId="{CC8A03D8-16AE-48AF-AB75-C93AAFD73C62}" destId="{95F290AE-BFF6-4394-A36B-DAF5BDFBCD1E}" srcOrd="1" destOrd="0" presId="urn:microsoft.com/office/officeart/2016/7/layout/LinearBlockProcessNumbered"/>
    <dgm:cxn modelId="{55D159C1-D1B0-4DC6-9C2C-F82F350AF2E5}" type="presParOf" srcId="{CC8A03D8-16AE-48AF-AB75-C93AAFD73C62}" destId="{EA0E2A32-717C-4A65-A0F5-6A4ADDDCF9B5}" srcOrd="2" destOrd="0" presId="urn:microsoft.com/office/officeart/2016/7/layout/LinearBlockProcessNumbered"/>
    <dgm:cxn modelId="{75D8BAE7-F3D8-4EF5-AABB-BEEFDEA2F58C}" type="presParOf" srcId="{DAEA66D8-DC64-43D4-8EC1-93DFCE57AB9D}" destId="{835F0786-4B97-4DAE-B046-808CE04E03DE}" srcOrd="1" destOrd="0" presId="urn:microsoft.com/office/officeart/2016/7/layout/LinearBlockProcessNumbered"/>
    <dgm:cxn modelId="{091061A8-2EC5-4F11-9453-38C2FB56E39F}" type="presParOf" srcId="{DAEA66D8-DC64-43D4-8EC1-93DFCE57AB9D}" destId="{3C5752B9-26E6-4241-9D31-7528721A73F4}" srcOrd="2" destOrd="0" presId="urn:microsoft.com/office/officeart/2016/7/layout/LinearBlockProcessNumbered"/>
    <dgm:cxn modelId="{30A46E70-6302-4006-A840-B0B16E5B916A}" type="presParOf" srcId="{3C5752B9-26E6-4241-9D31-7528721A73F4}" destId="{A5B4B1CC-AFD6-4037-8F68-4D1C1F2E3581}" srcOrd="0" destOrd="0" presId="urn:microsoft.com/office/officeart/2016/7/layout/LinearBlockProcessNumbered"/>
    <dgm:cxn modelId="{A8667819-4DF5-4972-AAC7-940DBE68A3FC}" type="presParOf" srcId="{3C5752B9-26E6-4241-9D31-7528721A73F4}" destId="{F7DFFE0F-79A2-4D45-B4C7-2F77635F1BE4}" srcOrd="1" destOrd="0" presId="urn:microsoft.com/office/officeart/2016/7/layout/LinearBlockProcessNumbered"/>
    <dgm:cxn modelId="{59C43A02-44A5-47D0-8334-17E3E6387587}" type="presParOf" srcId="{3C5752B9-26E6-4241-9D31-7528721A73F4}" destId="{7E743DBE-EA2F-4D70-99E7-95B8FB2AED26}" srcOrd="2" destOrd="0" presId="urn:microsoft.com/office/officeart/2016/7/layout/LinearBlockProcessNumbered"/>
    <dgm:cxn modelId="{C18104D0-851D-40B0-A33E-5DFC3C3C5D05}" type="presParOf" srcId="{DAEA66D8-DC64-43D4-8EC1-93DFCE57AB9D}" destId="{A6589B38-EE4B-4AEC-BA85-F096D339015E}" srcOrd="3" destOrd="0" presId="urn:microsoft.com/office/officeart/2016/7/layout/LinearBlockProcessNumbered"/>
    <dgm:cxn modelId="{A82E420C-5992-4626-BB1D-67CD4D976942}" type="presParOf" srcId="{DAEA66D8-DC64-43D4-8EC1-93DFCE57AB9D}" destId="{4B09E7C9-CDA8-4B3E-996F-93B7BBA0746E}" srcOrd="4" destOrd="0" presId="urn:microsoft.com/office/officeart/2016/7/layout/LinearBlockProcessNumbered"/>
    <dgm:cxn modelId="{5841B4FF-7DF2-45CC-9D3D-2107A0F95FCC}" type="presParOf" srcId="{4B09E7C9-CDA8-4B3E-996F-93B7BBA0746E}" destId="{D623F366-3343-4A36-90FF-5C5A8440311C}" srcOrd="0" destOrd="0" presId="urn:microsoft.com/office/officeart/2016/7/layout/LinearBlockProcessNumbered"/>
    <dgm:cxn modelId="{6240993B-EA4B-45D2-9AA9-7B91D8E92966}" type="presParOf" srcId="{4B09E7C9-CDA8-4B3E-996F-93B7BBA0746E}" destId="{9D9678E6-A761-45B3-977C-E5F8F3496ED7}" srcOrd="1" destOrd="0" presId="urn:microsoft.com/office/officeart/2016/7/layout/LinearBlockProcessNumbered"/>
    <dgm:cxn modelId="{3743002C-517F-462E-BEB1-717812893AD7}" type="presParOf" srcId="{4B09E7C9-CDA8-4B3E-996F-93B7BBA0746E}" destId="{97DEF6A5-E98F-4D24-9090-52FD9A44913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B16994-2DE3-472D-BCEF-21C0DC76D4E0}"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9E4896E-9ED8-44CF-BED5-ECD45CED6A84}">
      <dgm:prSet/>
      <dgm:spPr/>
      <dgm:t>
        <a:bodyPr/>
        <a:lstStyle/>
        <a:p>
          <a:pPr>
            <a:defRPr b="1"/>
          </a:pPr>
          <a:r>
            <a:rPr lang="en-US"/>
            <a:t>Difficult to obtain data</a:t>
          </a:r>
        </a:p>
      </dgm:t>
    </dgm:pt>
    <dgm:pt modelId="{4FF28A59-EFAD-49FA-8A83-1875B1FE5873}" type="parTrans" cxnId="{F97AD79F-C2CA-43D8-9E2A-AFC9C6E0C518}">
      <dgm:prSet/>
      <dgm:spPr/>
      <dgm:t>
        <a:bodyPr/>
        <a:lstStyle/>
        <a:p>
          <a:endParaRPr lang="en-US"/>
        </a:p>
      </dgm:t>
    </dgm:pt>
    <dgm:pt modelId="{A6C1CD52-F4D9-4605-B2A1-97FB3D2970B9}" type="sibTrans" cxnId="{F97AD79F-C2CA-43D8-9E2A-AFC9C6E0C518}">
      <dgm:prSet/>
      <dgm:spPr/>
      <dgm:t>
        <a:bodyPr/>
        <a:lstStyle/>
        <a:p>
          <a:endParaRPr lang="en-US"/>
        </a:p>
      </dgm:t>
    </dgm:pt>
    <dgm:pt modelId="{24DC9404-82AE-4CFA-B284-54D40AC8B029}">
      <dgm:prSet/>
      <dgm:spPr/>
      <dgm:t>
        <a:bodyPr/>
        <a:lstStyle/>
        <a:p>
          <a:pPr>
            <a:defRPr b="1"/>
          </a:pPr>
          <a:r>
            <a:rPr lang="en-US"/>
            <a:t>Not refined data</a:t>
          </a:r>
        </a:p>
      </dgm:t>
    </dgm:pt>
    <dgm:pt modelId="{3456F139-CBAC-44AA-83D4-094EB4A61A94}" type="parTrans" cxnId="{F9015599-EF66-47F8-A8FF-4D6163A28A1A}">
      <dgm:prSet/>
      <dgm:spPr/>
      <dgm:t>
        <a:bodyPr/>
        <a:lstStyle/>
        <a:p>
          <a:endParaRPr lang="en-US"/>
        </a:p>
      </dgm:t>
    </dgm:pt>
    <dgm:pt modelId="{38C54BE1-B2B0-4200-91BA-20D6C498C666}" type="sibTrans" cxnId="{F9015599-EF66-47F8-A8FF-4D6163A28A1A}">
      <dgm:prSet/>
      <dgm:spPr/>
      <dgm:t>
        <a:bodyPr/>
        <a:lstStyle/>
        <a:p>
          <a:endParaRPr lang="en-US"/>
        </a:p>
      </dgm:t>
    </dgm:pt>
    <dgm:pt modelId="{86292641-FAF4-44EC-A4CF-26E98B07221E}">
      <dgm:prSet/>
      <dgm:spPr/>
      <dgm:t>
        <a:bodyPr/>
        <a:lstStyle/>
        <a:p>
          <a:pPr>
            <a:defRPr b="1"/>
          </a:pPr>
          <a:r>
            <a:rPr lang="en-US"/>
            <a:t>Lots of missing data</a:t>
          </a:r>
        </a:p>
      </dgm:t>
    </dgm:pt>
    <dgm:pt modelId="{8841D89A-3B48-4E04-945A-BE6DDC3C48CE}" type="parTrans" cxnId="{9A29FE4D-4222-41A4-8847-C6AFCA00F139}">
      <dgm:prSet/>
      <dgm:spPr/>
      <dgm:t>
        <a:bodyPr/>
        <a:lstStyle/>
        <a:p>
          <a:endParaRPr lang="en-US"/>
        </a:p>
      </dgm:t>
    </dgm:pt>
    <dgm:pt modelId="{C37215AB-59BF-4566-8F44-6D780F75ACFD}" type="sibTrans" cxnId="{9A29FE4D-4222-41A4-8847-C6AFCA00F139}">
      <dgm:prSet/>
      <dgm:spPr/>
      <dgm:t>
        <a:bodyPr/>
        <a:lstStyle/>
        <a:p>
          <a:endParaRPr lang="en-US"/>
        </a:p>
      </dgm:t>
    </dgm:pt>
    <dgm:pt modelId="{B553CE1C-CCFF-4035-9E35-3AF0894606C7}">
      <dgm:prSet/>
      <dgm:spPr/>
      <dgm:t>
        <a:bodyPr/>
        <a:lstStyle/>
        <a:p>
          <a:r>
            <a:rPr lang="en-US"/>
            <a:t>Human error</a:t>
          </a:r>
        </a:p>
      </dgm:t>
    </dgm:pt>
    <dgm:pt modelId="{01C3CD50-3947-48E2-AB6E-6D173C43FC78}" type="parTrans" cxnId="{792A5F09-919C-47A0-B8A9-23E6A6A29829}">
      <dgm:prSet/>
      <dgm:spPr/>
      <dgm:t>
        <a:bodyPr/>
        <a:lstStyle/>
        <a:p>
          <a:endParaRPr lang="en-US"/>
        </a:p>
      </dgm:t>
    </dgm:pt>
    <dgm:pt modelId="{FB527991-426F-4CFE-987D-1DC8260C6511}" type="sibTrans" cxnId="{792A5F09-919C-47A0-B8A9-23E6A6A29829}">
      <dgm:prSet/>
      <dgm:spPr/>
      <dgm:t>
        <a:bodyPr/>
        <a:lstStyle/>
        <a:p>
          <a:endParaRPr lang="en-US"/>
        </a:p>
      </dgm:t>
    </dgm:pt>
    <dgm:pt modelId="{26AD7C38-2ED3-46C7-9C51-1E1216D6E8BD}">
      <dgm:prSet/>
      <dgm:spPr/>
      <dgm:t>
        <a:bodyPr/>
        <a:lstStyle/>
        <a:p>
          <a:r>
            <a:rPr lang="en-US"/>
            <a:t>Mechanical fault</a:t>
          </a:r>
        </a:p>
      </dgm:t>
    </dgm:pt>
    <dgm:pt modelId="{B0E6D921-DAAD-422E-95CC-023AFD3E2C22}" type="parTrans" cxnId="{A7481940-3A39-4F35-AB7E-576FF6618A7E}">
      <dgm:prSet/>
      <dgm:spPr/>
      <dgm:t>
        <a:bodyPr/>
        <a:lstStyle/>
        <a:p>
          <a:endParaRPr lang="en-US"/>
        </a:p>
      </dgm:t>
    </dgm:pt>
    <dgm:pt modelId="{6258C137-BB8D-4066-8BAC-9704B87CCF19}" type="sibTrans" cxnId="{A7481940-3A39-4F35-AB7E-576FF6618A7E}">
      <dgm:prSet/>
      <dgm:spPr/>
      <dgm:t>
        <a:bodyPr/>
        <a:lstStyle/>
        <a:p>
          <a:endParaRPr lang="en-US"/>
        </a:p>
      </dgm:t>
    </dgm:pt>
    <dgm:pt modelId="{961EEEEE-CAB3-4436-9B59-0EC9B5B99B3F}">
      <dgm:prSet/>
      <dgm:spPr/>
      <dgm:t>
        <a:bodyPr/>
        <a:lstStyle/>
        <a:p>
          <a:pPr>
            <a:defRPr b="1"/>
          </a:pPr>
          <a:r>
            <a:rPr lang="en-US"/>
            <a:t>Fire data not exact</a:t>
          </a:r>
        </a:p>
      </dgm:t>
    </dgm:pt>
    <dgm:pt modelId="{E0D9FC77-A98E-4638-B1EE-5E255411D245}" type="parTrans" cxnId="{82CE94E5-63E3-41C5-A101-A921EE9EB629}">
      <dgm:prSet/>
      <dgm:spPr/>
      <dgm:t>
        <a:bodyPr/>
        <a:lstStyle/>
        <a:p>
          <a:endParaRPr lang="en-US"/>
        </a:p>
      </dgm:t>
    </dgm:pt>
    <dgm:pt modelId="{202ADB00-BAA6-4746-99EB-AC6A2E2F3469}" type="sibTrans" cxnId="{82CE94E5-63E3-41C5-A101-A921EE9EB629}">
      <dgm:prSet/>
      <dgm:spPr/>
      <dgm:t>
        <a:bodyPr/>
        <a:lstStyle/>
        <a:p>
          <a:endParaRPr lang="en-US"/>
        </a:p>
      </dgm:t>
    </dgm:pt>
    <dgm:pt modelId="{503D5632-C234-485E-88FA-CD0F2669BB8F}">
      <dgm:prSet/>
      <dgm:spPr/>
      <dgm:t>
        <a:bodyPr/>
        <a:lstStyle/>
        <a:p>
          <a:r>
            <a:rPr lang="en-US"/>
            <a:t>From light sensor in satellite up in sky</a:t>
          </a:r>
        </a:p>
      </dgm:t>
    </dgm:pt>
    <dgm:pt modelId="{64CF17B6-4B63-4EA3-9BA9-F8DFD9D81A4D}" type="parTrans" cxnId="{7E170958-ED3A-470C-AD83-C22C18BB77D5}">
      <dgm:prSet/>
      <dgm:spPr/>
      <dgm:t>
        <a:bodyPr/>
        <a:lstStyle/>
        <a:p>
          <a:endParaRPr lang="en-US"/>
        </a:p>
      </dgm:t>
    </dgm:pt>
    <dgm:pt modelId="{EC2CCE90-BF06-47D2-A788-2946CFFC0283}" type="sibTrans" cxnId="{7E170958-ED3A-470C-AD83-C22C18BB77D5}">
      <dgm:prSet/>
      <dgm:spPr/>
      <dgm:t>
        <a:bodyPr/>
        <a:lstStyle/>
        <a:p>
          <a:endParaRPr lang="en-US"/>
        </a:p>
      </dgm:t>
    </dgm:pt>
    <dgm:pt modelId="{3246D1E4-8368-4B6D-B874-A15E8477EBB3}" type="pres">
      <dgm:prSet presAssocID="{F4B16994-2DE3-472D-BCEF-21C0DC76D4E0}" presName="root" presStyleCnt="0">
        <dgm:presLayoutVars>
          <dgm:dir/>
          <dgm:resizeHandles val="exact"/>
        </dgm:presLayoutVars>
      </dgm:prSet>
      <dgm:spPr/>
    </dgm:pt>
    <dgm:pt modelId="{632EF255-27A2-4482-A48A-BDE8ABE1708A}" type="pres">
      <dgm:prSet presAssocID="{39E4896E-9ED8-44CF-BED5-ECD45CED6A84}" presName="compNode" presStyleCnt="0"/>
      <dgm:spPr/>
    </dgm:pt>
    <dgm:pt modelId="{67201FDF-E115-4EF6-B6CC-F632F4DA529A}" type="pres">
      <dgm:prSet presAssocID="{39E4896E-9ED8-44CF-BED5-ECD45CED6A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C6AF43D-5B1E-41D3-B5D5-B5E246EAF3E2}" type="pres">
      <dgm:prSet presAssocID="{39E4896E-9ED8-44CF-BED5-ECD45CED6A84}" presName="iconSpace" presStyleCnt="0"/>
      <dgm:spPr/>
    </dgm:pt>
    <dgm:pt modelId="{75BFF64A-EB8C-4C25-B47B-5B9CFCF093F5}" type="pres">
      <dgm:prSet presAssocID="{39E4896E-9ED8-44CF-BED5-ECD45CED6A84}" presName="parTx" presStyleLbl="revTx" presStyleIdx="0" presStyleCnt="8">
        <dgm:presLayoutVars>
          <dgm:chMax val="0"/>
          <dgm:chPref val="0"/>
        </dgm:presLayoutVars>
      </dgm:prSet>
      <dgm:spPr/>
    </dgm:pt>
    <dgm:pt modelId="{3C5C9465-82CD-4C57-A786-BE940FFA0AB7}" type="pres">
      <dgm:prSet presAssocID="{39E4896E-9ED8-44CF-BED5-ECD45CED6A84}" presName="txSpace" presStyleCnt="0"/>
      <dgm:spPr/>
    </dgm:pt>
    <dgm:pt modelId="{268A750F-DF31-4499-BDCC-DAFBD5E25544}" type="pres">
      <dgm:prSet presAssocID="{39E4896E-9ED8-44CF-BED5-ECD45CED6A84}" presName="desTx" presStyleLbl="revTx" presStyleIdx="1" presStyleCnt="8">
        <dgm:presLayoutVars/>
      </dgm:prSet>
      <dgm:spPr/>
    </dgm:pt>
    <dgm:pt modelId="{02EE304D-BC68-4D4A-B8A7-FDE0EA352C34}" type="pres">
      <dgm:prSet presAssocID="{A6C1CD52-F4D9-4605-B2A1-97FB3D2970B9}" presName="sibTrans" presStyleCnt="0"/>
      <dgm:spPr/>
    </dgm:pt>
    <dgm:pt modelId="{95E4DBE0-5BB0-4DE4-BC29-8616F4D7E61B}" type="pres">
      <dgm:prSet presAssocID="{24DC9404-82AE-4CFA-B284-54D40AC8B029}" presName="compNode" presStyleCnt="0"/>
      <dgm:spPr/>
    </dgm:pt>
    <dgm:pt modelId="{7D464A6A-31C0-4FC5-B406-4348021BF421}" type="pres">
      <dgm:prSet presAssocID="{24DC9404-82AE-4CFA-B284-54D40AC8B0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0A17571-625E-4E2E-82E3-905012C3D3ED}" type="pres">
      <dgm:prSet presAssocID="{24DC9404-82AE-4CFA-B284-54D40AC8B029}" presName="iconSpace" presStyleCnt="0"/>
      <dgm:spPr/>
    </dgm:pt>
    <dgm:pt modelId="{3A58B3AD-0257-41B0-8228-4EB4076A3D9D}" type="pres">
      <dgm:prSet presAssocID="{24DC9404-82AE-4CFA-B284-54D40AC8B029}" presName="parTx" presStyleLbl="revTx" presStyleIdx="2" presStyleCnt="8">
        <dgm:presLayoutVars>
          <dgm:chMax val="0"/>
          <dgm:chPref val="0"/>
        </dgm:presLayoutVars>
      </dgm:prSet>
      <dgm:spPr/>
    </dgm:pt>
    <dgm:pt modelId="{4FD85B82-9A47-42C5-A6DE-31688717538E}" type="pres">
      <dgm:prSet presAssocID="{24DC9404-82AE-4CFA-B284-54D40AC8B029}" presName="txSpace" presStyleCnt="0"/>
      <dgm:spPr/>
    </dgm:pt>
    <dgm:pt modelId="{D25B533E-0D6F-4533-BE30-0B0E556F2CAD}" type="pres">
      <dgm:prSet presAssocID="{24DC9404-82AE-4CFA-B284-54D40AC8B029}" presName="desTx" presStyleLbl="revTx" presStyleIdx="3" presStyleCnt="8">
        <dgm:presLayoutVars/>
      </dgm:prSet>
      <dgm:spPr/>
    </dgm:pt>
    <dgm:pt modelId="{E742B0A3-60C1-4AF3-9140-3E23B171BEA8}" type="pres">
      <dgm:prSet presAssocID="{38C54BE1-B2B0-4200-91BA-20D6C498C666}" presName="sibTrans" presStyleCnt="0"/>
      <dgm:spPr/>
    </dgm:pt>
    <dgm:pt modelId="{9840448C-025C-4957-8370-49357EF95580}" type="pres">
      <dgm:prSet presAssocID="{86292641-FAF4-44EC-A4CF-26E98B07221E}" presName="compNode" presStyleCnt="0"/>
      <dgm:spPr/>
    </dgm:pt>
    <dgm:pt modelId="{7F2E7D8C-A9CD-4165-B20A-B7C57452AE93}" type="pres">
      <dgm:prSet presAssocID="{86292641-FAF4-44EC-A4CF-26E98B0722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74561AD-E3E7-41C3-95C9-BD4CD4E33B0D}" type="pres">
      <dgm:prSet presAssocID="{86292641-FAF4-44EC-A4CF-26E98B07221E}" presName="iconSpace" presStyleCnt="0"/>
      <dgm:spPr/>
    </dgm:pt>
    <dgm:pt modelId="{F77E669B-5074-4565-A6C1-852B8B86A5EB}" type="pres">
      <dgm:prSet presAssocID="{86292641-FAF4-44EC-A4CF-26E98B07221E}" presName="parTx" presStyleLbl="revTx" presStyleIdx="4" presStyleCnt="8">
        <dgm:presLayoutVars>
          <dgm:chMax val="0"/>
          <dgm:chPref val="0"/>
        </dgm:presLayoutVars>
      </dgm:prSet>
      <dgm:spPr/>
    </dgm:pt>
    <dgm:pt modelId="{4A3FA01F-268A-47AF-AE1F-90BFC7D5792A}" type="pres">
      <dgm:prSet presAssocID="{86292641-FAF4-44EC-A4CF-26E98B07221E}" presName="txSpace" presStyleCnt="0"/>
      <dgm:spPr/>
    </dgm:pt>
    <dgm:pt modelId="{040F4C0E-67F1-46FA-B6AA-2A1F5AD21C46}" type="pres">
      <dgm:prSet presAssocID="{86292641-FAF4-44EC-A4CF-26E98B07221E}" presName="desTx" presStyleLbl="revTx" presStyleIdx="5" presStyleCnt="8">
        <dgm:presLayoutVars/>
      </dgm:prSet>
      <dgm:spPr/>
    </dgm:pt>
    <dgm:pt modelId="{2B09659F-B859-4C49-88B8-9B12E67FCD06}" type="pres">
      <dgm:prSet presAssocID="{C37215AB-59BF-4566-8F44-6D780F75ACFD}" presName="sibTrans" presStyleCnt="0"/>
      <dgm:spPr/>
    </dgm:pt>
    <dgm:pt modelId="{4E808D0D-4650-46CA-9250-D802FFAD5297}" type="pres">
      <dgm:prSet presAssocID="{961EEEEE-CAB3-4436-9B59-0EC9B5B99B3F}" presName="compNode" presStyleCnt="0"/>
      <dgm:spPr/>
    </dgm:pt>
    <dgm:pt modelId="{510DF8F7-FAC3-48FC-AF9B-E97AE23458AD}" type="pres">
      <dgm:prSet presAssocID="{961EEEEE-CAB3-4436-9B59-0EC9B5B99B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atellite"/>
        </a:ext>
      </dgm:extLst>
    </dgm:pt>
    <dgm:pt modelId="{C5940585-BEA1-4397-A869-E04B2271771A}" type="pres">
      <dgm:prSet presAssocID="{961EEEEE-CAB3-4436-9B59-0EC9B5B99B3F}" presName="iconSpace" presStyleCnt="0"/>
      <dgm:spPr/>
    </dgm:pt>
    <dgm:pt modelId="{481ED824-26BD-4A9C-902D-1999D66A9A1F}" type="pres">
      <dgm:prSet presAssocID="{961EEEEE-CAB3-4436-9B59-0EC9B5B99B3F}" presName="parTx" presStyleLbl="revTx" presStyleIdx="6" presStyleCnt="8">
        <dgm:presLayoutVars>
          <dgm:chMax val="0"/>
          <dgm:chPref val="0"/>
        </dgm:presLayoutVars>
      </dgm:prSet>
      <dgm:spPr/>
    </dgm:pt>
    <dgm:pt modelId="{49179C1B-110A-4E34-8410-963AAF1F763C}" type="pres">
      <dgm:prSet presAssocID="{961EEEEE-CAB3-4436-9B59-0EC9B5B99B3F}" presName="txSpace" presStyleCnt="0"/>
      <dgm:spPr/>
    </dgm:pt>
    <dgm:pt modelId="{BC0AE3D7-92BB-43DD-8A9D-9542F3DCB1D7}" type="pres">
      <dgm:prSet presAssocID="{961EEEEE-CAB3-4436-9B59-0EC9B5B99B3F}" presName="desTx" presStyleLbl="revTx" presStyleIdx="7" presStyleCnt="8">
        <dgm:presLayoutVars/>
      </dgm:prSet>
      <dgm:spPr/>
    </dgm:pt>
  </dgm:ptLst>
  <dgm:cxnLst>
    <dgm:cxn modelId="{792A5F09-919C-47A0-B8A9-23E6A6A29829}" srcId="{86292641-FAF4-44EC-A4CF-26E98B07221E}" destId="{B553CE1C-CCFF-4035-9E35-3AF0894606C7}" srcOrd="0" destOrd="0" parTransId="{01C3CD50-3947-48E2-AB6E-6D173C43FC78}" sibTransId="{FB527991-426F-4CFE-987D-1DC8260C6511}"/>
    <dgm:cxn modelId="{384CDD14-AC6D-4C0F-B8DE-05DC7AD774B0}" type="presOf" srcId="{86292641-FAF4-44EC-A4CF-26E98B07221E}" destId="{F77E669B-5074-4565-A6C1-852B8B86A5EB}" srcOrd="0" destOrd="0" presId="urn:microsoft.com/office/officeart/2018/5/layout/CenteredIconLabelDescriptionList"/>
    <dgm:cxn modelId="{050D0C3A-2F44-4172-9E1D-84D3F4B59C0A}" type="presOf" srcId="{503D5632-C234-485E-88FA-CD0F2669BB8F}" destId="{BC0AE3D7-92BB-43DD-8A9D-9542F3DCB1D7}" srcOrd="0" destOrd="0" presId="urn:microsoft.com/office/officeart/2018/5/layout/CenteredIconLabelDescriptionList"/>
    <dgm:cxn modelId="{A7481940-3A39-4F35-AB7E-576FF6618A7E}" srcId="{86292641-FAF4-44EC-A4CF-26E98B07221E}" destId="{26AD7C38-2ED3-46C7-9C51-1E1216D6E8BD}" srcOrd="1" destOrd="0" parTransId="{B0E6D921-DAAD-422E-95CC-023AFD3E2C22}" sibTransId="{6258C137-BB8D-4066-8BAC-9704B87CCF19}"/>
    <dgm:cxn modelId="{9A29FE4D-4222-41A4-8847-C6AFCA00F139}" srcId="{F4B16994-2DE3-472D-BCEF-21C0DC76D4E0}" destId="{86292641-FAF4-44EC-A4CF-26E98B07221E}" srcOrd="2" destOrd="0" parTransId="{8841D89A-3B48-4E04-945A-BE6DDC3C48CE}" sibTransId="{C37215AB-59BF-4566-8F44-6D780F75ACFD}"/>
    <dgm:cxn modelId="{2ADFF751-F5E5-4D48-A3E8-0BEEAEFEEAB4}" type="presOf" srcId="{B553CE1C-CCFF-4035-9E35-3AF0894606C7}" destId="{040F4C0E-67F1-46FA-B6AA-2A1F5AD21C46}" srcOrd="0" destOrd="0" presId="urn:microsoft.com/office/officeart/2018/5/layout/CenteredIconLabelDescriptionList"/>
    <dgm:cxn modelId="{7E170958-ED3A-470C-AD83-C22C18BB77D5}" srcId="{961EEEEE-CAB3-4436-9B59-0EC9B5B99B3F}" destId="{503D5632-C234-485E-88FA-CD0F2669BB8F}" srcOrd="0" destOrd="0" parTransId="{64CF17B6-4B63-4EA3-9BA9-F8DFD9D81A4D}" sibTransId="{EC2CCE90-BF06-47D2-A788-2946CFFC0283}"/>
    <dgm:cxn modelId="{5EC4BB7A-273F-4424-B8C0-EC38E250C458}" type="presOf" srcId="{24DC9404-82AE-4CFA-B284-54D40AC8B029}" destId="{3A58B3AD-0257-41B0-8228-4EB4076A3D9D}" srcOrd="0" destOrd="0" presId="urn:microsoft.com/office/officeart/2018/5/layout/CenteredIconLabelDescriptionList"/>
    <dgm:cxn modelId="{F9015599-EF66-47F8-A8FF-4D6163A28A1A}" srcId="{F4B16994-2DE3-472D-BCEF-21C0DC76D4E0}" destId="{24DC9404-82AE-4CFA-B284-54D40AC8B029}" srcOrd="1" destOrd="0" parTransId="{3456F139-CBAC-44AA-83D4-094EB4A61A94}" sibTransId="{38C54BE1-B2B0-4200-91BA-20D6C498C666}"/>
    <dgm:cxn modelId="{F97AD79F-C2CA-43D8-9E2A-AFC9C6E0C518}" srcId="{F4B16994-2DE3-472D-BCEF-21C0DC76D4E0}" destId="{39E4896E-9ED8-44CF-BED5-ECD45CED6A84}" srcOrd="0" destOrd="0" parTransId="{4FF28A59-EFAD-49FA-8A83-1875B1FE5873}" sibTransId="{A6C1CD52-F4D9-4605-B2A1-97FB3D2970B9}"/>
    <dgm:cxn modelId="{01FD2BB9-7889-434D-9227-962A9EFA5D3F}" type="presOf" srcId="{39E4896E-9ED8-44CF-BED5-ECD45CED6A84}" destId="{75BFF64A-EB8C-4C25-B47B-5B9CFCF093F5}" srcOrd="0" destOrd="0" presId="urn:microsoft.com/office/officeart/2018/5/layout/CenteredIconLabelDescriptionList"/>
    <dgm:cxn modelId="{9E2F02D7-D743-4E3A-A270-C06D3F389050}" type="presOf" srcId="{961EEEEE-CAB3-4436-9B59-0EC9B5B99B3F}" destId="{481ED824-26BD-4A9C-902D-1999D66A9A1F}" srcOrd="0" destOrd="0" presId="urn:microsoft.com/office/officeart/2018/5/layout/CenteredIconLabelDescriptionList"/>
    <dgm:cxn modelId="{F16739E1-E1D1-4E2D-AF04-D661A331D221}" type="presOf" srcId="{F4B16994-2DE3-472D-BCEF-21C0DC76D4E0}" destId="{3246D1E4-8368-4B6D-B874-A15E8477EBB3}" srcOrd="0" destOrd="0" presId="urn:microsoft.com/office/officeart/2018/5/layout/CenteredIconLabelDescriptionList"/>
    <dgm:cxn modelId="{5A59C8E2-5CCF-4628-99B2-03467859A6AA}" type="presOf" srcId="{26AD7C38-2ED3-46C7-9C51-1E1216D6E8BD}" destId="{040F4C0E-67F1-46FA-B6AA-2A1F5AD21C46}" srcOrd="0" destOrd="1" presId="urn:microsoft.com/office/officeart/2018/5/layout/CenteredIconLabelDescriptionList"/>
    <dgm:cxn modelId="{82CE94E5-63E3-41C5-A101-A921EE9EB629}" srcId="{F4B16994-2DE3-472D-BCEF-21C0DC76D4E0}" destId="{961EEEEE-CAB3-4436-9B59-0EC9B5B99B3F}" srcOrd="3" destOrd="0" parTransId="{E0D9FC77-A98E-4638-B1EE-5E255411D245}" sibTransId="{202ADB00-BAA6-4746-99EB-AC6A2E2F3469}"/>
    <dgm:cxn modelId="{954B76EC-E9CF-4759-828B-B3E0BAF138AD}" type="presParOf" srcId="{3246D1E4-8368-4B6D-B874-A15E8477EBB3}" destId="{632EF255-27A2-4482-A48A-BDE8ABE1708A}" srcOrd="0" destOrd="0" presId="urn:microsoft.com/office/officeart/2018/5/layout/CenteredIconLabelDescriptionList"/>
    <dgm:cxn modelId="{56938B36-F7EA-499A-A56B-9D1935054BDE}" type="presParOf" srcId="{632EF255-27A2-4482-A48A-BDE8ABE1708A}" destId="{67201FDF-E115-4EF6-B6CC-F632F4DA529A}" srcOrd="0" destOrd="0" presId="urn:microsoft.com/office/officeart/2018/5/layout/CenteredIconLabelDescriptionList"/>
    <dgm:cxn modelId="{47801E68-EBE3-43D0-BE1C-1E046950B602}" type="presParOf" srcId="{632EF255-27A2-4482-A48A-BDE8ABE1708A}" destId="{4C6AF43D-5B1E-41D3-B5D5-B5E246EAF3E2}" srcOrd="1" destOrd="0" presId="urn:microsoft.com/office/officeart/2018/5/layout/CenteredIconLabelDescriptionList"/>
    <dgm:cxn modelId="{F7F29FEA-E3E2-4BE5-B9BC-CB4BD627A26B}" type="presParOf" srcId="{632EF255-27A2-4482-A48A-BDE8ABE1708A}" destId="{75BFF64A-EB8C-4C25-B47B-5B9CFCF093F5}" srcOrd="2" destOrd="0" presId="urn:microsoft.com/office/officeart/2018/5/layout/CenteredIconLabelDescriptionList"/>
    <dgm:cxn modelId="{E33D830D-3B17-42CD-AFB2-9F110846A295}" type="presParOf" srcId="{632EF255-27A2-4482-A48A-BDE8ABE1708A}" destId="{3C5C9465-82CD-4C57-A786-BE940FFA0AB7}" srcOrd="3" destOrd="0" presId="urn:microsoft.com/office/officeart/2018/5/layout/CenteredIconLabelDescriptionList"/>
    <dgm:cxn modelId="{DBD7D139-F713-47A6-A101-D8DACF367630}" type="presParOf" srcId="{632EF255-27A2-4482-A48A-BDE8ABE1708A}" destId="{268A750F-DF31-4499-BDCC-DAFBD5E25544}" srcOrd="4" destOrd="0" presId="urn:microsoft.com/office/officeart/2018/5/layout/CenteredIconLabelDescriptionList"/>
    <dgm:cxn modelId="{8F0B1D0C-E5C9-4219-B6B0-A96CD60528AA}" type="presParOf" srcId="{3246D1E4-8368-4B6D-B874-A15E8477EBB3}" destId="{02EE304D-BC68-4D4A-B8A7-FDE0EA352C34}" srcOrd="1" destOrd="0" presId="urn:microsoft.com/office/officeart/2018/5/layout/CenteredIconLabelDescriptionList"/>
    <dgm:cxn modelId="{36B8DBCA-1355-4DD6-ABB0-2E0A4E03DC35}" type="presParOf" srcId="{3246D1E4-8368-4B6D-B874-A15E8477EBB3}" destId="{95E4DBE0-5BB0-4DE4-BC29-8616F4D7E61B}" srcOrd="2" destOrd="0" presId="urn:microsoft.com/office/officeart/2018/5/layout/CenteredIconLabelDescriptionList"/>
    <dgm:cxn modelId="{7FC80E5A-9DDA-48E9-B1B8-C08FEA9AEA01}" type="presParOf" srcId="{95E4DBE0-5BB0-4DE4-BC29-8616F4D7E61B}" destId="{7D464A6A-31C0-4FC5-B406-4348021BF421}" srcOrd="0" destOrd="0" presId="urn:microsoft.com/office/officeart/2018/5/layout/CenteredIconLabelDescriptionList"/>
    <dgm:cxn modelId="{012E4539-4778-4C95-98D7-33FF8DB068FF}" type="presParOf" srcId="{95E4DBE0-5BB0-4DE4-BC29-8616F4D7E61B}" destId="{00A17571-625E-4E2E-82E3-905012C3D3ED}" srcOrd="1" destOrd="0" presId="urn:microsoft.com/office/officeart/2018/5/layout/CenteredIconLabelDescriptionList"/>
    <dgm:cxn modelId="{87BE01EA-1697-404A-B266-E79A57CBBFB4}" type="presParOf" srcId="{95E4DBE0-5BB0-4DE4-BC29-8616F4D7E61B}" destId="{3A58B3AD-0257-41B0-8228-4EB4076A3D9D}" srcOrd="2" destOrd="0" presId="urn:microsoft.com/office/officeart/2018/5/layout/CenteredIconLabelDescriptionList"/>
    <dgm:cxn modelId="{45AEEC1D-AA33-4195-9298-24B8426A9143}" type="presParOf" srcId="{95E4DBE0-5BB0-4DE4-BC29-8616F4D7E61B}" destId="{4FD85B82-9A47-42C5-A6DE-31688717538E}" srcOrd="3" destOrd="0" presId="urn:microsoft.com/office/officeart/2018/5/layout/CenteredIconLabelDescriptionList"/>
    <dgm:cxn modelId="{C2BA363D-8CED-4FBA-B8AE-B26510913E14}" type="presParOf" srcId="{95E4DBE0-5BB0-4DE4-BC29-8616F4D7E61B}" destId="{D25B533E-0D6F-4533-BE30-0B0E556F2CAD}" srcOrd="4" destOrd="0" presId="urn:microsoft.com/office/officeart/2018/5/layout/CenteredIconLabelDescriptionList"/>
    <dgm:cxn modelId="{13952CD1-8751-4D4C-A11C-0F89179681F9}" type="presParOf" srcId="{3246D1E4-8368-4B6D-B874-A15E8477EBB3}" destId="{E742B0A3-60C1-4AF3-9140-3E23B171BEA8}" srcOrd="3" destOrd="0" presId="urn:microsoft.com/office/officeart/2018/5/layout/CenteredIconLabelDescriptionList"/>
    <dgm:cxn modelId="{1719DFB5-8E04-463E-A7D9-95DDA4B704B4}" type="presParOf" srcId="{3246D1E4-8368-4B6D-B874-A15E8477EBB3}" destId="{9840448C-025C-4957-8370-49357EF95580}" srcOrd="4" destOrd="0" presId="urn:microsoft.com/office/officeart/2018/5/layout/CenteredIconLabelDescriptionList"/>
    <dgm:cxn modelId="{EBA0D008-6E34-470A-B3DD-A504DC1D452F}" type="presParOf" srcId="{9840448C-025C-4957-8370-49357EF95580}" destId="{7F2E7D8C-A9CD-4165-B20A-B7C57452AE93}" srcOrd="0" destOrd="0" presId="urn:microsoft.com/office/officeart/2018/5/layout/CenteredIconLabelDescriptionList"/>
    <dgm:cxn modelId="{B6A687EE-3B75-4DAE-B53F-9A3015C8FCA3}" type="presParOf" srcId="{9840448C-025C-4957-8370-49357EF95580}" destId="{174561AD-E3E7-41C3-95C9-BD4CD4E33B0D}" srcOrd="1" destOrd="0" presId="urn:microsoft.com/office/officeart/2018/5/layout/CenteredIconLabelDescriptionList"/>
    <dgm:cxn modelId="{7E676FC9-4D99-47AF-B473-9547E16DD7F2}" type="presParOf" srcId="{9840448C-025C-4957-8370-49357EF95580}" destId="{F77E669B-5074-4565-A6C1-852B8B86A5EB}" srcOrd="2" destOrd="0" presId="urn:microsoft.com/office/officeart/2018/5/layout/CenteredIconLabelDescriptionList"/>
    <dgm:cxn modelId="{C1D1572C-E48D-4751-A058-6DF50E717B2B}" type="presParOf" srcId="{9840448C-025C-4957-8370-49357EF95580}" destId="{4A3FA01F-268A-47AF-AE1F-90BFC7D5792A}" srcOrd="3" destOrd="0" presId="urn:microsoft.com/office/officeart/2018/5/layout/CenteredIconLabelDescriptionList"/>
    <dgm:cxn modelId="{A27C734E-4675-4626-8EE3-5EA23C98F11F}" type="presParOf" srcId="{9840448C-025C-4957-8370-49357EF95580}" destId="{040F4C0E-67F1-46FA-B6AA-2A1F5AD21C46}" srcOrd="4" destOrd="0" presId="urn:microsoft.com/office/officeart/2018/5/layout/CenteredIconLabelDescriptionList"/>
    <dgm:cxn modelId="{C825F5C5-0CCF-426D-9058-D97B71FEC9DA}" type="presParOf" srcId="{3246D1E4-8368-4B6D-B874-A15E8477EBB3}" destId="{2B09659F-B859-4C49-88B8-9B12E67FCD06}" srcOrd="5" destOrd="0" presId="urn:microsoft.com/office/officeart/2018/5/layout/CenteredIconLabelDescriptionList"/>
    <dgm:cxn modelId="{746AC5A5-AAAA-4CD7-ABE1-19895F2AE1AB}" type="presParOf" srcId="{3246D1E4-8368-4B6D-B874-A15E8477EBB3}" destId="{4E808D0D-4650-46CA-9250-D802FFAD5297}" srcOrd="6" destOrd="0" presId="urn:microsoft.com/office/officeart/2018/5/layout/CenteredIconLabelDescriptionList"/>
    <dgm:cxn modelId="{2839520F-CF25-4B04-913A-4AEC82219FF6}" type="presParOf" srcId="{4E808D0D-4650-46CA-9250-D802FFAD5297}" destId="{510DF8F7-FAC3-48FC-AF9B-E97AE23458AD}" srcOrd="0" destOrd="0" presId="urn:microsoft.com/office/officeart/2018/5/layout/CenteredIconLabelDescriptionList"/>
    <dgm:cxn modelId="{F1836C1C-BBEB-40EE-B911-7AEB26120B06}" type="presParOf" srcId="{4E808D0D-4650-46CA-9250-D802FFAD5297}" destId="{C5940585-BEA1-4397-A869-E04B2271771A}" srcOrd="1" destOrd="0" presId="urn:microsoft.com/office/officeart/2018/5/layout/CenteredIconLabelDescriptionList"/>
    <dgm:cxn modelId="{2A0D155C-C568-4002-9756-74EE4706BB9C}" type="presParOf" srcId="{4E808D0D-4650-46CA-9250-D802FFAD5297}" destId="{481ED824-26BD-4A9C-902D-1999D66A9A1F}" srcOrd="2" destOrd="0" presId="urn:microsoft.com/office/officeart/2018/5/layout/CenteredIconLabelDescriptionList"/>
    <dgm:cxn modelId="{FFEBCF30-79B2-4E1B-B72B-967DB2257ED6}" type="presParOf" srcId="{4E808D0D-4650-46CA-9250-D802FFAD5297}" destId="{49179C1B-110A-4E34-8410-963AAF1F763C}" srcOrd="3" destOrd="0" presId="urn:microsoft.com/office/officeart/2018/5/layout/CenteredIconLabelDescriptionList"/>
    <dgm:cxn modelId="{EE640DBE-94DB-49FA-87D2-EB11FFEB8848}" type="presParOf" srcId="{4E808D0D-4650-46CA-9250-D802FFAD5297}" destId="{BC0AE3D7-92BB-43DD-8A9D-9542F3DCB1D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E0E618-3E59-4154-9AE3-A4E3A2C7C55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9890691-E53B-4DB4-85EB-EB59467E1714}">
      <dgm:prSet/>
      <dgm:spPr/>
      <dgm:t>
        <a:bodyPr/>
        <a:lstStyle/>
        <a:p>
          <a:pPr>
            <a:defRPr cap="all"/>
          </a:pPr>
          <a:r>
            <a:rPr lang="en-US" dirty="0"/>
            <a:t>Historical data</a:t>
          </a:r>
        </a:p>
      </dgm:t>
    </dgm:pt>
    <dgm:pt modelId="{6960ADBF-142D-4108-A4F3-228AF4968E67}" type="parTrans" cxnId="{0C824B27-7FED-4502-A666-98001BE4D3B6}">
      <dgm:prSet/>
      <dgm:spPr/>
      <dgm:t>
        <a:bodyPr/>
        <a:lstStyle/>
        <a:p>
          <a:endParaRPr lang="en-US"/>
        </a:p>
      </dgm:t>
    </dgm:pt>
    <dgm:pt modelId="{F333BFA4-862B-458C-BFF4-FFC4DA2462D8}" type="sibTrans" cxnId="{0C824B27-7FED-4502-A666-98001BE4D3B6}">
      <dgm:prSet/>
      <dgm:spPr/>
      <dgm:t>
        <a:bodyPr/>
        <a:lstStyle/>
        <a:p>
          <a:endParaRPr lang="en-US"/>
        </a:p>
      </dgm:t>
    </dgm:pt>
    <dgm:pt modelId="{1159E588-DE5A-470E-8B43-8FF2699A10E7}">
      <dgm:prSet/>
      <dgm:spPr/>
      <dgm:t>
        <a:bodyPr/>
        <a:lstStyle/>
        <a:p>
          <a:pPr>
            <a:defRPr cap="all"/>
          </a:pPr>
          <a:r>
            <a:rPr lang="en-US"/>
            <a:t>Compare</a:t>
          </a:r>
        </a:p>
      </dgm:t>
    </dgm:pt>
    <dgm:pt modelId="{B582EABC-9325-49CB-9159-159D691E24F4}" type="parTrans" cxnId="{D5CE7BCD-368B-47F6-935E-195DB9D8AD03}">
      <dgm:prSet/>
      <dgm:spPr/>
      <dgm:t>
        <a:bodyPr/>
        <a:lstStyle/>
        <a:p>
          <a:endParaRPr lang="en-US"/>
        </a:p>
      </dgm:t>
    </dgm:pt>
    <dgm:pt modelId="{DEFF275C-ED99-404D-83A7-B72687348852}" type="sibTrans" cxnId="{D5CE7BCD-368B-47F6-935E-195DB9D8AD03}">
      <dgm:prSet/>
      <dgm:spPr/>
      <dgm:t>
        <a:bodyPr/>
        <a:lstStyle/>
        <a:p>
          <a:endParaRPr lang="en-US"/>
        </a:p>
      </dgm:t>
    </dgm:pt>
    <dgm:pt modelId="{799D93CB-A75F-419E-B1B8-39601A3B0148}">
      <dgm:prSet/>
      <dgm:spPr/>
      <dgm:t>
        <a:bodyPr/>
        <a:lstStyle/>
        <a:p>
          <a:pPr>
            <a:defRPr cap="all"/>
          </a:pPr>
          <a:r>
            <a:rPr lang="en-US"/>
            <a:t>More sets of data</a:t>
          </a:r>
        </a:p>
      </dgm:t>
    </dgm:pt>
    <dgm:pt modelId="{2B33881C-35AC-4E7D-88A6-89B7CE5B1FCA}" type="parTrans" cxnId="{DD16D110-8B6F-41BC-ACD9-919A827DFA80}">
      <dgm:prSet/>
      <dgm:spPr/>
      <dgm:t>
        <a:bodyPr/>
        <a:lstStyle/>
        <a:p>
          <a:endParaRPr lang="en-US"/>
        </a:p>
      </dgm:t>
    </dgm:pt>
    <dgm:pt modelId="{5B54472D-081A-492B-876D-D87A9DDF949F}" type="sibTrans" cxnId="{DD16D110-8B6F-41BC-ACD9-919A827DFA80}">
      <dgm:prSet/>
      <dgm:spPr/>
      <dgm:t>
        <a:bodyPr/>
        <a:lstStyle/>
        <a:p>
          <a:endParaRPr lang="en-US"/>
        </a:p>
      </dgm:t>
    </dgm:pt>
    <dgm:pt modelId="{AD90CA1B-6A9C-4F1F-9AE3-FED3BEB5DE96}" type="pres">
      <dgm:prSet presAssocID="{DAE0E618-3E59-4154-9AE3-A4E3A2C7C555}" presName="root" presStyleCnt="0">
        <dgm:presLayoutVars>
          <dgm:dir/>
          <dgm:resizeHandles val="exact"/>
        </dgm:presLayoutVars>
      </dgm:prSet>
      <dgm:spPr/>
    </dgm:pt>
    <dgm:pt modelId="{303536C0-9BC8-444E-852E-280B24F86032}" type="pres">
      <dgm:prSet presAssocID="{D9890691-E53B-4DB4-85EB-EB59467E1714}" presName="compNode" presStyleCnt="0"/>
      <dgm:spPr/>
    </dgm:pt>
    <dgm:pt modelId="{9E3B04DD-8FA3-4210-90BD-62554ED26BB1}" type="pres">
      <dgm:prSet presAssocID="{D9890691-E53B-4DB4-85EB-EB59467E1714}" presName="iconBgRect" presStyleLbl="bgShp" presStyleIdx="0" presStyleCnt="3"/>
      <dgm:spPr>
        <a:prstGeom prst="round2DiagRect">
          <a:avLst>
            <a:gd name="adj1" fmla="val 29727"/>
            <a:gd name="adj2" fmla="val 0"/>
          </a:avLst>
        </a:prstGeom>
      </dgm:spPr>
    </dgm:pt>
    <dgm:pt modelId="{AEE9026F-209C-4E13-AD09-421DA5486AC8}" type="pres">
      <dgm:prSet presAssocID="{D9890691-E53B-4DB4-85EB-EB59467E17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C19A042-F3BF-4394-BF9A-96657FEECB28}" type="pres">
      <dgm:prSet presAssocID="{D9890691-E53B-4DB4-85EB-EB59467E1714}" presName="spaceRect" presStyleCnt="0"/>
      <dgm:spPr/>
    </dgm:pt>
    <dgm:pt modelId="{29E83507-BD72-4D78-9947-3C2D92189F61}" type="pres">
      <dgm:prSet presAssocID="{D9890691-E53B-4DB4-85EB-EB59467E1714}" presName="textRect" presStyleLbl="revTx" presStyleIdx="0" presStyleCnt="3">
        <dgm:presLayoutVars>
          <dgm:chMax val="1"/>
          <dgm:chPref val="1"/>
        </dgm:presLayoutVars>
      </dgm:prSet>
      <dgm:spPr/>
    </dgm:pt>
    <dgm:pt modelId="{B104C09B-37D1-487B-A785-4C8B5F7A598E}" type="pres">
      <dgm:prSet presAssocID="{F333BFA4-862B-458C-BFF4-FFC4DA2462D8}" presName="sibTrans" presStyleCnt="0"/>
      <dgm:spPr/>
    </dgm:pt>
    <dgm:pt modelId="{84F322A1-2E78-4EC0-9E7C-C523AC1C49E8}" type="pres">
      <dgm:prSet presAssocID="{1159E588-DE5A-470E-8B43-8FF2699A10E7}" presName="compNode" presStyleCnt="0"/>
      <dgm:spPr/>
    </dgm:pt>
    <dgm:pt modelId="{F63977B9-CDE9-4CC0-88E7-45E371B0EEB5}" type="pres">
      <dgm:prSet presAssocID="{1159E588-DE5A-470E-8B43-8FF2699A10E7}" presName="iconBgRect" presStyleLbl="bgShp" presStyleIdx="1" presStyleCnt="3"/>
      <dgm:spPr>
        <a:prstGeom prst="round2DiagRect">
          <a:avLst>
            <a:gd name="adj1" fmla="val 29727"/>
            <a:gd name="adj2" fmla="val 0"/>
          </a:avLst>
        </a:prstGeom>
      </dgm:spPr>
    </dgm:pt>
    <dgm:pt modelId="{F226F888-BB42-430F-813F-25DB44669508}" type="pres">
      <dgm:prSet presAssocID="{1159E588-DE5A-470E-8B43-8FF2699A10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C56EB9B2-605A-4709-A8E4-BECD67BB1DFB}" type="pres">
      <dgm:prSet presAssocID="{1159E588-DE5A-470E-8B43-8FF2699A10E7}" presName="spaceRect" presStyleCnt="0"/>
      <dgm:spPr/>
    </dgm:pt>
    <dgm:pt modelId="{1118FD9E-3434-45E4-BBE8-FDDAA828CCDB}" type="pres">
      <dgm:prSet presAssocID="{1159E588-DE5A-470E-8B43-8FF2699A10E7}" presName="textRect" presStyleLbl="revTx" presStyleIdx="1" presStyleCnt="3">
        <dgm:presLayoutVars>
          <dgm:chMax val="1"/>
          <dgm:chPref val="1"/>
        </dgm:presLayoutVars>
      </dgm:prSet>
      <dgm:spPr/>
    </dgm:pt>
    <dgm:pt modelId="{5CADAB08-33D6-4721-8DDE-1174CDD778D2}" type="pres">
      <dgm:prSet presAssocID="{DEFF275C-ED99-404D-83A7-B72687348852}" presName="sibTrans" presStyleCnt="0"/>
      <dgm:spPr/>
    </dgm:pt>
    <dgm:pt modelId="{CD214ED0-E00D-4D67-9E4A-B27160953276}" type="pres">
      <dgm:prSet presAssocID="{799D93CB-A75F-419E-B1B8-39601A3B0148}" presName="compNode" presStyleCnt="0"/>
      <dgm:spPr/>
    </dgm:pt>
    <dgm:pt modelId="{69A86D0B-626E-40C5-B8C4-4D26139C6CBC}" type="pres">
      <dgm:prSet presAssocID="{799D93CB-A75F-419E-B1B8-39601A3B0148}" presName="iconBgRect" presStyleLbl="bgShp" presStyleIdx="2" presStyleCnt="3"/>
      <dgm:spPr>
        <a:prstGeom prst="round2DiagRect">
          <a:avLst>
            <a:gd name="adj1" fmla="val 29727"/>
            <a:gd name="adj2" fmla="val 0"/>
          </a:avLst>
        </a:prstGeom>
      </dgm:spPr>
    </dgm:pt>
    <dgm:pt modelId="{C9F1A64C-9EA2-482B-857E-7AFB747CD5EB}" type="pres">
      <dgm:prSet presAssocID="{799D93CB-A75F-419E-B1B8-39601A3B01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EB8E037-31EE-42E0-B8A2-B90632B54973}" type="pres">
      <dgm:prSet presAssocID="{799D93CB-A75F-419E-B1B8-39601A3B0148}" presName="spaceRect" presStyleCnt="0"/>
      <dgm:spPr/>
    </dgm:pt>
    <dgm:pt modelId="{38938F96-FD48-459C-A4BD-AD449F4C891B}" type="pres">
      <dgm:prSet presAssocID="{799D93CB-A75F-419E-B1B8-39601A3B0148}" presName="textRect" presStyleLbl="revTx" presStyleIdx="2" presStyleCnt="3">
        <dgm:presLayoutVars>
          <dgm:chMax val="1"/>
          <dgm:chPref val="1"/>
        </dgm:presLayoutVars>
      </dgm:prSet>
      <dgm:spPr/>
    </dgm:pt>
  </dgm:ptLst>
  <dgm:cxnLst>
    <dgm:cxn modelId="{DD16D110-8B6F-41BC-ACD9-919A827DFA80}" srcId="{DAE0E618-3E59-4154-9AE3-A4E3A2C7C555}" destId="{799D93CB-A75F-419E-B1B8-39601A3B0148}" srcOrd="2" destOrd="0" parTransId="{2B33881C-35AC-4E7D-88A6-89B7CE5B1FCA}" sibTransId="{5B54472D-081A-492B-876D-D87A9DDF949F}"/>
    <dgm:cxn modelId="{0C824B27-7FED-4502-A666-98001BE4D3B6}" srcId="{DAE0E618-3E59-4154-9AE3-A4E3A2C7C555}" destId="{D9890691-E53B-4DB4-85EB-EB59467E1714}" srcOrd="0" destOrd="0" parTransId="{6960ADBF-142D-4108-A4F3-228AF4968E67}" sibTransId="{F333BFA4-862B-458C-BFF4-FFC4DA2462D8}"/>
    <dgm:cxn modelId="{F164552E-0892-480E-B789-9A9B3B90E468}" type="presOf" srcId="{D9890691-E53B-4DB4-85EB-EB59467E1714}" destId="{29E83507-BD72-4D78-9947-3C2D92189F61}" srcOrd="0" destOrd="0" presId="urn:microsoft.com/office/officeart/2018/5/layout/IconLeafLabelList"/>
    <dgm:cxn modelId="{D24D634B-F89A-4FE5-A897-2A8CFB6D6E92}" type="presOf" srcId="{799D93CB-A75F-419E-B1B8-39601A3B0148}" destId="{38938F96-FD48-459C-A4BD-AD449F4C891B}" srcOrd="0" destOrd="0" presId="urn:microsoft.com/office/officeart/2018/5/layout/IconLeafLabelList"/>
    <dgm:cxn modelId="{2A69FAA0-64F2-4C72-8514-EA343B6089E4}" type="presOf" srcId="{DAE0E618-3E59-4154-9AE3-A4E3A2C7C555}" destId="{AD90CA1B-6A9C-4F1F-9AE3-FED3BEB5DE96}" srcOrd="0" destOrd="0" presId="urn:microsoft.com/office/officeart/2018/5/layout/IconLeafLabelList"/>
    <dgm:cxn modelId="{B1C578BB-7E33-490F-8465-344F6526D6CB}" type="presOf" srcId="{1159E588-DE5A-470E-8B43-8FF2699A10E7}" destId="{1118FD9E-3434-45E4-BBE8-FDDAA828CCDB}" srcOrd="0" destOrd="0" presId="urn:microsoft.com/office/officeart/2018/5/layout/IconLeafLabelList"/>
    <dgm:cxn modelId="{D5CE7BCD-368B-47F6-935E-195DB9D8AD03}" srcId="{DAE0E618-3E59-4154-9AE3-A4E3A2C7C555}" destId="{1159E588-DE5A-470E-8B43-8FF2699A10E7}" srcOrd="1" destOrd="0" parTransId="{B582EABC-9325-49CB-9159-159D691E24F4}" sibTransId="{DEFF275C-ED99-404D-83A7-B72687348852}"/>
    <dgm:cxn modelId="{5C8A40F1-F77C-4766-A53D-6F68D18C846A}" type="presParOf" srcId="{AD90CA1B-6A9C-4F1F-9AE3-FED3BEB5DE96}" destId="{303536C0-9BC8-444E-852E-280B24F86032}" srcOrd="0" destOrd="0" presId="urn:microsoft.com/office/officeart/2018/5/layout/IconLeafLabelList"/>
    <dgm:cxn modelId="{C667CA3E-A57F-4C7B-91BC-36830E2A85BC}" type="presParOf" srcId="{303536C0-9BC8-444E-852E-280B24F86032}" destId="{9E3B04DD-8FA3-4210-90BD-62554ED26BB1}" srcOrd="0" destOrd="0" presId="urn:microsoft.com/office/officeart/2018/5/layout/IconLeafLabelList"/>
    <dgm:cxn modelId="{32C1DE92-D362-4095-B2DD-02BF23E22BBA}" type="presParOf" srcId="{303536C0-9BC8-444E-852E-280B24F86032}" destId="{AEE9026F-209C-4E13-AD09-421DA5486AC8}" srcOrd="1" destOrd="0" presId="urn:microsoft.com/office/officeart/2018/5/layout/IconLeafLabelList"/>
    <dgm:cxn modelId="{088889A9-37D8-46E2-AE57-120688107C12}" type="presParOf" srcId="{303536C0-9BC8-444E-852E-280B24F86032}" destId="{4C19A042-F3BF-4394-BF9A-96657FEECB28}" srcOrd="2" destOrd="0" presId="urn:microsoft.com/office/officeart/2018/5/layout/IconLeafLabelList"/>
    <dgm:cxn modelId="{E453979E-FA63-47AD-A952-FA79F848F4AB}" type="presParOf" srcId="{303536C0-9BC8-444E-852E-280B24F86032}" destId="{29E83507-BD72-4D78-9947-3C2D92189F61}" srcOrd="3" destOrd="0" presId="urn:microsoft.com/office/officeart/2018/5/layout/IconLeafLabelList"/>
    <dgm:cxn modelId="{B863E914-EF69-4DAD-A123-FE7F03492D37}" type="presParOf" srcId="{AD90CA1B-6A9C-4F1F-9AE3-FED3BEB5DE96}" destId="{B104C09B-37D1-487B-A785-4C8B5F7A598E}" srcOrd="1" destOrd="0" presId="urn:microsoft.com/office/officeart/2018/5/layout/IconLeafLabelList"/>
    <dgm:cxn modelId="{4EA6811D-FC7C-48E4-BC74-FCD99F809056}" type="presParOf" srcId="{AD90CA1B-6A9C-4F1F-9AE3-FED3BEB5DE96}" destId="{84F322A1-2E78-4EC0-9E7C-C523AC1C49E8}" srcOrd="2" destOrd="0" presId="urn:microsoft.com/office/officeart/2018/5/layout/IconLeafLabelList"/>
    <dgm:cxn modelId="{E62FE5AF-DED9-4B2A-BB0B-CFCA023BED28}" type="presParOf" srcId="{84F322A1-2E78-4EC0-9E7C-C523AC1C49E8}" destId="{F63977B9-CDE9-4CC0-88E7-45E371B0EEB5}" srcOrd="0" destOrd="0" presId="urn:microsoft.com/office/officeart/2018/5/layout/IconLeafLabelList"/>
    <dgm:cxn modelId="{4316B8A9-331B-48C3-868A-BA28E6C94251}" type="presParOf" srcId="{84F322A1-2E78-4EC0-9E7C-C523AC1C49E8}" destId="{F226F888-BB42-430F-813F-25DB44669508}" srcOrd="1" destOrd="0" presId="urn:microsoft.com/office/officeart/2018/5/layout/IconLeafLabelList"/>
    <dgm:cxn modelId="{A212FB6A-AEB4-47FB-9954-6FCE74B4BBF3}" type="presParOf" srcId="{84F322A1-2E78-4EC0-9E7C-C523AC1C49E8}" destId="{C56EB9B2-605A-4709-A8E4-BECD67BB1DFB}" srcOrd="2" destOrd="0" presId="urn:microsoft.com/office/officeart/2018/5/layout/IconLeafLabelList"/>
    <dgm:cxn modelId="{3F048558-FC41-41BA-828F-2CDC2B124AB2}" type="presParOf" srcId="{84F322A1-2E78-4EC0-9E7C-C523AC1C49E8}" destId="{1118FD9E-3434-45E4-BBE8-FDDAA828CCDB}" srcOrd="3" destOrd="0" presId="urn:microsoft.com/office/officeart/2018/5/layout/IconLeafLabelList"/>
    <dgm:cxn modelId="{F863F87F-C1F4-447E-9F24-F10C28BB59A3}" type="presParOf" srcId="{AD90CA1B-6A9C-4F1F-9AE3-FED3BEB5DE96}" destId="{5CADAB08-33D6-4721-8DDE-1174CDD778D2}" srcOrd="3" destOrd="0" presId="urn:microsoft.com/office/officeart/2018/5/layout/IconLeafLabelList"/>
    <dgm:cxn modelId="{2C9FF575-DA56-4AAE-BF8F-E070AA2F54E8}" type="presParOf" srcId="{AD90CA1B-6A9C-4F1F-9AE3-FED3BEB5DE96}" destId="{CD214ED0-E00D-4D67-9E4A-B27160953276}" srcOrd="4" destOrd="0" presId="urn:microsoft.com/office/officeart/2018/5/layout/IconLeafLabelList"/>
    <dgm:cxn modelId="{58FECDEB-D0CE-459B-8844-47F9610320A6}" type="presParOf" srcId="{CD214ED0-E00D-4D67-9E4A-B27160953276}" destId="{69A86D0B-626E-40C5-B8C4-4D26139C6CBC}" srcOrd="0" destOrd="0" presId="urn:microsoft.com/office/officeart/2018/5/layout/IconLeafLabelList"/>
    <dgm:cxn modelId="{BDF59A08-3420-47FD-A2B1-4C02ED69E216}" type="presParOf" srcId="{CD214ED0-E00D-4D67-9E4A-B27160953276}" destId="{C9F1A64C-9EA2-482B-857E-7AFB747CD5EB}" srcOrd="1" destOrd="0" presId="urn:microsoft.com/office/officeart/2018/5/layout/IconLeafLabelList"/>
    <dgm:cxn modelId="{97B4BB16-5510-45CB-A200-040BE4A5EDCA}" type="presParOf" srcId="{CD214ED0-E00D-4D67-9E4A-B27160953276}" destId="{AEB8E037-31EE-42E0-B8A2-B90632B54973}" srcOrd="2" destOrd="0" presId="urn:microsoft.com/office/officeart/2018/5/layout/IconLeafLabelList"/>
    <dgm:cxn modelId="{64388E3E-8096-427B-8C5C-4D996C1A221E}" type="presParOf" srcId="{CD214ED0-E00D-4D67-9E4A-B27160953276}" destId="{38938F96-FD48-459C-A4BD-AD449F4C891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D0C086-3F4E-4B8D-BF8C-23C5DD62154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069C38E-9AB7-47B2-9F80-ED59D07E9330}">
      <dgm:prSet/>
      <dgm:spPr/>
      <dgm:t>
        <a:bodyPr/>
        <a:lstStyle/>
        <a:p>
          <a:r>
            <a:rPr lang="en-US"/>
            <a:t>Can not say for sure that climate has affected fire much with current data</a:t>
          </a:r>
        </a:p>
      </dgm:t>
    </dgm:pt>
    <dgm:pt modelId="{05175A7A-9DB8-40CA-AC44-F8371FDFCEC9}" type="parTrans" cxnId="{2DC5B0E3-5827-4AB2-814E-E11CB3A05E73}">
      <dgm:prSet/>
      <dgm:spPr/>
      <dgm:t>
        <a:bodyPr/>
        <a:lstStyle/>
        <a:p>
          <a:endParaRPr lang="en-US"/>
        </a:p>
      </dgm:t>
    </dgm:pt>
    <dgm:pt modelId="{F3105A1E-692B-4F19-83D6-9DC12868CD4C}" type="sibTrans" cxnId="{2DC5B0E3-5827-4AB2-814E-E11CB3A05E73}">
      <dgm:prSet/>
      <dgm:spPr/>
      <dgm:t>
        <a:bodyPr/>
        <a:lstStyle/>
        <a:p>
          <a:endParaRPr lang="en-US"/>
        </a:p>
      </dgm:t>
    </dgm:pt>
    <dgm:pt modelId="{9AFD9E68-8C52-403F-8032-88E9DCC54685}">
      <dgm:prSet/>
      <dgm:spPr/>
      <dgm:t>
        <a:bodyPr/>
        <a:lstStyle/>
        <a:p>
          <a:r>
            <a:rPr lang="en-US"/>
            <a:t>Even the climate did, it can not explain such huge size fire compared to previous years</a:t>
          </a:r>
        </a:p>
      </dgm:t>
    </dgm:pt>
    <dgm:pt modelId="{C8908B59-F4FE-4758-B4BE-6ADCC4F0F56D}" type="parTrans" cxnId="{10830A04-22EC-48FF-943B-3AC280E99AAF}">
      <dgm:prSet/>
      <dgm:spPr/>
      <dgm:t>
        <a:bodyPr/>
        <a:lstStyle/>
        <a:p>
          <a:endParaRPr lang="en-US"/>
        </a:p>
      </dgm:t>
    </dgm:pt>
    <dgm:pt modelId="{CA8D07A7-4BFF-459A-A8FC-E6CB2F637197}" type="sibTrans" cxnId="{10830A04-22EC-48FF-943B-3AC280E99AAF}">
      <dgm:prSet/>
      <dgm:spPr/>
      <dgm:t>
        <a:bodyPr/>
        <a:lstStyle/>
        <a:p>
          <a:endParaRPr lang="en-US"/>
        </a:p>
      </dgm:t>
    </dgm:pt>
    <dgm:pt modelId="{1B320945-93EF-4E4C-9DFE-C44BC8637A74}" type="pres">
      <dgm:prSet presAssocID="{C9D0C086-3F4E-4B8D-BF8C-23C5DD621547}" presName="root" presStyleCnt="0">
        <dgm:presLayoutVars>
          <dgm:dir/>
          <dgm:resizeHandles val="exact"/>
        </dgm:presLayoutVars>
      </dgm:prSet>
      <dgm:spPr/>
    </dgm:pt>
    <dgm:pt modelId="{FEBF233B-8235-4CBC-9B42-F64AA9C19161}" type="pres">
      <dgm:prSet presAssocID="{A069C38E-9AB7-47B2-9F80-ED59D07E9330}" presName="compNode" presStyleCnt="0"/>
      <dgm:spPr/>
    </dgm:pt>
    <dgm:pt modelId="{40570BAE-1EE7-44D9-A0B2-6F3DADBCDF55}" type="pres">
      <dgm:prSet presAssocID="{A069C38E-9AB7-47B2-9F80-ED59D07E93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
        </a:ext>
      </dgm:extLst>
    </dgm:pt>
    <dgm:pt modelId="{F67CF976-2222-4143-93C1-998F56A04243}" type="pres">
      <dgm:prSet presAssocID="{A069C38E-9AB7-47B2-9F80-ED59D07E9330}" presName="spaceRect" presStyleCnt="0"/>
      <dgm:spPr/>
    </dgm:pt>
    <dgm:pt modelId="{C9AAC805-3A15-4F49-8B13-B03E7AA8E478}" type="pres">
      <dgm:prSet presAssocID="{A069C38E-9AB7-47B2-9F80-ED59D07E9330}" presName="textRect" presStyleLbl="revTx" presStyleIdx="0" presStyleCnt="2">
        <dgm:presLayoutVars>
          <dgm:chMax val="1"/>
          <dgm:chPref val="1"/>
        </dgm:presLayoutVars>
      </dgm:prSet>
      <dgm:spPr/>
    </dgm:pt>
    <dgm:pt modelId="{B7DFF4A7-6B76-4567-95FB-51D05E8BA4DF}" type="pres">
      <dgm:prSet presAssocID="{F3105A1E-692B-4F19-83D6-9DC12868CD4C}" presName="sibTrans" presStyleCnt="0"/>
      <dgm:spPr/>
    </dgm:pt>
    <dgm:pt modelId="{2E303818-7F06-4E90-8003-EB0BF4A67E9A}" type="pres">
      <dgm:prSet presAssocID="{9AFD9E68-8C52-403F-8032-88E9DCC54685}" presName="compNode" presStyleCnt="0"/>
      <dgm:spPr/>
    </dgm:pt>
    <dgm:pt modelId="{54286DE8-312B-4F1F-A427-C8054F8BEBB8}" type="pres">
      <dgm:prSet presAssocID="{9AFD9E68-8C52-403F-8032-88E9DCC546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449F5DED-9360-42D4-A7DF-155E5DE249C2}" type="pres">
      <dgm:prSet presAssocID="{9AFD9E68-8C52-403F-8032-88E9DCC54685}" presName="spaceRect" presStyleCnt="0"/>
      <dgm:spPr/>
    </dgm:pt>
    <dgm:pt modelId="{AF55544C-9566-4CCF-AFCE-0F889851E6E0}" type="pres">
      <dgm:prSet presAssocID="{9AFD9E68-8C52-403F-8032-88E9DCC54685}" presName="textRect" presStyleLbl="revTx" presStyleIdx="1" presStyleCnt="2">
        <dgm:presLayoutVars>
          <dgm:chMax val="1"/>
          <dgm:chPref val="1"/>
        </dgm:presLayoutVars>
      </dgm:prSet>
      <dgm:spPr/>
    </dgm:pt>
  </dgm:ptLst>
  <dgm:cxnLst>
    <dgm:cxn modelId="{10830A04-22EC-48FF-943B-3AC280E99AAF}" srcId="{C9D0C086-3F4E-4B8D-BF8C-23C5DD621547}" destId="{9AFD9E68-8C52-403F-8032-88E9DCC54685}" srcOrd="1" destOrd="0" parTransId="{C8908B59-F4FE-4758-B4BE-6ADCC4F0F56D}" sibTransId="{CA8D07A7-4BFF-459A-A8FC-E6CB2F637197}"/>
    <dgm:cxn modelId="{D3D5CC15-373C-4730-B6AD-10906750CE66}" type="presOf" srcId="{A069C38E-9AB7-47B2-9F80-ED59D07E9330}" destId="{C9AAC805-3A15-4F49-8B13-B03E7AA8E478}" srcOrd="0" destOrd="0" presId="urn:microsoft.com/office/officeart/2018/2/layout/IconLabelList"/>
    <dgm:cxn modelId="{FC586616-7631-4F1D-8863-2489A86A05C9}" type="presOf" srcId="{9AFD9E68-8C52-403F-8032-88E9DCC54685}" destId="{AF55544C-9566-4CCF-AFCE-0F889851E6E0}" srcOrd="0" destOrd="0" presId="urn:microsoft.com/office/officeart/2018/2/layout/IconLabelList"/>
    <dgm:cxn modelId="{52AD3FDE-5647-40A5-8550-09B785E416C0}" type="presOf" srcId="{C9D0C086-3F4E-4B8D-BF8C-23C5DD621547}" destId="{1B320945-93EF-4E4C-9DFE-C44BC8637A74}" srcOrd="0" destOrd="0" presId="urn:microsoft.com/office/officeart/2018/2/layout/IconLabelList"/>
    <dgm:cxn modelId="{2DC5B0E3-5827-4AB2-814E-E11CB3A05E73}" srcId="{C9D0C086-3F4E-4B8D-BF8C-23C5DD621547}" destId="{A069C38E-9AB7-47B2-9F80-ED59D07E9330}" srcOrd="0" destOrd="0" parTransId="{05175A7A-9DB8-40CA-AC44-F8371FDFCEC9}" sibTransId="{F3105A1E-692B-4F19-83D6-9DC12868CD4C}"/>
    <dgm:cxn modelId="{B78AAB91-A2F4-4D38-AF03-943F47AEE9BD}" type="presParOf" srcId="{1B320945-93EF-4E4C-9DFE-C44BC8637A74}" destId="{FEBF233B-8235-4CBC-9B42-F64AA9C19161}" srcOrd="0" destOrd="0" presId="urn:microsoft.com/office/officeart/2018/2/layout/IconLabelList"/>
    <dgm:cxn modelId="{5F3AE045-AE5E-4F1D-99DD-37063CCCCFA7}" type="presParOf" srcId="{FEBF233B-8235-4CBC-9B42-F64AA9C19161}" destId="{40570BAE-1EE7-44D9-A0B2-6F3DADBCDF55}" srcOrd="0" destOrd="0" presId="urn:microsoft.com/office/officeart/2018/2/layout/IconLabelList"/>
    <dgm:cxn modelId="{B3F6E41F-6FA7-4003-806A-E07494906452}" type="presParOf" srcId="{FEBF233B-8235-4CBC-9B42-F64AA9C19161}" destId="{F67CF976-2222-4143-93C1-998F56A04243}" srcOrd="1" destOrd="0" presId="urn:microsoft.com/office/officeart/2018/2/layout/IconLabelList"/>
    <dgm:cxn modelId="{7F5DCBB7-154D-4DDF-9397-BD4AFEEF1B70}" type="presParOf" srcId="{FEBF233B-8235-4CBC-9B42-F64AA9C19161}" destId="{C9AAC805-3A15-4F49-8B13-B03E7AA8E478}" srcOrd="2" destOrd="0" presId="urn:microsoft.com/office/officeart/2018/2/layout/IconLabelList"/>
    <dgm:cxn modelId="{F58AB0E0-8EA1-4302-89E4-5F85A9743571}" type="presParOf" srcId="{1B320945-93EF-4E4C-9DFE-C44BC8637A74}" destId="{B7DFF4A7-6B76-4567-95FB-51D05E8BA4DF}" srcOrd="1" destOrd="0" presId="urn:microsoft.com/office/officeart/2018/2/layout/IconLabelList"/>
    <dgm:cxn modelId="{FBBF42C7-37C7-4AD3-AEF6-5665520B1178}" type="presParOf" srcId="{1B320945-93EF-4E4C-9DFE-C44BC8637A74}" destId="{2E303818-7F06-4E90-8003-EB0BF4A67E9A}" srcOrd="2" destOrd="0" presId="urn:microsoft.com/office/officeart/2018/2/layout/IconLabelList"/>
    <dgm:cxn modelId="{4C39604D-19A0-405D-BBEE-50AB4B9D4058}" type="presParOf" srcId="{2E303818-7F06-4E90-8003-EB0BF4A67E9A}" destId="{54286DE8-312B-4F1F-A427-C8054F8BEBB8}" srcOrd="0" destOrd="0" presId="urn:microsoft.com/office/officeart/2018/2/layout/IconLabelList"/>
    <dgm:cxn modelId="{E9D6B285-52A9-4265-A32C-B3EB69F22B55}" type="presParOf" srcId="{2E303818-7F06-4E90-8003-EB0BF4A67E9A}" destId="{449F5DED-9360-42D4-A7DF-155E5DE249C2}" srcOrd="1" destOrd="0" presId="urn:microsoft.com/office/officeart/2018/2/layout/IconLabelList"/>
    <dgm:cxn modelId="{119CDE02-AA9A-4393-BF1D-607932214580}" type="presParOf" srcId="{2E303818-7F06-4E90-8003-EB0BF4A67E9A}" destId="{AF55544C-9566-4CCF-AFCE-0F889851E6E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4527A-9ADB-4207-8EB9-8728E81DC5AD}">
      <dsp:nvSpPr>
        <dsp:cNvPr id="0" name=""/>
        <dsp:cNvSpPr/>
      </dsp:nvSpPr>
      <dsp:spPr>
        <a:xfrm>
          <a:off x="4147" y="486328"/>
          <a:ext cx="2493587" cy="997434"/>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Fire Data</a:t>
          </a:r>
        </a:p>
      </dsp:txBody>
      <dsp:txXfrm>
        <a:off x="4147" y="486328"/>
        <a:ext cx="2493587" cy="997434"/>
      </dsp:txXfrm>
    </dsp:sp>
    <dsp:sp modelId="{8A0E0837-0B0B-452C-B331-EF7450D17D66}">
      <dsp:nvSpPr>
        <dsp:cNvPr id="0" name=""/>
        <dsp:cNvSpPr/>
      </dsp:nvSpPr>
      <dsp:spPr>
        <a:xfrm>
          <a:off x="4147" y="1483763"/>
          <a:ext cx="2493587" cy="1844189"/>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From NASA</a:t>
          </a:r>
        </a:p>
        <a:p>
          <a:pPr marL="228600" lvl="1" indent="-228600" algn="l" defTabSz="933450">
            <a:lnSpc>
              <a:spcPct val="90000"/>
            </a:lnSpc>
            <a:spcBef>
              <a:spcPct val="0"/>
            </a:spcBef>
            <a:spcAft>
              <a:spcPct val="15000"/>
            </a:spcAft>
            <a:buChar char="•"/>
          </a:pPr>
          <a:r>
            <a:rPr lang="en-US" sz="2100" kern="1200"/>
            <a:t>By Satellite VIIRS sensor</a:t>
          </a:r>
        </a:p>
      </dsp:txBody>
      <dsp:txXfrm>
        <a:off x="4147" y="1483763"/>
        <a:ext cx="2493587" cy="1844189"/>
      </dsp:txXfrm>
    </dsp:sp>
    <dsp:sp modelId="{515F6718-5DE0-4705-A06E-34BB24745AAF}">
      <dsp:nvSpPr>
        <dsp:cNvPr id="0" name=""/>
        <dsp:cNvSpPr/>
      </dsp:nvSpPr>
      <dsp:spPr>
        <a:xfrm>
          <a:off x="2846836" y="486328"/>
          <a:ext cx="2493587" cy="997434"/>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Climate Data</a:t>
          </a:r>
        </a:p>
      </dsp:txBody>
      <dsp:txXfrm>
        <a:off x="2846836" y="486328"/>
        <a:ext cx="2493587" cy="997434"/>
      </dsp:txXfrm>
    </dsp:sp>
    <dsp:sp modelId="{DDCF6D33-AF8E-47FF-9B74-4B3D81FC72EB}">
      <dsp:nvSpPr>
        <dsp:cNvPr id="0" name=""/>
        <dsp:cNvSpPr/>
      </dsp:nvSpPr>
      <dsp:spPr>
        <a:xfrm>
          <a:off x="2846836" y="1483763"/>
          <a:ext cx="2493587" cy="1844189"/>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From BOM</a:t>
          </a:r>
        </a:p>
        <a:p>
          <a:pPr marL="228600" lvl="1" indent="-228600" algn="l" defTabSz="933450">
            <a:lnSpc>
              <a:spcPct val="90000"/>
            </a:lnSpc>
            <a:spcBef>
              <a:spcPct val="0"/>
            </a:spcBef>
            <a:spcAft>
              <a:spcPct val="15000"/>
            </a:spcAft>
            <a:buChar char="•"/>
          </a:pPr>
          <a:r>
            <a:rPr lang="en-US" sz="2100" kern="1200"/>
            <a:t>Temperature</a:t>
          </a:r>
        </a:p>
        <a:p>
          <a:pPr marL="228600" lvl="1" indent="-228600" algn="l" defTabSz="933450">
            <a:lnSpc>
              <a:spcPct val="90000"/>
            </a:lnSpc>
            <a:spcBef>
              <a:spcPct val="0"/>
            </a:spcBef>
            <a:spcAft>
              <a:spcPct val="15000"/>
            </a:spcAft>
            <a:buChar char="•"/>
          </a:pPr>
          <a:r>
            <a:rPr lang="en-US" sz="2100" kern="1200"/>
            <a:t>Rainfall</a:t>
          </a:r>
        </a:p>
        <a:p>
          <a:pPr marL="228600" lvl="1" indent="-228600" algn="l" defTabSz="933450">
            <a:lnSpc>
              <a:spcPct val="90000"/>
            </a:lnSpc>
            <a:spcBef>
              <a:spcPct val="0"/>
            </a:spcBef>
            <a:spcAft>
              <a:spcPct val="15000"/>
            </a:spcAft>
            <a:buChar char="•"/>
          </a:pPr>
          <a:r>
            <a:rPr lang="en-US" sz="2100" kern="1200"/>
            <a:t>Solar Exposure</a:t>
          </a:r>
        </a:p>
      </dsp:txBody>
      <dsp:txXfrm>
        <a:off x="2846836" y="1483763"/>
        <a:ext cx="2493587" cy="1844189"/>
      </dsp:txXfrm>
    </dsp:sp>
    <dsp:sp modelId="{901C4F52-F7D0-4E34-9B69-BB2EBCC58923}">
      <dsp:nvSpPr>
        <dsp:cNvPr id="0" name=""/>
        <dsp:cNvSpPr/>
      </dsp:nvSpPr>
      <dsp:spPr>
        <a:xfrm>
          <a:off x="5689526" y="486328"/>
          <a:ext cx="2493587" cy="997434"/>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5 main cities</a:t>
          </a:r>
        </a:p>
      </dsp:txBody>
      <dsp:txXfrm>
        <a:off x="5689526" y="486328"/>
        <a:ext cx="2493587" cy="997434"/>
      </dsp:txXfrm>
    </dsp:sp>
    <dsp:sp modelId="{86B0D745-1384-4B2F-8D45-379DDF82C28F}">
      <dsp:nvSpPr>
        <dsp:cNvPr id="0" name=""/>
        <dsp:cNvSpPr/>
      </dsp:nvSpPr>
      <dsp:spPr>
        <a:xfrm>
          <a:off x="5689526" y="1483763"/>
          <a:ext cx="2493587" cy="1844189"/>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Brisbane</a:t>
          </a:r>
        </a:p>
        <a:p>
          <a:pPr marL="228600" lvl="1" indent="-228600" algn="l" defTabSz="933450">
            <a:lnSpc>
              <a:spcPct val="90000"/>
            </a:lnSpc>
            <a:spcBef>
              <a:spcPct val="0"/>
            </a:spcBef>
            <a:spcAft>
              <a:spcPct val="15000"/>
            </a:spcAft>
            <a:buChar char="•"/>
          </a:pPr>
          <a:r>
            <a:rPr lang="en-US" sz="2100" kern="1200"/>
            <a:t>Sydney</a:t>
          </a:r>
        </a:p>
        <a:p>
          <a:pPr marL="228600" lvl="1" indent="-228600" algn="l" defTabSz="933450">
            <a:lnSpc>
              <a:spcPct val="90000"/>
            </a:lnSpc>
            <a:spcBef>
              <a:spcPct val="0"/>
            </a:spcBef>
            <a:spcAft>
              <a:spcPct val="15000"/>
            </a:spcAft>
            <a:buChar char="•"/>
          </a:pPr>
          <a:r>
            <a:rPr lang="en-US" sz="2100" kern="1200"/>
            <a:t>Melbourne</a:t>
          </a:r>
        </a:p>
        <a:p>
          <a:pPr marL="228600" lvl="1" indent="-228600" algn="l" defTabSz="933450">
            <a:lnSpc>
              <a:spcPct val="90000"/>
            </a:lnSpc>
            <a:spcBef>
              <a:spcPct val="0"/>
            </a:spcBef>
            <a:spcAft>
              <a:spcPct val="15000"/>
            </a:spcAft>
            <a:buChar char="•"/>
          </a:pPr>
          <a:r>
            <a:rPr lang="en-US" sz="2100" kern="1200"/>
            <a:t>Perth</a:t>
          </a:r>
        </a:p>
        <a:p>
          <a:pPr marL="228600" lvl="1" indent="-228600" algn="l" defTabSz="933450">
            <a:lnSpc>
              <a:spcPct val="90000"/>
            </a:lnSpc>
            <a:spcBef>
              <a:spcPct val="0"/>
            </a:spcBef>
            <a:spcAft>
              <a:spcPct val="15000"/>
            </a:spcAft>
            <a:buChar char="•"/>
          </a:pPr>
          <a:r>
            <a:rPr lang="en-US" sz="2100" kern="1200"/>
            <a:t>Adelaide</a:t>
          </a:r>
        </a:p>
      </dsp:txBody>
      <dsp:txXfrm>
        <a:off x="5689526" y="1483763"/>
        <a:ext cx="2493587" cy="1844189"/>
      </dsp:txXfrm>
    </dsp:sp>
    <dsp:sp modelId="{45E6B5FE-57C2-43C3-AFBB-41567437C8B1}">
      <dsp:nvSpPr>
        <dsp:cNvPr id="0" name=""/>
        <dsp:cNvSpPr/>
      </dsp:nvSpPr>
      <dsp:spPr>
        <a:xfrm>
          <a:off x="8532215" y="486328"/>
          <a:ext cx="2493587" cy="997434"/>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From 1</a:t>
          </a:r>
          <a:r>
            <a:rPr lang="en-US" sz="2100" kern="1200" baseline="30000" dirty="0"/>
            <a:t>st</a:t>
          </a:r>
          <a:r>
            <a:rPr lang="en-US" sz="2100" kern="1200" dirty="0"/>
            <a:t> of October 2019 to 11</a:t>
          </a:r>
          <a:r>
            <a:rPr lang="en-US" sz="2100" kern="1200" baseline="30000" dirty="0"/>
            <a:t>th</a:t>
          </a:r>
          <a:r>
            <a:rPr lang="en-US" sz="2100" kern="1200" dirty="0"/>
            <a:t> of February 2020</a:t>
          </a:r>
        </a:p>
      </dsp:txBody>
      <dsp:txXfrm>
        <a:off x="8532215" y="486328"/>
        <a:ext cx="2493587" cy="997434"/>
      </dsp:txXfrm>
    </dsp:sp>
    <dsp:sp modelId="{55689833-7AB0-4029-8E87-D02403E89DBB}">
      <dsp:nvSpPr>
        <dsp:cNvPr id="0" name=""/>
        <dsp:cNvSpPr/>
      </dsp:nvSpPr>
      <dsp:spPr>
        <a:xfrm>
          <a:off x="8532215" y="1483763"/>
          <a:ext cx="2493587" cy="1844189"/>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Month before</a:t>
          </a:r>
        </a:p>
        <a:p>
          <a:pPr marL="228600" lvl="1" indent="-228600" algn="l" defTabSz="933450">
            <a:lnSpc>
              <a:spcPct val="90000"/>
            </a:lnSpc>
            <a:spcBef>
              <a:spcPct val="0"/>
            </a:spcBef>
            <a:spcAft>
              <a:spcPct val="15000"/>
            </a:spcAft>
            <a:buChar char="•"/>
          </a:pPr>
          <a:r>
            <a:rPr lang="en-US" sz="2100" kern="1200"/>
            <a:t>Till the peak times</a:t>
          </a:r>
        </a:p>
      </dsp:txBody>
      <dsp:txXfrm>
        <a:off x="8532215" y="1483763"/>
        <a:ext cx="2493587" cy="1844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96063-E929-4AFC-BE7D-B0A847C9DF5F}">
      <dsp:nvSpPr>
        <dsp:cNvPr id="0" name=""/>
        <dsp:cNvSpPr/>
      </dsp:nvSpPr>
      <dsp:spPr>
        <a:xfrm>
          <a:off x="600792" y="596391"/>
          <a:ext cx="1449891" cy="14498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EE3CA-C512-4540-B2C4-56781D66A081}">
      <dsp:nvSpPr>
        <dsp:cNvPr id="0" name=""/>
        <dsp:cNvSpPr/>
      </dsp:nvSpPr>
      <dsp:spPr>
        <a:xfrm>
          <a:off x="909785" y="905385"/>
          <a:ext cx="831905" cy="831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ACAFE5-59A8-4C3E-931F-98389D4B162D}">
      <dsp:nvSpPr>
        <dsp:cNvPr id="0" name=""/>
        <dsp:cNvSpPr/>
      </dsp:nvSpPr>
      <dsp:spPr>
        <a:xfrm>
          <a:off x="137302"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Processed to clean up</a:t>
          </a:r>
        </a:p>
      </dsp:txBody>
      <dsp:txXfrm>
        <a:off x="137302" y="2497889"/>
        <a:ext cx="2376871" cy="720000"/>
      </dsp:txXfrm>
    </dsp:sp>
    <dsp:sp modelId="{A48CA3BE-6510-4CB6-99B5-7FF71FACAF16}">
      <dsp:nvSpPr>
        <dsp:cNvPr id="0" name=""/>
        <dsp:cNvSpPr/>
      </dsp:nvSpPr>
      <dsp:spPr>
        <a:xfrm>
          <a:off x="3393616" y="596391"/>
          <a:ext cx="1449891" cy="14498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B1E23-7565-48A2-AFF5-6BC13C4BDFE4}">
      <dsp:nvSpPr>
        <dsp:cNvPr id="0" name=""/>
        <dsp:cNvSpPr/>
      </dsp:nvSpPr>
      <dsp:spPr>
        <a:xfrm>
          <a:off x="3702610" y="905385"/>
          <a:ext cx="831905" cy="831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84D21B-4B01-4D25-A363-0A06FD1C27F1}">
      <dsp:nvSpPr>
        <dsp:cNvPr id="0" name=""/>
        <dsp:cNvSpPr/>
      </dsp:nvSpPr>
      <dsp:spPr>
        <a:xfrm>
          <a:off x="2930126"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Remove unnecessary</a:t>
          </a:r>
        </a:p>
      </dsp:txBody>
      <dsp:txXfrm>
        <a:off x="2930126" y="2497889"/>
        <a:ext cx="2376871" cy="720000"/>
      </dsp:txXfrm>
    </dsp:sp>
    <dsp:sp modelId="{D0DD66A7-71EE-4F28-BCA1-9974EA4DE72B}">
      <dsp:nvSpPr>
        <dsp:cNvPr id="0" name=""/>
        <dsp:cNvSpPr/>
      </dsp:nvSpPr>
      <dsp:spPr>
        <a:xfrm>
          <a:off x="6186441" y="596391"/>
          <a:ext cx="1449891" cy="14498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D751D-C02A-4184-95E5-4DF930CD8D9D}">
      <dsp:nvSpPr>
        <dsp:cNvPr id="0" name=""/>
        <dsp:cNvSpPr/>
      </dsp:nvSpPr>
      <dsp:spPr>
        <a:xfrm>
          <a:off x="6495434" y="905385"/>
          <a:ext cx="831905" cy="831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33E554-75EF-4139-9253-739A5B5E0F97}">
      <dsp:nvSpPr>
        <dsp:cNvPr id="0" name=""/>
        <dsp:cNvSpPr/>
      </dsp:nvSpPr>
      <dsp:spPr>
        <a:xfrm>
          <a:off x="5722951"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Remove null/NA</a:t>
          </a:r>
        </a:p>
      </dsp:txBody>
      <dsp:txXfrm>
        <a:off x="5722951" y="2497889"/>
        <a:ext cx="2376871" cy="720000"/>
      </dsp:txXfrm>
    </dsp:sp>
    <dsp:sp modelId="{75D2BF8A-32B4-4F57-83FD-4CB3675D06D6}">
      <dsp:nvSpPr>
        <dsp:cNvPr id="0" name=""/>
        <dsp:cNvSpPr/>
      </dsp:nvSpPr>
      <dsp:spPr>
        <a:xfrm>
          <a:off x="8979265" y="596391"/>
          <a:ext cx="1449891" cy="14498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BB857-A73D-4FD6-9C40-BC3DEE8EA283}">
      <dsp:nvSpPr>
        <dsp:cNvPr id="0" name=""/>
        <dsp:cNvSpPr/>
      </dsp:nvSpPr>
      <dsp:spPr>
        <a:xfrm>
          <a:off x="9288259" y="905385"/>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DFF082-EA0F-4AA4-A129-BA91828FFDBE}">
      <dsp:nvSpPr>
        <dsp:cNvPr id="0" name=""/>
        <dsp:cNvSpPr/>
      </dsp:nvSpPr>
      <dsp:spPr>
        <a:xfrm>
          <a:off x="8515775"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Merge</a:t>
          </a:r>
        </a:p>
      </dsp:txBody>
      <dsp:txXfrm>
        <a:off x="8515775" y="2497889"/>
        <a:ext cx="237687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5401D-0E92-40FB-B352-609105420FF3}">
      <dsp:nvSpPr>
        <dsp:cNvPr id="0" name=""/>
        <dsp:cNvSpPr/>
      </dsp:nvSpPr>
      <dsp:spPr>
        <a:xfrm>
          <a:off x="861" y="0"/>
          <a:ext cx="3489945"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Correlation does not show much relationship between each data</a:t>
          </a:r>
        </a:p>
      </dsp:txBody>
      <dsp:txXfrm>
        <a:off x="861" y="1525712"/>
        <a:ext cx="3489945" cy="2288568"/>
      </dsp:txXfrm>
    </dsp:sp>
    <dsp:sp modelId="{95F290AE-BFF6-4394-A36B-DAF5BDFBCD1E}">
      <dsp:nvSpPr>
        <dsp:cNvPr id="0" name=""/>
        <dsp:cNvSpPr/>
      </dsp:nvSpPr>
      <dsp:spPr>
        <a:xfrm>
          <a:off x="861"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945" cy="1525712"/>
      </dsp:txXfrm>
    </dsp:sp>
    <dsp:sp modelId="{A5B4B1CC-AFD6-4037-8F68-4D1C1F2E3581}">
      <dsp:nvSpPr>
        <dsp:cNvPr id="0" name=""/>
        <dsp:cNvSpPr/>
      </dsp:nvSpPr>
      <dsp:spPr>
        <a:xfrm>
          <a:off x="3770002" y="0"/>
          <a:ext cx="3489945" cy="3814281"/>
        </a:xfrm>
        <a:prstGeom prst="rect">
          <a:avLst/>
        </a:prstGeom>
        <a:solidFill>
          <a:schemeClr val="accent2">
            <a:hueOff val="4645837"/>
            <a:satOff val="-23806"/>
            <a:lumOff val="-12059"/>
            <a:alphaOff val="0"/>
          </a:schemeClr>
        </a:solidFill>
        <a:ln w="22225" cap="rnd" cmpd="sng" algn="ctr">
          <a:solidFill>
            <a:schemeClr val="accent2">
              <a:hueOff val="4645837"/>
              <a:satOff val="-23806"/>
              <a:lumOff val="-12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Maps show somewhat relationship</a:t>
          </a:r>
        </a:p>
      </dsp:txBody>
      <dsp:txXfrm>
        <a:off x="3770002" y="1525712"/>
        <a:ext cx="3489945" cy="2288568"/>
      </dsp:txXfrm>
    </dsp:sp>
    <dsp:sp modelId="{F7DFFE0F-79A2-4D45-B4C7-2F77635F1BE4}">
      <dsp:nvSpPr>
        <dsp:cNvPr id="0" name=""/>
        <dsp:cNvSpPr/>
      </dsp:nvSpPr>
      <dsp:spPr>
        <a:xfrm>
          <a:off x="3770002"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70002" y="0"/>
        <a:ext cx="3489945" cy="1525712"/>
      </dsp:txXfrm>
    </dsp:sp>
    <dsp:sp modelId="{D623F366-3343-4A36-90FF-5C5A8440311C}">
      <dsp:nvSpPr>
        <dsp:cNvPr id="0" name=""/>
        <dsp:cNvSpPr/>
      </dsp:nvSpPr>
      <dsp:spPr>
        <a:xfrm>
          <a:off x="7539143" y="0"/>
          <a:ext cx="3489945" cy="3814281"/>
        </a:xfrm>
        <a:prstGeom prst="rect">
          <a:avLst/>
        </a:prstGeom>
        <a:solidFill>
          <a:schemeClr val="accent2">
            <a:hueOff val="9291674"/>
            <a:satOff val="-47612"/>
            <a:lumOff val="-24118"/>
            <a:alphaOff val="0"/>
          </a:schemeClr>
        </a:solidFill>
        <a:ln w="22225" cap="rnd" cmpd="sng" algn="ctr">
          <a:solidFill>
            <a:schemeClr val="accent2">
              <a:hueOff val="9291674"/>
              <a:satOff val="-47612"/>
              <a:lumOff val="-241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Not significantly hotter than previous years</a:t>
          </a:r>
        </a:p>
      </dsp:txBody>
      <dsp:txXfrm>
        <a:off x="7539143" y="1525712"/>
        <a:ext cx="3489945" cy="2288568"/>
      </dsp:txXfrm>
    </dsp:sp>
    <dsp:sp modelId="{9D9678E6-A761-45B3-977C-E5F8F3496ED7}">
      <dsp:nvSpPr>
        <dsp:cNvPr id="0" name=""/>
        <dsp:cNvSpPr/>
      </dsp:nvSpPr>
      <dsp:spPr>
        <a:xfrm>
          <a:off x="7539143"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39143" y="0"/>
        <a:ext cx="3489945" cy="1525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01FDF-E115-4EF6-B6CC-F632F4DA529A}">
      <dsp:nvSpPr>
        <dsp:cNvPr id="0" name=""/>
        <dsp:cNvSpPr/>
      </dsp:nvSpPr>
      <dsp:spPr>
        <a:xfrm>
          <a:off x="798676" y="1009536"/>
          <a:ext cx="851976" cy="851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BFF64A-EB8C-4C25-B47B-5B9CFCF093F5}">
      <dsp:nvSpPr>
        <dsp:cNvPr id="0" name=""/>
        <dsp:cNvSpPr/>
      </dsp:nvSpPr>
      <dsp:spPr>
        <a:xfrm>
          <a:off x="7555" y="1938707"/>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Difficult to obtain data</a:t>
          </a:r>
        </a:p>
      </dsp:txBody>
      <dsp:txXfrm>
        <a:off x="7555" y="1938707"/>
        <a:ext cx="2434218" cy="365132"/>
      </dsp:txXfrm>
    </dsp:sp>
    <dsp:sp modelId="{268A750F-DF31-4499-BDCC-DAFBD5E25544}">
      <dsp:nvSpPr>
        <dsp:cNvPr id="0" name=""/>
        <dsp:cNvSpPr/>
      </dsp:nvSpPr>
      <dsp:spPr>
        <a:xfrm>
          <a:off x="7555" y="2339744"/>
          <a:ext cx="2434218" cy="465000"/>
        </a:xfrm>
        <a:prstGeom prst="rect">
          <a:avLst/>
        </a:prstGeom>
        <a:noFill/>
        <a:ln>
          <a:noFill/>
        </a:ln>
        <a:effectLst/>
      </dsp:spPr>
      <dsp:style>
        <a:lnRef idx="0">
          <a:scrgbClr r="0" g="0" b="0"/>
        </a:lnRef>
        <a:fillRef idx="0">
          <a:scrgbClr r="0" g="0" b="0"/>
        </a:fillRef>
        <a:effectRef idx="0">
          <a:scrgbClr r="0" g="0" b="0"/>
        </a:effectRef>
        <a:fontRef idx="minor"/>
      </dsp:style>
    </dsp:sp>
    <dsp:sp modelId="{7D464A6A-31C0-4FC5-B406-4348021BF421}">
      <dsp:nvSpPr>
        <dsp:cNvPr id="0" name=""/>
        <dsp:cNvSpPr/>
      </dsp:nvSpPr>
      <dsp:spPr>
        <a:xfrm>
          <a:off x="3658883" y="1009536"/>
          <a:ext cx="851976" cy="851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58B3AD-0257-41B0-8228-4EB4076A3D9D}">
      <dsp:nvSpPr>
        <dsp:cNvPr id="0" name=""/>
        <dsp:cNvSpPr/>
      </dsp:nvSpPr>
      <dsp:spPr>
        <a:xfrm>
          <a:off x="2867762" y="1938707"/>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Not refined data</a:t>
          </a:r>
        </a:p>
      </dsp:txBody>
      <dsp:txXfrm>
        <a:off x="2867762" y="1938707"/>
        <a:ext cx="2434218" cy="365132"/>
      </dsp:txXfrm>
    </dsp:sp>
    <dsp:sp modelId="{D25B533E-0D6F-4533-BE30-0B0E556F2CAD}">
      <dsp:nvSpPr>
        <dsp:cNvPr id="0" name=""/>
        <dsp:cNvSpPr/>
      </dsp:nvSpPr>
      <dsp:spPr>
        <a:xfrm>
          <a:off x="2867762" y="2339744"/>
          <a:ext cx="2434218" cy="465000"/>
        </a:xfrm>
        <a:prstGeom prst="rect">
          <a:avLst/>
        </a:prstGeom>
        <a:noFill/>
        <a:ln>
          <a:noFill/>
        </a:ln>
        <a:effectLst/>
      </dsp:spPr>
      <dsp:style>
        <a:lnRef idx="0">
          <a:scrgbClr r="0" g="0" b="0"/>
        </a:lnRef>
        <a:fillRef idx="0">
          <a:scrgbClr r="0" g="0" b="0"/>
        </a:fillRef>
        <a:effectRef idx="0">
          <a:scrgbClr r="0" g="0" b="0"/>
        </a:effectRef>
        <a:fontRef idx="minor"/>
      </dsp:style>
    </dsp:sp>
    <dsp:sp modelId="{7F2E7D8C-A9CD-4165-B20A-B7C57452AE93}">
      <dsp:nvSpPr>
        <dsp:cNvPr id="0" name=""/>
        <dsp:cNvSpPr/>
      </dsp:nvSpPr>
      <dsp:spPr>
        <a:xfrm>
          <a:off x="6519090" y="1009536"/>
          <a:ext cx="851976" cy="851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7E669B-5074-4565-A6C1-852B8B86A5EB}">
      <dsp:nvSpPr>
        <dsp:cNvPr id="0" name=""/>
        <dsp:cNvSpPr/>
      </dsp:nvSpPr>
      <dsp:spPr>
        <a:xfrm>
          <a:off x="5727969" y="1938707"/>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Lots of missing data</a:t>
          </a:r>
        </a:p>
      </dsp:txBody>
      <dsp:txXfrm>
        <a:off x="5727969" y="1938707"/>
        <a:ext cx="2434218" cy="365132"/>
      </dsp:txXfrm>
    </dsp:sp>
    <dsp:sp modelId="{040F4C0E-67F1-46FA-B6AA-2A1F5AD21C46}">
      <dsp:nvSpPr>
        <dsp:cNvPr id="0" name=""/>
        <dsp:cNvSpPr/>
      </dsp:nvSpPr>
      <dsp:spPr>
        <a:xfrm>
          <a:off x="5727969" y="2339744"/>
          <a:ext cx="2434218" cy="4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Human error</a:t>
          </a:r>
        </a:p>
        <a:p>
          <a:pPr marL="0" lvl="0" indent="0" algn="ctr" defTabSz="666750">
            <a:lnSpc>
              <a:spcPct val="90000"/>
            </a:lnSpc>
            <a:spcBef>
              <a:spcPct val="0"/>
            </a:spcBef>
            <a:spcAft>
              <a:spcPct val="35000"/>
            </a:spcAft>
            <a:buNone/>
          </a:pPr>
          <a:r>
            <a:rPr lang="en-US" sz="1500" kern="1200"/>
            <a:t>Mechanical fault</a:t>
          </a:r>
        </a:p>
      </dsp:txBody>
      <dsp:txXfrm>
        <a:off x="5727969" y="2339744"/>
        <a:ext cx="2434218" cy="465000"/>
      </dsp:txXfrm>
    </dsp:sp>
    <dsp:sp modelId="{510DF8F7-FAC3-48FC-AF9B-E97AE23458AD}">
      <dsp:nvSpPr>
        <dsp:cNvPr id="0" name=""/>
        <dsp:cNvSpPr/>
      </dsp:nvSpPr>
      <dsp:spPr>
        <a:xfrm>
          <a:off x="9379297" y="1009536"/>
          <a:ext cx="851976" cy="8519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ED824-26BD-4A9C-902D-1999D66A9A1F}">
      <dsp:nvSpPr>
        <dsp:cNvPr id="0" name=""/>
        <dsp:cNvSpPr/>
      </dsp:nvSpPr>
      <dsp:spPr>
        <a:xfrm>
          <a:off x="8588176" y="1938707"/>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Fire data not exact</a:t>
          </a:r>
        </a:p>
      </dsp:txBody>
      <dsp:txXfrm>
        <a:off x="8588176" y="1938707"/>
        <a:ext cx="2434218" cy="365132"/>
      </dsp:txXfrm>
    </dsp:sp>
    <dsp:sp modelId="{BC0AE3D7-92BB-43DD-8A9D-9542F3DCB1D7}">
      <dsp:nvSpPr>
        <dsp:cNvPr id="0" name=""/>
        <dsp:cNvSpPr/>
      </dsp:nvSpPr>
      <dsp:spPr>
        <a:xfrm>
          <a:off x="8588176" y="2339744"/>
          <a:ext cx="2434218" cy="4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From light sensor in satellite up in sky</a:t>
          </a:r>
        </a:p>
      </dsp:txBody>
      <dsp:txXfrm>
        <a:off x="8588176" y="2339744"/>
        <a:ext cx="2434218" cy="465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B04DD-8FA3-4210-90BD-62554ED26BB1}">
      <dsp:nvSpPr>
        <dsp:cNvPr id="0" name=""/>
        <dsp:cNvSpPr/>
      </dsp:nvSpPr>
      <dsp:spPr>
        <a:xfrm>
          <a:off x="686474" y="242140"/>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9026F-209C-4E13-AD09-421DA5486AC8}">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E83507-BD72-4D78-9947-3C2D92189F61}">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US" sz="2900" kern="1200" dirty="0"/>
            <a:t>Historical data</a:t>
          </a:r>
        </a:p>
      </dsp:txBody>
      <dsp:txXfrm>
        <a:off x="50287" y="2852140"/>
        <a:ext cx="3262500" cy="720000"/>
      </dsp:txXfrm>
    </dsp:sp>
    <dsp:sp modelId="{F63977B9-CDE9-4CC0-88E7-45E371B0EEB5}">
      <dsp:nvSpPr>
        <dsp:cNvPr id="0" name=""/>
        <dsp:cNvSpPr/>
      </dsp:nvSpPr>
      <dsp:spPr>
        <a:xfrm>
          <a:off x="4519912" y="242140"/>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6F888-BB42-430F-813F-25DB44669508}">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18FD9E-3434-45E4-BBE8-FDDAA828CCDB}">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US" sz="2900" kern="1200"/>
            <a:t>Compare</a:t>
          </a:r>
        </a:p>
      </dsp:txBody>
      <dsp:txXfrm>
        <a:off x="3883725" y="2852140"/>
        <a:ext cx="3262500" cy="720000"/>
      </dsp:txXfrm>
    </dsp:sp>
    <dsp:sp modelId="{69A86D0B-626E-40C5-B8C4-4D26139C6CBC}">
      <dsp:nvSpPr>
        <dsp:cNvPr id="0" name=""/>
        <dsp:cNvSpPr/>
      </dsp:nvSpPr>
      <dsp:spPr>
        <a:xfrm>
          <a:off x="8353350" y="242140"/>
          <a:ext cx="1990125" cy="1990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1A64C-9EA2-482B-857E-7AFB747CD5EB}">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938F96-FD48-459C-A4BD-AD449F4C891B}">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US" sz="2900" kern="1200"/>
            <a:t>More sets of data</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70BAE-1EE7-44D9-A0B2-6F3DADBCDF55}">
      <dsp:nvSpPr>
        <dsp:cNvPr id="0" name=""/>
        <dsp:cNvSpPr/>
      </dsp:nvSpPr>
      <dsp:spPr>
        <a:xfrm>
          <a:off x="2004974" y="3400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AAC805-3A15-4F49-8B13-B03E7AA8E478}">
      <dsp:nvSpPr>
        <dsp:cNvPr id="0" name=""/>
        <dsp:cNvSpPr/>
      </dsp:nvSpPr>
      <dsp:spPr>
        <a:xfrm>
          <a:off x="816974"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Can not say for sure that climate has affected fire much with current data</a:t>
          </a:r>
        </a:p>
      </dsp:txBody>
      <dsp:txXfrm>
        <a:off x="816974" y="2754255"/>
        <a:ext cx="4320000" cy="720000"/>
      </dsp:txXfrm>
    </dsp:sp>
    <dsp:sp modelId="{54286DE8-312B-4F1F-A427-C8054F8BEBB8}">
      <dsp:nvSpPr>
        <dsp:cNvPr id="0" name=""/>
        <dsp:cNvSpPr/>
      </dsp:nvSpPr>
      <dsp:spPr>
        <a:xfrm>
          <a:off x="7080975" y="3400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55544C-9566-4CCF-AFCE-0F889851E6E0}">
      <dsp:nvSpPr>
        <dsp:cNvPr id="0" name=""/>
        <dsp:cNvSpPr/>
      </dsp:nvSpPr>
      <dsp:spPr>
        <a:xfrm>
          <a:off x="5892975"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Even the climate did, it can not explain such huge size fire compared to previous years</a:t>
          </a:r>
        </a:p>
      </dsp:txBody>
      <dsp:txXfrm>
        <a:off x="5892975" y="2754255"/>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99D86-2F41-4A0C-9995-D39C9C8E7207}" type="datetimeFigureOut">
              <a:rPr lang="ko-KR" altLang="en-US" smtClean="0"/>
              <a:t>2022-02-24</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4C223-4727-4A8C-A122-40951B941329}" type="slidenum">
              <a:rPr lang="ko-KR" altLang="en-US" smtClean="0"/>
              <a:t>‹#›</a:t>
            </a:fld>
            <a:endParaRPr lang="ko-KR" altLang="en-US"/>
          </a:p>
        </p:txBody>
      </p:sp>
    </p:spTree>
    <p:extLst>
      <p:ext uri="{BB962C8B-B14F-4D97-AF65-F5344CB8AC3E}">
        <p14:creationId xmlns:p14="http://schemas.microsoft.com/office/powerpoint/2010/main" val="7376442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Hello. This presentation is data analysis and visualization on Australian bush fire that has occurred during summer of 2019 to 2020. </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1</a:t>
            </a:fld>
            <a:endParaRPr lang="ko-KR" altLang="en-US"/>
          </a:p>
        </p:txBody>
      </p:sp>
    </p:spTree>
    <p:extLst>
      <p:ext uri="{BB962C8B-B14F-4D97-AF65-F5344CB8AC3E}">
        <p14:creationId xmlns:p14="http://schemas.microsoft.com/office/powerpoint/2010/main" val="2799862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Timeline of fire</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10</a:t>
            </a:fld>
            <a:endParaRPr lang="ko-KR" altLang="en-US"/>
          </a:p>
        </p:txBody>
      </p:sp>
    </p:spTree>
    <p:extLst>
      <p:ext uri="{BB962C8B-B14F-4D97-AF65-F5344CB8AC3E}">
        <p14:creationId xmlns:p14="http://schemas.microsoft.com/office/powerpoint/2010/main" val="1209593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Correlation. Not much found. Obvious solar-temperature, other </a:t>
            </a:r>
            <a:r>
              <a:rPr lang="en-US" altLang="ko-KR" dirty="0" err="1"/>
              <a:t>thatn</a:t>
            </a:r>
            <a:r>
              <a:rPr lang="en-US" altLang="ko-KR" dirty="0"/>
              <a:t> that no real big correlation found</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14</a:t>
            </a:fld>
            <a:endParaRPr lang="ko-KR" altLang="en-US"/>
          </a:p>
        </p:txBody>
      </p:sp>
    </p:spTree>
    <p:extLst>
      <p:ext uri="{BB962C8B-B14F-4D97-AF65-F5344CB8AC3E}">
        <p14:creationId xmlns:p14="http://schemas.microsoft.com/office/powerpoint/2010/main" val="23511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err="1"/>
              <a:t>Pairplot</a:t>
            </a:r>
            <a:r>
              <a:rPr lang="en-US" altLang="ko-KR" dirty="0"/>
              <a:t> done with data randomly sampled from 630 000 data. Not too much relation could be found. Just very scattered.</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15</a:t>
            </a:fld>
            <a:endParaRPr lang="ko-KR" altLang="en-US"/>
          </a:p>
        </p:txBody>
      </p:sp>
    </p:spTree>
    <p:extLst>
      <p:ext uri="{BB962C8B-B14F-4D97-AF65-F5344CB8AC3E}">
        <p14:creationId xmlns:p14="http://schemas.microsoft.com/office/powerpoint/2010/main" val="3745091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Brightness over 325 is red – close to mean/median</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16</a:t>
            </a:fld>
            <a:endParaRPr lang="ko-KR" altLang="en-US"/>
          </a:p>
        </p:txBody>
      </p:sp>
    </p:spTree>
    <p:extLst>
      <p:ext uri="{BB962C8B-B14F-4D97-AF65-F5344CB8AC3E}">
        <p14:creationId xmlns:p14="http://schemas.microsoft.com/office/powerpoint/2010/main" val="1523315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Solar exposure higher than 20 mean/median</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17</a:t>
            </a:fld>
            <a:endParaRPr lang="ko-KR" altLang="en-US"/>
          </a:p>
        </p:txBody>
      </p:sp>
    </p:spTree>
    <p:extLst>
      <p:ext uri="{BB962C8B-B14F-4D97-AF65-F5344CB8AC3E}">
        <p14:creationId xmlns:p14="http://schemas.microsoft.com/office/powerpoint/2010/main" val="977756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Rainfall higher than 1 – meaningful precipitation</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18</a:t>
            </a:fld>
            <a:endParaRPr lang="ko-KR" altLang="en-US"/>
          </a:p>
        </p:txBody>
      </p:sp>
    </p:spTree>
    <p:extLst>
      <p:ext uri="{BB962C8B-B14F-4D97-AF65-F5344CB8AC3E}">
        <p14:creationId xmlns:p14="http://schemas.microsoft.com/office/powerpoint/2010/main" val="1234167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Max temp higher than 35, meaningful</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19</a:t>
            </a:fld>
            <a:endParaRPr lang="ko-KR" altLang="en-US"/>
          </a:p>
        </p:txBody>
      </p:sp>
    </p:spTree>
    <p:extLst>
      <p:ext uri="{BB962C8B-B14F-4D97-AF65-F5344CB8AC3E}">
        <p14:creationId xmlns:p14="http://schemas.microsoft.com/office/powerpoint/2010/main" val="1354106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20</a:t>
            </a:fld>
            <a:endParaRPr lang="ko-KR" altLang="en-US"/>
          </a:p>
        </p:txBody>
      </p:sp>
    </p:spTree>
    <p:extLst>
      <p:ext uri="{BB962C8B-B14F-4D97-AF65-F5344CB8AC3E}">
        <p14:creationId xmlns:p14="http://schemas.microsoft.com/office/powerpoint/2010/main" val="168273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23</a:t>
            </a:fld>
            <a:endParaRPr lang="ko-KR" altLang="en-US"/>
          </a:p>
        </p:txBody>
      </p:sp>
    </p:spTree>
    <p:extLst>
      <p:ext uri="{BB962C8B-B14F-4D97-AF65-F5344CB8AC3E}">
        <p14:creationId xmlns:p14="http://schemas.microsoft.com/office/powerpoint/2010/main" val="381693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The 2019-2020 was a massive fire, that was worst in recent times.</a:t>
            </a:r>
            <a:r>
              <a:rPr lang="ko-KR" altLang="en-US" dirty="0"/>
              <a:t> </a:t>
            </a:r>
            <a:r>
              <a:rPr lang="en-US" altLang="ko-KR" dirty="0"/>
              <a:t>Started</a:t>
            </a:r>
          </a:p>
          <a:p>
            <a:r>
              <a:rPr lang="en-US" altLang="ko-KR" dirty="0"/>
              <a:t>From </a:t>
            </a:r>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2</a:t>
            </a:fld>
            <a:endParaRPr lang="ko-KR" altLang="en-US"/>
          </a:p>
        </p:txBody>
      </p:sp>
    </p:spTree>
    <p:extLst>
      <p:ext uri="{BB962C8B-B14F-4D97-AF65-F5344CB8AC3E}">
        <p14:creationId xmlns:p14="http://schemas.microsoft.com/office/powerpoint/2010/main" val="353601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General statistics. Fires records until 2019, show natural fire is only 6% and usually accidental. Suspicious may contain some natural fire, but unsure.</a:t>
            </a:r>
          </a:p>
          <a:p>
            <a:r>
              <a:rPr lang="en-US" altLang="ko-KR" dirty="0"/>
              <a:t>From </a:t>
            </a:r>
            <a:r>
              <a:rPr lang="en-US" altLang="ko-KR" dirty="0" err="1"/>
              <a:t>Beaureau</a:t>
            </a:r>
            <a:r>
              <a:rPr lang="en-US" altLang="ko-KR" dirty="0"/>
              <a:t> of </a:t>
            </a:r>
            <a:r>
              <a:rPr lang="en-US" altLang="ko-KR" dirty="0" err="1"/>
              <a:t>Meteoloroly</a:t>
            </a:r>
            <a:r>
              <a:rPr lang="en-US" altLang="ko-KR" dirty="0"/>
              <a:t> it does show annual mean temperature anomalies gradually increased until 2019. </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3</a:t>
            </a:fld>
            <a:endParaRPr lang="ko-KR" altLang="en-US"/>
          </a:p>
        </p:txBody>
      </p:sp>
    </p:spTree>
    <p:extLst>
      <p:ext uri="{BB962C8B-B14F-4D97-AF65-F5344CB8AC3E}">
        <p14:creationId xmlns:p14="http://schemas.microsoft.com/office/powerpoint/2010/main" val="53804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Why this topic was chosen. Unclear … Natural fire is most feasible theory. Due to global warming. Probably from heat or maybe thunder. There can be human fire</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4</a:t>
            </a:fld>
            <a:endParaRPr lang="ko-KR" altLang="en-US"/>
          </a:p>
        </p:txBody>
      </p:sp>
    </p:spTree>
    <p:extLst>
      <p:ext uri="{BB962C8B-B14F-4D97-AF65-F5344CB8AC3E}">
        <p14:creationId xmlns:p14="http://schemas.microsoft.com/office/powerpoint/2010/main" val="2899139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Aim </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5</a:t>
            </a:fld>
            <a:endParaRPr lang="ko-KR" altLang="en-US"/>
          </a:p>
        </p:txBody>
      </p:sp>
    </p:spTree>
    <p:extLst>
      <p:ext uri="{BB962C8B-B14F-4D97-AF65-F5344CB8AC3E}">
        <p14:creationId xmlns:p14="http://schemas.microsoft.com/office/powerpoint/2010/main" val="3844046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ko-KR" sz="1800" dirty="0">
                <a:effectLst/>
                <a:latin typeface="맑은 고딕" panose="020B0503020000020004" pitchFamily="50" charset="-127"/>
                <a:cs typeface="Times New Roman" panose="02020603050405020304" pitchFamily="18" charset="0"/>
              </a:rPr>
              <a:t>Visible Infrared Imaging Radiometer Suite which collected radioactive data with infrared.</a:t>
            </a:r>
          </a:p>
          <a:p>
            <a:r>
              <a:rPr lang="en-AU" altLang="ko-KR" sz="1800" dirty="0">
                <a:effectLst/>
                <a:latin typeface="맑은 고딕" panose="020B0503020000020004" pitchFamily="50" charset="-127"/>
                <a:cs typeface="Times New Roman" panose="02020603050405020304" pitchFamily="18" charset="0"/>
              </a:rPr>
              <a:t>Data before to see what caused, warming up? Data after the peak is meaningless to what caused or affected fire</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6</a:t>
            </a:fld>
            <a:endParaRPr lang="ko-KR" altLang="en-US"/>
          </a:p>
        </p:txBody>
      </p:sp>
    </p:spTree>
    <p:extLst>
      <p:ext uri="{BB962C8B-B14F-4D97-AF65-F5344CB8AC3E}">
        <p14:creationId xmlns:p14="http://schemas.microsoft.com/office/powerpoint/2010/main" val="11441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err="1"/>
              <a:t>Dat</a:t>
            </a:r>
            <a:r>
              <a:rPr lang="en-US" altLang="ko-KR" dirty="0"/>
              <a:t> has been processed and cleaned up for actual proper data to be used. Any abnormal data can make interpretation wrong. Removing null, some data were filled with average. Merge to view in a whole</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7</a:t>
            </a:fld>
            <a:endParaRPr lang="ko-KR" altLang="en-US"/>
          </a:p>
        </p:txBody>
      </p:sp>
    </p:spTree>
    <p:extLst>
      <p:ext uri="{BB962C8B-B14F-4D97-AF65-F5344CB8AC3E}">
        <p14:creationId xmlns:p14="http://schemas.microsoft.com/office/powerpoint/2010/main" val="395639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After clean up total 630083 </a:t>
            </a:r>
            <a:r>
              <a:rPr lang="en-US" altLang="ko-KR" dirty="0" err="1"/>
              <a:t>datas</a:t>
            </a:r>
            <a:r>
              <a:rPr lang="en-US" altLang="ko-KR" dirty="0"/>
              <a:t>. Mean maximum temp 28, mean minimum 16, mean rainfall. Median close to 0 </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8</a:t>
            </a:fld>
            <a:endParaRPr lang="ko-KR" altLang="en-US"/>
          </a:p>
        </p:txBody>
      </p:sp>
    </p:spTree>
    <p:extLst>
      <p:ext uri="{BB962C8B-B14F-4D97-AF65-F5344CB8AC3E}">
        <p14:creationId xmlns:p14="http://schemas.microsoft.com/office/powerpoint/2010/main" val="2058739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Fire most in Darwin least in Brisbane. Brightness = strength similar generally Darwin top and Adelaide least probs due to </a:t>
            </a:r>
            <a:r>
              <a:rPr lang="en-US" altLang="ko-KR" dirty="0" err="1"/>
              <a:t>beiung</a:t>
            </a:r>
            <a:r>
              <a:rPr lang="en-US" altLang="ko-KR" dirty="0"/>
              <a:t> </a:t>
            </a:r>
            <a:r>
              <a:rPr lang="en-US" altLang="ko-KR" dirty="0" err="1"/>
              <a:t>cloe</a:t>
            </a:r>
            <a:r>
              <a:rPr lang="en-US" altLang="ko-KR" dirty="0"/>
              <a:t> to equator</a:t>
            </a:r>
            <a:endParaRPr lang="ko-KR" altLang="en-US" dirty="0"/>
          </a:p>
        </p:txBody>
      </p:sp>
      <p:sp>
        <p:nvSpPr>
          <p:cNvPr id="4" name="Slide Number Placeholder 3"/>
          <p:cNvSpPr>
            <a:spLocks noGrp="1"/>
          </p:cNvSpPr>
          <p:nvPr>
            <p:ph type="sldNum" sz="quarter" idx="5"/>
          </p:nvPr>
        </p:nvSpPr>
        <p:spPr/>
        <p:txBody>
          <a:bodyPr/>
          <a:lstStyle/>
          <a:p>
            <a:fld id="{3624C223-4727-4A8C-A122-40951B941329}" type="slidenum">
              <a:rPr lang="ko-KR" altLang="en-US" smtClean="0"/>
              <a:t>9</a:t>
            </a:fld>
            <a:endParaRPr lang="ko-KR" altLang="en-US"/>
          </a:p>
        </p:txBody>
      </p:sp>
    </p:spTree>
    <p:extLst>
      <p:ext uri="{BB962C8B-B14F-4D97-AF65-F5344CB8AC3E}">
        <p14:creationId xmlns:p14="http://schemas.microsoft.com/office/powerpoint/2010/main" val="1838446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520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685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975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34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863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6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46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126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612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128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743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5401284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74" r:id="rId6"/>
    <p:sldLayoutId id="2147483770" r:id="rId7"/>
    <p:sldLayoutId id="2147483771" r:id="rId8"/>
    <p:sldLayoutId id="2147483772" r:id="rId9"/>
    <p:sldLayoutId id="2147483773" r:id="rId10"/>
    <p:sldLayoutId id="214748377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2" name="Rectangle 2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3FD549-A3BD-4A36-960E-2218CAF91E56}"/>
              </a:ext>
            </a:extLst>
          </p:cNvPr>
          <p:cNvSpPr>
            <a:spLocks noGrp="1"/>
          </p:cNvSpPr>
          <p:nvPr>
            <p:ph type="ctrTitle"/>
          </p:nvPr>
        </p:nvSpPr>
        <p:spPr>
          <a:xfrm>
            <a:off x="8109235" y="863695"/>
            <a:ext cx="3511233" cy="3779995"/>
          </a:xfrm>
        </p:spPr>
        <p:txBody>
          <a:bodyPr anchor="ctr">
            <a:normAutofit/>
          </a:bodyPr>
          <a:lstStyle/>
          <a:p>
            <a:r>
              <a:rPr lang="en-US" altLang="ko-KR" sz="2800" dirty="0">
                <a:solidFill>
                  <a:schemeClr val="tx1"/>
                </a:solidFill>
              </a:rPr>
              <a:t>Data analysis and visualization on Australian bushfire </a:t>
            </a:r>
            <a:br>
              <a:rPr lang="en-US" altLang="ko-KR" sz="2800" dirty="0">
                <a:solidFill>
                  <a:schemeClr val="tx1"/>
                </a:solidFill>
              </a:rPr>
            </a:br>
            <a:r>
              <a:rPr lang="en-US" altLang="ko-KR" sz="2800" dirty="0">
                <a:solidFill>
                  <a:schemeClr val="tx1"/>
                </a:solidFill>
              </a:rPr>
              <a:t>2019-2020</a:t>
            </a:r>
            <a:endParaRPr lang="ko-KR" altLang="en-US" sz="2800" dirty="0">
              <a:solidFill>
                <a:schemeClr val="tx1"/>
              </a:solidFill>
            </a:endParaRPr>
          </a:p>
        </p:txBody>
      </p:sp>
      <p:sp>
        <p:nvSpPr>
          <p:cNvPr id="3" name="Subtitle 2">
            <a:extLst>
              <a:ext uri="{FF2B5EF4-FFF2-40B4-BE49-F238E27FC236}">
                <a16:creationId xmlns:a16="http://schemas.microsoft.com/office/drawing/2014/main" id="{FCC195BA-FB4C-4976-9D2A-8ACE442A06AE}"/>
              </a:ext>
            </a:extLst>
          </p:cNvPr>
          <p:cNvSpPr>
            <a:spLocks noGrp="1"/>
          </p:cNvSpPr>
          <p:nvPr>
            <p:ph type="subTitle" idx="1"/>
          </p:nvPr>
        </p:nvSpPr>
        <p:spPr>
          <a:xfrm>
            <a:off x="8109236" y="4739780"/>
            <a:ext cx="3511233" cy="1147054"/>
          </a:xfrm>
        </p:spPr>
        <p:txBody>
          <a:bodyPr anchor="t">
            <a:normAutofit/>
          </a:bodyPr>
          <a:lstStyle/>
          <a:p>
            <a:r>
              <a:rPr lang="en-US" altLang="ko-KR" sz="2000" dirty="0"/>
              <a:t>Hyun jeon</a:t>
            </a:r>
          </a:p>
        </p:txBody>
      </p:sp>
      <p:pic>
        <p:nvPicPr>
          <p:cNvPr id="10" name="Picture 9" descr="Massive smoke clouds turn the sky red above above a blaze south of Canberra in January 2020">
            <a:extLst>
              <a:ext uri="{FF2B5EF4-FFF2-40B4-BE49-F238E27FC236}">
                <a16:creationId xmlns:a16="http://schemas.microsoft.com/office/drawing/2014/main" id="{9F34BE5F-9D44-4756-A388-E0CADD7B6537}"/>
              </a:ext>
            </a:extLst>
          </p:cNvPr>
          <p:cNvPicPr/>
          <p:nvPr/>
        </p:nvPicPr>
        <p:blipFill rotWithShape="1">
          <a:blip r:embed="rId3">
            <a:extLst>
              <a:ext uri="{28A0092B-C50C-407E-A947-70E740481C1C}">
                <a14:useLocalDpi xmlns:a14="http://schemas.microsoft.com/office/drawing/2010/main" val="0"/>
              </a:ext>
            </a:extLst>
          </a:blip>
          <a:srcRect l="18208" r="19967"/>
          <a:stretch/>
        </p:blipFill>
        <p:spPr bwMode="auto">
          <a:xfrm>
            <a:off x="20" y="10"/>
            <a:ext cx="7537685" cy="6857990"/>
          </a:xfrm>
          <a:prstGeom prst="rect">
            <a:avLst/>
          </a:prstGeom>
          <a:noFill/>
          <a:extLst>
            <a:ext uri="{53640926-AAD7-44D8-BBD7-CCE9431645EC}">
              <a14:shadowObscured xmlns:a14="http://schemas.microsoft.com/office/drawing/2010/main"/>
            </a:ext>
          </a:extLst>
        </p:spPr>
      </p:pic>
      <p:sp>
        <p:nvSpPr>
          <p:cNvPr id="24" name="Rectangle 2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99847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1673"/>
    </mc:Choice>
    <mc:Fallback xmlns="">
      <p:transition spd="slow" advTm="116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01037668-985D-43CE-BBD6-90B8D138B57A}"/>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t="45687" r="-1" b="-1"/>
          <a:stretch/>
        </p:blipFill>
        <p:spPr bwMode="auto">
          <a:xfrm>
            <a:off x="446532" y="599725"/>
            <a:ext cx="11292143" cy="3557252"/>
          </a:xfrm>
          <a:prstGeom prst="rect">
            <a:avLst/>
          </a:prstGeom>
          <a:noFill/>
        </p:spPr>
      </p:pic>
      <p:sp>
        <p:nvSpPr>
          <p:cNvPr id="42" name="Rectangle 41">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3CDE90-BF5D-4D85-95EC-B53034123098}"/>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altLang="ko-KR" sz="3600">
                <a:solidFill>
                  <a:srgbClr val="FFFFFF"/>
                </a:solidFill>
              </a:rPr>
              <a:t>Time line of fire</a:t>
            </a:r>
          </a:p>
        </p:txBody>
      </p:sp>
    </p:spTree>
    <p:extLst>
      <p:ext uri="{BB962C8B-B14F-4D97-AF65-F5344CB8AC3E}">
        <p14:creationId xmlns:p14="http://schemas.microsoft.com/office/powerpoint/2010/main" val="276089386"/>
      </p:ext>
    </p:extLst>
  </p:cSld>
  <p:clrMapOvr>
    <a:masterClrMapping/>
  </p:clrMapOvr>
  <mc:AlternateContent xmlns:mc="http://schemas.openxmlformats.org/markup-compatibility/2006" xmlns:p14="http://schemas.microsoft.com/office/powerpoint/2010/main">
    <mc:Choice Requires="p14">
      <p:transition spd="slow" p14:dur="2000" advTm="22210"/>
    </mc:Choice>
    <mc:Fallback xmlns="">
      <p:transition spd="slow" advTm="2221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16">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F18B4FD4-1A6A-48D6-9B8B-E07AF8B3C17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43883" y="887560"/>
            <a:ext cx="11274641" cy="3213273"/>
          </a:xfrm>
          <a:prstGeom prst="rect">
            <a:avLst/>
          </a:prstGeom>
          <a:noFill/>
        </p:spPr>
      </p:pic>
      <p:sp>
        <p:nvSpPr>
          <p:cNvPr id="25" name="Rectangle 24">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1E982B5-1C5F-4661-9FAF-44D9853E83ED}"/>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altLang="ko-KR" sz="3600">
                <a:solidFill>
                  <a:srgbClr val="FFFFFF"/>
                </a:solidFill>
              </a:rPr>
              <a:t>EDA - Temperature</a:t>
            </a:r>
          </a:p>
        </p:txBody>
      </p:sp>
    </p:spTree>
    <p:extLst>
      <p:ext uri="{BB962C8B-B14F-4D97-AF65-F5344CB8AC3E}">
        <p14:creationId xmlns:p14="http://schemas.microsoft.com/office/powerpoint/2010/main" val="265221193"/>
      </p:ext>
    </p:extLst>
  </p:cSld>
  <p:clrMapOvr>
    <a:masterClrMapping/>
  </p:clrMapOvr>
  <mc:AlternateContent xmlns:mc="http://schemas.openxmlformats.org/markup-compatibility/2006" xmlns:p14="http://schemas.microsoft.com/office/powerpoint/2010/main">
    <mc:Choice Requires="p14">
      <p:transition spd="slow" p14:dur="2000" advTm="18443"/>
    </mc:Choice>
    <mc:Fallback xmlns="">
      <p:transition spd="slow" advTm="1844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A543F90-35FF-4BC7-BDD0-6703B58681A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16527" y="463647"/>
            <a:ext cx="8358945" cy="3504038"/>
          </a:xfrm>
          <a:prstGeom prst="rect">
            <a:avLst/>
          </a:prstGeom>
          <a:noFill/>
        </p:spPr>
      </p:pic>
      <p:sp>
        <p:nvSpPr>
          <p:cNvPr id="19" name="Rectangle 18">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0D376C-BE27-4E9A-95B6-2A199E827C7B}"/>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altLang="ko-KR" sz="4000">
                <a:solidFill>
                  <a:srgbClr val="FFFFFF"/>
                </a:solidFill>
              </a:rPr>
              <a:t>Timeline of rainfall</a:t>
            </a:r>
          </a:p>
        </p:txBody>
      </p:sp>
    </p:spTree>
    <p:extLst>
      <p:ext uri="{BB962C8B-B14F-4D97-AF65-F5344CB8AC3E}">
        <p14:creationId xmlns:p14="http://schemas.microsoft.com/office/powerpoint/2010/main" val="3356518739"/>
      </p:ext>
    </p:extLst>
  </p:cSld>
  <p:clrMapOvr>
    <a:masterClrMapping/>
  </p:clrMapOvr>
  <mc:AlternateContent xmlns:mc="http://schemas.openxmlformats.org/markup-compatibility/2006" xmlns:p14="http://schemas.microsoft.com/office/powerpoint/2010/main">
    <mc:Choice Requires="p14">
      <p:transition spd="slow" p14:dur="2000" advTm="23587"/>
    </mc:Choice>
    <mc:Fallback xmlns="">
      <p:transition spd="slow" advTm="2358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B1CBF9F-00FB-4928-8874-F4618D25FBA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66203" y="207994"/>
            <a:ext cx="8851931" cy="3949536"/>
          </a:xfrm>
          <a:prstGeom prst="rect">
            <a:avLst/>
          </a:prstGeom>
          <a:noFill/>
        </p:spPr>
      </p:pic>
      <p:sp>
        <p:nvSpPr>
          <p:cNvPr id="19" name="Rectangle 18">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EDC921-281C-4900-A2B1-1CC2968FD6DE}"/>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altLang="ko-KR" sz="4000">
                <a:solidFill>
                  <a:srgbClr val="FFFFFF"/>
                </a:solidFill>
              </a:rPr>
              <a:t>Timeline of solar exposure</a:t>
            </a:r>
          </a:p>
        </p:txBody>
      </p:sp>
    </p:spTree>
    <p:extLst>
      <p:ext uri="{BB962C8B-B14F-4D97-AF65-F5344CB8AC3E}">
        <p14:creationId xmlns:p14="http://schemas.microsoft.com/office/powerpoint/2010/main" val="2450159420"/>
      </p:ext>
    </p:extLst>
  </p:cSld>
  <p:clrMapOvr>
    <a:masterClrMapping/>
  </p:clrMapOvr>
  <mc:AlternateContent xmlns:mc="http://schemas.openxmlformats.org/markup-compatibility/2006" xmlns:p14="http://schemas.microsoft.com/office/powerpoint/2010/main">
    <mc:Choice Requires="p14">
      <p:transition spd="slow" p14:dur="2000" advTm="13108"/>
    </mc:Choice>
    <mc:Fallback xmlns="">
      <p:transition spd="slow" advTm="1310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Chart, bubble chart&#10;&#10;Description automatically generated">
            <a:extLst>
              <a:ext uri="{FF2B5EF4-FFF2-40B4-BE49-F238E27FC236}">
                <a16:creationId xmlns:a16="http://schemas.microsoft.com/office/drawing/2014/main" id="{CCC1F5B7-BC9A-4491-9F4D-A5EE4BDED7FE}"/>
              </a:ext>
            </a:extLst>
          </p:cNvPr>
          <p:cNvPicPr>
            <a:picLocks/>
          </p:cNvPicPr>
          <p:nvPr/>
        </p:nvPicPr>
        <p:blipFill rotWithShape="1">
          <a:blip r:embed="rId3">
            <a:extLst>
              <a:ext uri="{28A0092B-C50C-407E-A947-70E740481C1C}">
                <a14:useLocalDpi xmlns:a14="http://schemas.microsoft.com/office/drawing/2010/main" val="0"/>
              </a:ext>
            </a:extLst>
          </a:blip>
          <a:srcRect t="1041" r="-2" b="-2"/>
          <a:stretch/>
        </p:blipFill>
        <p:spPr bwMode="auto">
          <a:xfrm>
            <a:off x="441139" y="574473"/>
            <a:ext cx="5331481" cy="3369074"/>
          </a:xfrm>
          <a:prstGeom prst="rect">
            <a:avLst/>
          </a:prstGeom>
          <a:noFill/>
        </p:spPr>
      </p:pic>
      <p:cxnSp>
        <p:nvCxnSpPr>
          <p:cNvPr id="35" name="Straight Connector 34">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BEFA72D3-3E34-4C6F-AA75-CC66C1DE73C9}"/>
              </a:ext>
            </a:extLst>
          </p:cNvPr>
          <p:cNvPicPr/>
          <p:nvPr/>
        </p:nvPicPr>
        <p:blipFill rotWithShape="1">
          <a:blip r:embed="rId4">
            <a:extLst>
              <a:ext uri="{28A0092B-C50C-407E-A947-70E740481C1C}">
                <a14:useLocalDpi xmlns:a14="http://schemas.microsoft.com/office/drawing/2010/main" val="0"/>
              </a:ext>
            </a:extLst>
          </a:blip>
          <a:srcRect r="3" b="19678"/>
          <a:stretch/>
        </p:blipFill>
        <p:spPr bwMode="auto">
          <a:xfrm>
            <a:off x="6417735" y="578138"/>
            <a:ext cx="5331478" cy="3361744"/>
          </a:xfrm>
          <a:prstGeom prst="rect">
            <a:avLst/>
          </a:prstGeom>
          <a:noFill/>
        </p:spPr>
      </p:pic>
      <p:sp>
        <p:nvSpPr>
          <p:cNvPr id="37" name="Rectangle 36">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2BF71-A8B8-4BB1-AAE8-9EA0EC087585}"/>
              </a:ext>
            </a:extLst>
          </p:cNvPr>
          <p:cNvSpPr>
            <a:spLocks noGrp="1"/>
          </p:cNvSpPr>
          <p:nvPr>
            <p:ph type="title"/>
          </p:nvPr>
        </p:nvSpPr>
        <p:spPr>
          <a:xfrm>
            <a:off x="679600" y="4596992"/>
            <a:ext cx="3353432" cy="1607013"/>
          </a:xfrm>
        </p:spPr>
        <p:txBody>
          <a:bodyPr vert="horz" lIns="91440" tIns="45720" rIns="91440" bIns="45720" rtlCol="0" anchor="ctr">
            <a:normAutofit/>
          </a:bodyPr>
          <a:lstStyle/>
          <a:p>
            <a:r>
              <a:rPr lang="en-US" altLang="ko-KR">
                <a:solidFill>
                  <a:srgbClr val="FFFFFF"/>
                </a:solidFill>
              </a:rPr>
              <a:t>Correlation</a:t>
            </a:r>
          </a:p>
        </p:txBody>
      </p:sp>
      <p:sp>
        <p:nvSpPr>
          <p:cNvPr id="30" name="Content Placeholder 29">
            <a:extLst>
              <a:ext uri="{FF2B5EF4-FFF2-40B4-BE49-F238E27FC236}">
                <a16:creationId xmlns:a16="http://schemas.microsoft.com/office/drawing/2014/main" id="{2AAB9BBB-81E4-421E-8481-C113B0625791}"/>
              </a:ext>
            </a:extLst>
          </p:cNvPr>
          <p:cNvSpPr>
            <a:spLocks noGrp="1"/>
          </p:cNvSpPr>
          <p:nvPr>
            <p:ph idx="1"/>
          </p:nvPr>
        </p:nvSpPr>
        <p:spPr>
          <a:xfrm>
            <a:off x="4271491" y="4596992"/>
            <a:ext cx="7240909" cy="1607012"/>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866959705"/>
      </p:ext>
    </p:extLst>
  </p:cSld>
  <p:clrMapOvr>
    <a:masterClrMapping/>
  </p:clrMapOvr>
  <mc:AlternateContent xmlns:mc="http://schemas.openxmlformats.org/markup-compatibility/2006" xmlns:p14="http://schemas.microsoft.com/office/powerpoint/2010/main">
    <mc:Choice Requires="p14">
      <p:transition spd="slow" p14:dur="2000" advTm="28765"/>
    </mc:Choice>
    <mc:Fallback xmlns="">
      <p:transition spd="slow" advTm="2876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16">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8">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3B464B"/>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11CF37F-AAA0-4FA0-8CD9-66C10EE78596}"/>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t="7174" r="-2" b="-2"/>
          <a:stretch/>
        </p:blipFill>
        <p:spPr bwMode="auto">
          <a:xfrm>
            <a:off x="446533" y="589172"/>
            <a:ext cx="6202841" cy="5801393"/>
          </a:xfrm>
          <a:prstGeom prst="rect">
            <a:avLst/>
          </a:prstGeom>
          <a:noFill/>
        </p:spPr>
      </p:pic>
      <p:sp>
        <p:nvSpPr>
          <p:cNvPr id="25" name="Rectangle 24">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589172"/>
            <a:ext cx="5009388" cy="580139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4C0DD4-236D-4D8D-B401-E89705B0F085}"/>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altLang="ko-KR" sz="3600">
                <a:solidFill>
                  <a:srgbClr val="FFFFFF"/>
                </a:solidFill>
              </a:rPr>
              <a:t>pairplot</a:t>
            </a:r>
          </a:p>
        </p:txBody>
      </p:sp>
    </p:spTree>
    <p:extLst>
      <p:ext uri="{BB962C8B-B14F-4D97-AF65-F5344CB8AC3E}">
        <p14:creationId xmlns:p14="http://schemas.microsoft.com/office/powerpoint/2010/main" val="2691566990"/>
      </p:ext>
    </p:extLst>
  </p:cSld>
  <p:clrMapOvr>
    <a:masterClrMapping/>
  </p:clrMapOvr>
  <mc:AlternateContent xmlns:mc="http://schemas.openxmlformats.org/markup-compatibility/2006" xmlns:p14="http://schemas.microsoft.com/office/powerpoint/2010/main">
    <mc:Choice Requires="p14">
      <p:transition spd="slow" p14:dur="2000" advTm="16956"/>
    </mc:Choice>
    <mc:Fallback xmlns="">
      <p:transition spd="slow" advTm="169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3B464B"/>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E41B863-6DC9-4736-9F12-A18447B259E6}"/>
              </a:ext>
            </a:extLst>
          </p:cNvPr>
          <p:cNvPicPr>
            <a:picLocks noGrp="1"/>
          </p:cNvPicPr>
          <p:nvPr>
            <p:ph idx="1"/>
          </p:nvPr>
        </p:nvPicPr>
        <p:blipFill rotWithShape="1">
          <a:blip r:embed="rId3"/>
          <a:srcRect l="8049" r="3" b="3"/>
          <a:stretch/>
        </p:blipFill>
        <p:spPr>
          <a:xfrm>
            <a:off x="446533" y="589172"/>
            <a:ext cx="6202841" cy="5801393"/>
          </a:xfrm>
          <a:prstGeom prst="rect">
            <a:avLst/>
          </a:prstGeom>
        </p:spPr>
      </p:pic>
      <p:sp>
        <p:nvSpPr>
          <p:cNvPr id="25" name="Rectangle 24">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589172"/>
            <a:ext cx="5009388" cy="580139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923827-E432-4AF1-92DB-172A84E46964}"/>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altLang="ko-KR" sz="3600">
                <a:solidFill>
                  <a:srgbClr val="FFFFFF"/>
                </a:solidFill>
              </a:rPr>
              <a:t>Maps - fire</a:t>
            </a:r>
          </a:p>
        </p:txBody>
      </p:sp>
    </p:spTree>
    <p:extLst>
      <p:ext uri="{BB962C8B-B14F-4D97-AF65-F5344CB8AC3E}">
        <p14:creationId xmlns:p14="http://schemas.microsoft.com/office/powerpoint/2010/main" val="1628946158"/>
      </p:ext>
    </p:extLst>
  </p:cSld>
  <p:clrMapOvr>
    <a:masterClrMapping/>
  </p:clrMapOvr>
  <mc:AlternateContent xmlns:mc="http://schemas.openxmlformats.org/markup-compatibility/2006" xmlns:p14="http://schemas.microsoft.com/office/powerpoint/2010/main">
    <mc:Choice Requires="p14">
      <p:transition spd="slow" p14:dur="2000" advTm="29682"/>
    </mc:Choice>
    <mc:Fallback xmlns="">
      <p:transition spd="slow" advTm="2968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4B774BF9-F630-4E76-B1F3-920B2A918048}"/>
              </a:ext>
            </a:extLst>
          </p:cNvPr>
          <p:cNvPicPr>
            <a:picLocks noGrp="1"/>
          </p:cNvPicPr>
          <p:nvPr>
            <p:ph idx="1"/>
          </p:nvPr>
        </p:nvPicPr>
        <p:blipFill rotWithShape="1">
          <a:blip r:embed="rId3"/>
          <a:srcRect t="11155" r="2" b="2"/>
          <a:stretch/>
        </p:blipFill>
        <p:spPr>
          <a:xfrm>
            <a:off x="446534" y="604757"/>
            <a:ext cx="7498616" cy="5796043"/>
          </a:xfrm>
          <a:prstGeom prst="rect">
            <a:avLst/>
          </a:prstGeom>
        </p:spPr>
      </p:pic>
      <p:sp>
        <p:nvSpPr>
          <p:cNvPr id="25" name="Rectangle 24">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2FBAB2-9088-4021-99A9-955D99DC0C8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altLang="ko-KR" sz="3200">
                <a:solidFill>
                  <a:srgbClr val="FFFFFF"/>
                </a:solidFill>
              </a:rPr>
              <a:t>Maps – solar exposure</a:t>
            </a:r>
          </a:p>
        </p:txBody>
      </p:sp>
    </p:spTree>
    <p:extLst>
      <p:ext uri="{BB962C8B-B14F-4D97-AF65-F5344CB8AC3E}">
        <p14:creationId xmlns:p14="http://schemas.microsoft.com/office/powerpoint/2010/main" val="3797986652"/>
      </p:ext>
    </p:extLst>
  </p:cSld>
  <p:clrMapOvr>
    <a:masterClrMapping/>
  </p:clrMapOvr>
  <mc:AlternateContent xmlns:mc="http://schemas.openxmlformats.org/markup-compatibility/2006" xmlns:p14="http://schemas.microsoft.com/office/powerpoint/2010/main">
    <mc:Choice Requires="p14">
      <p:transition spd="slow" p14:dur="2000" advTm="24216"/>
    </mc:Choice>
    <mc:Fallback xmlns="">
      <p:transition spd="slow" advTm="2421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0463B9-353E-49DA-8124-56865CCAA354}"/>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altLang="ko-KR" sz="3600">
                <a:solidFill>
                  <a:schemeClr val="tx1"/>
                </a:solidFill>
              </a:rPr>
              <a:t>Maps - rainfall</a:t>
            </a:r>
          </a:p>
        </p:txBody>
      </p:sp>
      <p:sp>
        <p:nvSpPr>
          <p:cNvPr id="21"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Map&#10;&#10;Description automatically generated">
            <a:extLst>
              <a:ext uri="{FF2B5EF4-FFF2-40B4-BE49-F238E27FC236}">
                <a16:creationId xmlns:a16="http://schemas.microsoft.com/office/drawing/2014/main" id="{846B23EF-28F8-4BF1-90E4-076DEA44ACDC}"/>
              </a:ext>
            </a:extLst>
          </p:cNvPr>
          <p:cNvPicPr>
            <a:picLocks noGrp="1"/>
          </p:cNvPicPr>
          <p:nvPr>
            <p:ph idx="1"/>
          </p:nvPr>
        </p:nvPicPr>
        <p:blipFill rotWithShape="1">
          <a:blip r:embed="rId3"/>
          <a:srcRect l="3278"/>
          <a:stretch/>
        </p:blipFill>
        <p:spPr>
          <a:xfrm>
            <a:off x="4654295" y="10"/>
            <a:ext cx="7537705" cy="6857990"/>
          </a:xfrm>
          <a:prstGeom prst="rect">
            <a:avLst/>
          </a:prstGeom>
        </p:spPr>
      </p:pic>
    </p:spTree>
    <p:extLst>
      <p:ext uri="{BB962C8B-B14F-4D97-AF65-F5344CB8AC3E}">
        <p14:creationId xmlns:p14="http://schemas.microsoft.com/office/powerpoint/2010/main" val="2646896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6126"/>
    </mc:Choice>
    <mc:Fallback xmlns="">
      <p:transition spd="slow" advTm="2612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9CAB80-A516-4C82-BB4E-1DC1C8CF6BB3}"/>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altLang="ko-KR" sz="3100">
                <a:solidFill>
                  <a:srgbClr val="FFFFFF"/>
                </a:solidFill>
              </a:rPr>
              <a:t>Maps – Max Temperature</a:t>
            </a:r>
          </a:p>
        </p:txBody>
      </p:sp>
      <p:sp>
        <p:nvSpPr>
          <p:cNvPr id="21"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65B6B85-4EDC-43C6-BB7F-7FACF16EF0C5}"/>
              </a:ext>
            </a:extLst>
          </p:cNvPr>
          <p:cNvPicPr>
            <a:picLocks noGrp="1"/>
          </p:cNvPicPr>
          <p:nvPr>
            <p:ph idx="1"/>
          </p:nvPr>
        </p:nvPicPr>
        <p:blipFill rotWithShape="1">
          <a:blip r:embed="rId3"/>
          <a:srcRect t="2908" r="-2" b="-2"/>
          <a:stretch/>
        </p:blipFill>
        <p:spPr>
          <a:xfrm>
            <a:off x="4654295" y="457200"/>
            <a:ext cx="7086151" cy="5899650"/>
          </a:xfrm>
          <a:prstGeom prst="rect">
            <a:avLst/>
          </a:prstGeom>
        </p:spPr>
      </p:pic>
    </p:spTree>
    <p:extLst>
      <p:ext uri="{BB962C8B-B14F-4D97-AF65-F5344CB8AC3E}">
        <p14:creationId xmlns:p14="http://schemas.microsoft.com/office/powerpoint/2010/main" val="3873644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658"/>
    </mc:Choice>
    <mc:Fallback xmlns="">
      <p:transition spd="slow" advTm="206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D1464-B70F-4E3C-BFB7-F1D0B4E2EC8F}"/>
              </a:ext>
            </a:extLst>
          </p:cNvPr>
          <p:cNvSpPr>
            <a:spLocks noGrp="1"/>
          </p:cNvSpPr>
          <p:nvPr>
            <p:ph type="title"/>
          </p:nvPr>
        </p:nvSpPr>
        <p:spPr>
          <a:xfrm>
            <a:off x="581192" y="1124999"/>
            <a:ext cx="4076149" cy="4608003"/>
          </a:xfrm>
        </p:spPr>
        <p:txBody>
          <a:bodyPr anchor="ctr">
            <a:normAutofit/>
          </a:bodyPr>
          <a:lstStyle/>
          <a:p>
            <a:r>
              <a:rPr lang="en-US" altLang="ko-KR" sz="4000">
                <a:solidFill>
                  <a:schemeClr val="accent1"/>
                </a:solidFill>
              </a:rPr>
              <a:t>Australia fire 2019-2020</a:t>
            </a:r>
            <a:endParaRPr lang="ko-KR" altLang="en-US"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087407-0CD6-4794-AD49-1F6DB4E26005}"/>
              </a:ext>
            </a:extLst>
          </p:cNvPr>
          <p:cNvSpPr>
            <a:spLocks noGrp="1"/>
          </p:cNvSpPr>
          <p:nvPr>
            <p:ph idx="1"/>
          </p:nvPr>
        </p:nvSpPr>
        <p:spPr>
          <a:xfrm>
            <a:off x="5117586" y="1124998"/>
            <a:ext cx="6143248" cy="4608003"/>
          </a:xfrm>
        </p:spPr>
        <p:txBody>
          <a:bodyPr>
            <a:normAutofit fontScale="92500"/>
          </a:bodyPr>
          <a:lstStyle/>
          <a:p>
            <a:r>
              <a:rPr lang="en-US" altLang="ko-KR" sz="2000" dirty="0"/>
              <a:t>Massive fire</a:t>
            </a:r>
          </a:p>
          <a:p>
            <a:r>
              <a:rPr lang="en-US" altLang="ko-KR" sz="2000" dirty="0"/>
              <a:t>Worst in recent times</a:t>
            </a:r>
          </a:p>
          <a:p>
            <a:r>
              <a:rPr lang="en-US" altLang="ko-KR" sz="2000" dirty="0"/>
              <a:t>Started from early November 2019 to February 2020	</a:t>
            </a:r>
          </a:p>
          <a:p>
            <a:pPr lvl="1"/>
            <a:r>
              <a:rPr lang="en-US" altLang="ko-KR" sz="2000" dirty="0"/>
              <a:t>Peak at late December to early January 2020</a:t>
            </a:r>
          </a:p>
          <a:p>
            <a:r>
              <a:rPr lang="en-US" altLang="ko-KR" sz="2000" dirty="0"/>
              <a:t>From Victoria to gradually</a:t>
            </a:r>
          </a:p>
          <a:p>
            <a:pPr lvl="1"/>
            <a:r>
              <a:rPr lang="en-US" altLang="ko-KR" sz="2000" dirty="0"/>
              <a:t>Western Australia</a:t>
            </a:r>
          </a:p>
          <a:p>
            <a:pPr lvl="1"/>
            <a:r>
              <a:rPr lang="en-US" altLang="ko-KR" sz="2000" dirty="0"/>
              <a:t>South Australia</a:t>
            </a:r>
          </a:p>
          <a:p>
            <a:pPr lvl="1"/>
            <a:r>
              <a:rPr lang="en-US" altLang="ko-KR" sz="2000" dirty="0"/>
              <a:t>Australian Capital Territory</a:t>
            </a:r>
          </a:p>
          <a:p>
            <a:pPr lvl="1"/>
            <a:r>
              <a:rPr lang="en-US" altLang="ko-KR" sz="2000" dirty="0"/>
              <a:t>Queensland</a:t>
            </a:r>
          </a:p>
          <a:p>
            <a:pPr lvl="1"/>
            <a:r>
              <a:rPr lang="en-US" altLang="ko-KR" sz="2000" dirty="0"/>
              <a:t>New South Wales</a:t>
            </a:r>
          </a:p>
        </p:txBody>
      </p:sp>
    </p:spTree>
    <p:extLst>
      <p:ext uri="{BB962C8B-B14F-4D97-AF65-F5344CB8AC3E}">
        <p14:creationId xmlns:p14="http://schemas.microsoft.com/office/powerpoint/2010/main" val="6207936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697"/>
    </mc:Choice>
    <mc:Fallback xmlns="">
      <p:transition spd="slow" advTm="326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A6BA-31E5-419A-A595-AE010D820E3D}"/>
              </a:ext>
            </a:extLst>
          </p:cNvPr>
          <p:cNvSpPr>
            <a:spLocks noGrp="1"/>
          </p:cNvSpPr>
          <p:nvPr>
            <p:ph type="title"/>
          </p:nvPr>
        </p:nvSpPr>
        <p:spPr>
          <a:xfrm>
            <a:off x="581192" y="702156"/>
            <a:ext cx="11029616" cy="1188720"/>
          </a:xfrm>
        </p:spPr>
        <p:txBody>
          <a:bodyPr>
            <a:normAutofit/>
          </a:bodyPr>
          <a:lstStyle/>
          <a:p>
            <a:r>
              <a:rPr lang="en-US" altLang="ko-KR">
                <a:solidFill>
                  <a:schemeClr val="tx1">
                    <a:lumMod val="85000"/>
                    <a:lumOff val="15000"/>
                  </a:schemeClr>
                </a:solidFill>
              </a:rPr>
              <a:t>discussion</a:t>
            </a:r>
            <a:endParaRPr lang="ko-KR" altLang="en-US">
              <a:solidFill>
                <a:schemeClr val="tx1">
                  <a:lumMod val="85000"/>
                  <a:lumOff val="15000"/>
                </a:schemeClr>
              </a:solidFill>
            </a:endParaRPr>
          </a:p>
        </p:txBody>
      </p:sp>
      <p:graphicFrame>
        <p:nvGraphicFramePr>
          <p:cNvPr id="5" name="Content Placeholder 2">
            <a:extLst>
              <a:ext uri="{FF2B5EF4-FFF2-40B4-BE49-F238E27FC236}">
                <a16:creationId xmlns:a16="http://schemas.microsoft.com/office/drawing/2014/main" id="{C7B3F47D-BF96-4F10-94BC-BE5378B9D2A3}"/>
              </a:ext>
            </a:extLst>
          </p:cNvPr>
          <p:cNvGraphicFramePr>
            <a:graphicFrameLocks noGrp="1"/>
          </p:cNvGraphicFramePr>
          <p:nvPr>
            <p:ph idx="1"/>
            <p:extLst>
              <p:ext uri="{D42A27DB-BD31-4B8C-83A1-F6EECF244321}">
                <p14:modId xmlns:p14="http://schemas.microsoft.com/office/powerpoint/2010/main" val="415904524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1422449"/>
      </p:ext>
    </p:extLst>
  </p:cSld>
  <p:clrMapOvr>
    <a:masterClrMapping/>
  </p:clrMapOvr>
  <mc:AlternateContent xmlns:mc="http://schemas.openxmlformats.org/markup-compatibility/2006" xmlns:p14="http://schemas.microsoft.com/office/powerpoint/2010/main">
    <mc:Choice Requires="p14">
      <p:transition spd="slow" p14:dur="2000" advTm="34703"/>
    </mc:Choice>
    <mc:Fallback xmlns="">
      <p:transition spd="slow" advTm="3470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2C938049-779F-4C34-A109-F3C82FCB8C16}"/>
              </a:ext>
            </a:extLst>
          </p:cNvPr>
          <p:cNvSpPr>
            <a:spLocks noGrp="1"/>
          </p:cNvSpPr>
          <p:nvPr>
            <p:ph type="title"/>
          </p:nvPr>
        </p:nvSpPr>
        <p:spPr>
          <a:xfrm>
            <a:off x="581192" y="702156"/>
            <a:ext cx="11029616" cy="1188720"/>
          </a:xfrm>
        </p:spPr>
        <p:txBody>
          <a:bodyPr>
            <a:normAutofit/>
          </a:bodyPr>
          <a:lstStyle/>
          <a:p>
            <a:r>
              <a:rPr lang="en-US" altLang="ko-KR">
                <a:solidFill>
                  <a:schemeClr val="tx1">
                    <a:lumMod val="85000"/>
                    <a:lumOff val="15000"/>
                  </a:schemeClr>
                </a:solidFill>
              </a:rPr>
              <a:t>limitation</a:t>
            </a:r>
            <a:endParaRPr lang="ko-KR" alt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9690D10-7480-4661-921D-A496943EA0A1}"/>
              </a:ext>
            </a:extLst>
          </p:cNvPr>
          <p:cNvGraphicFramePr>
            <a:graphicFrameLocks noGrp="1"/>
          </p:cNvGraphicFramePr>
          <p:nvPr>
            <p:ph idx="1"/>
            <p:extLst>
              <p:ext uri="{D42A27DB-BD31-4B8C-83A1-F6EECF244321}">
                <p14:modId xmlns:p14="http://schemas.microsoft.com/office/powerpoint/2010/main" val="2000661489"/>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9270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4791"/>
    </mc:Choice>
    <mc:Fallback xmlns="">
      <p:transition spd="slow" advTm="2479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723E18-9D93-4257-B882-A0441F6D8EEB}"/>
              </a:ext>
            </a:extLst>
          </p:cNvPr>
          <p:cNvSpPr>
            <a:spLocks noGrp="1"/>
          </p:cNvSpPr>
          <p:nvPr>
            <p:ph type="title"/>
          </p:nvPr>
        </p:nvSpPr>
        <p:spPr>
          <a:xfrm>
            <a:off x="581192" y="702156"/>
            <a:ext cx="11029616" cy="1188720"/>
          </a:xfrm>
        </p:spPr>
        <p:txBody>
          <a:bodyPr>
            <a:normAutofit/>
          </a:bodyPr>
          <a:lstStyle/>
          <a:p>
            <a:r>
              <a:rPr lang="en-US" altLang="ko-KR">
                <a:solidFill>
                  <a:schemeClr val="tx1">
                    <a:lumMod val="85000"/>
                    <a:lumOff val="15000"/>
                  </a:schemeClr>
                </a:solidFill>
              </a:rPr>
              <a:t>Improvement</a:t>
            </a:r>
            <a:endParaRPr lang="ko-KR" alt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D2963B5-A1F6-49D4-99D5-D75FB7EC144C}"/>
              </a:ext>
            </a:extLst>
          </p:cNvPr>
          <p:cNvGraphicFramePr>
            <a:graphicFrameLocks noGrp="1"/>
          </p:cNvGraphicFramePr>
          <p:nvPr>
            <p:ph idx="1"/>
            <p:extLst>
              <p:ext uri="{D42A27DB-BD31-4B8C-83A1-F6EECF244321}">
                <p14:modId xmlns:p14="http://schemas.microsoft.com/office/powerpoint/2010/main" val="4968915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67000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1816"/>
    </mc:Choice>
    <mc:Fallback xmlns="">
      <p:transition spd="slow" advTm="1181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729C41B-D267-4E36-839B-856CD98AFFE8}"/>
              </a:ext>
            </a:extLst>
          </p:cNvPr>
          <p:cNvSpPr>
            <a:spLocks noGrp="1"/>
          </p:cNvSpPr>
          <p:nvPr>
            <p:ph type="title"/>
          </p:nvPr>
        </p:nvSpPr>
        <p:spPr>
          <a:xfrm>
            <a:off x="581192" y="702156"/>
            <a:ext cx="11029616" cy="1188720"/>
          </a:xfrm>
        </p:spPr>
        <p:txBody>
          <a:bodyPr>
            <a:normAutofit/>
          </a:bodyPr>
          <a:lstStyle/>
          <a:p>
            <a:r>
              <a:rPr lang="en-US" altLang="ko-KR">
                <a:solidFill>
                  <a:schemeClr val="tx1">
                    <a:lumMod val="85000"/>
                    <a:lumOff val="15000"/>
                  </a:schemeClr>
                </a:solidFill>
              </a:rPr>
              <a:t>conclusion</a:t>
            </a:r>
            <a:endParaRPr lang="ko-KR" alt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360CE55-679E-4D6B-AC3C-3891D9B10100}"/>
              </a:ext>
            </a:extLst>
          </p:cNvPr>
          <p:cNvGraphicFramePr>
            <a:graphicFrameLocks noGrp="1"/>
          </p:cNvGraphicFramePr>
          <p:nvPr>
            <p:ph idx="1"/>
            <p:extLst>
              <p:ext uri="{D42A27DB-BD31-4B8C-83A1-F6EECF244321}">
                <p14:modId xmlns:p14="http://schemas.microsoft.com/office/powerpoint/2010/main" val="351229872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064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960"/>
    </mc:Choice>
    <mc:Fallback xmlns="">
      <p:transition spd="slow" advTm="329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610B07-5316-42FF-985E-C0D746E1F1D1}"/>
              </a:ext>
            </a:extLst>
          </p:cNvPr>
          <p:cNvPicPr>
            <a:picLocks noChangeAspect="1"/>
          </p:cNvPicPr>
          <p:nvPr/>
        </p:nvPicPr>
        <p:blipFill>
          <a:blip r:embed="rId3"/>
          <a:stretch>
            <a:fillRect/>
          </a:stretch>
        </p:blipFill>
        <p:spPr>
          <a:xfrm>
            <a:off x="751476" y="541065"/>
            <a:ext cx="4856385" cy="3435892"/>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784B4BC5-B3BD-4A46-B8F1-44879975C9D7}"/>
              </a:ext>
            </a:extLst>
          </p:cNvPr>
          <p:cNvPicPr>
            <a:picLocks noGrp="1" noChangeAspect="1"/>
          </p:cNvPicPr>
          <p:nvPr>
            <p:ph idx="1"/>
          </p:nvPr>
        </p:nvPicPr>
        <p:blipFill rotWithShape="1">
          <a:blip r:embed="rId4"/>
          <a:srcRect b="17387"/>
          <a:stretch/>
        </p:blipFill>
        <p:spPr>
          <a:xfrm>
            <a:off x="6239931" y="859460"/>
            <a:ext cx="5509282" cy="2799099"/>
          </a:xfrm>
          <a:prstGeom prst="rect">
            <a:avLst/>
          </a:prstGeom>
        </p:spPr>
      </p:pic>
      <p:sp>
        <p:nvSpPr>
          <p:cNvPr id="22" name="Rectangle 2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F26A27-B506-4DCC-8DE1-682B52A9DB9B}"/>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altLang="ko-KR" sz="4000">
                <a:solidFill>
                  <a:srgbClr val="FFFFFF"/>
                </a:solidFill>
              </a:rPr>
              <a:t>General statistics</a:t>
            </a:r>
          </a:p>
        </p:txBody>
      </p:sp>
    </p:spTree>
    <p:extLst>
      <p:ext uri="{BB962C8B-B14F-4D97-AF65-F5344CB8AC3E}">
        <p14:creationId xmlns:p14="http://schemas.microsoft.com/office/powerpoint/2010/main" val="3927717259"/>
      </p:ext>
    </p:extLst>
  </p:cSld>
  <p:clrMapOvr>
    <a:masterClrMapping/>
  </p:clrMapOvr>
  <mc:AlternateContent xmlns:mc="http://schemas.openxmlformats.org/markup-compatibility/2006" xmlns:p14="http://schemas.microsoft.com/office/powerpoint/2010/main">
    <mc:Choice Requires="p14">
      <p:transition spd="slow" p14:dur="2000" advTm="45364"/>
    </mc:Choice>
    <mc:Fallback xmlns="">
      <p:transition spd="slow" advTm="453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1C8A5-3FF1-43FB-B8D8-3E80EEB81241}"/>
              </a:ext>
            </a:extLst>
          </p:cNvPr>
          <p:cNvSpPr>
            <a:spLocks noGrp="1"/>
          </p:cNvSpPr>
          <p:nvPr>
            <p:ph type="title"/>
          </p:nvPr>
        </p:nvSpPr>
        <p:spPr>
          <a:xfrm>
            <a:off x="581192" y="1124999"/>
            <a:ext cx="4076149" cy="4608003"/>
          </a:xfrm>
        </p:spPr>
        <p:txBody>
          <a:bodyPr anchor="ctr">
            <a:normAutofit/>
          </a:bodyPr>
          <a:lstStyle/>
          <a:p>
            <a:r>
              <a:rPr lang="en-US" altLang="ko-KR" sz="4000">
                <a:solidFill>
                  <a:schemeClr val="accent1"/>
                </a:solidFill>
              </a:rPr>
              <a:t>Background of this research</a:t>
            </a:r>
            <a:endParaRPr lang="ko-KR" altLang="en-US"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Content Placeholder 2">
            <a:extLst>
              <a:ext uri="{FF2B5EF4-FFF2-40B4-BE49-F238E27FC236}">
                <a16:creationId xmlns:a16="http://schemas.microsoft.com/office/drawing/2014/main" id="{85280A2D-CA7B-4587-BAA0-3C10379EF6D5}"/>
              </a:ext>
            </a:extLst>
          </p:cNvPr>
          <p:cNvSpPr>
            <a:spLocks noGrp="1"/>
          </p:cNvSpPr>
          <p:nvPr>
            <p:ph idx="1"/>
          </p:nvPr>
        </p:nvSpPr>
        <p:spPr>
          <a:xfrm>
            <a:off x="5117586" y="1124998"/>
            <a:ext cx="6143248" cy="4608003"/>
          </a:xfrm>
        </p:spPr>
        <p:txBody>
          <a:bodyPr>
            <a:normAutofit/>
          </a:bodyPr>
          <a:lstStyle/>
          <a:p>
            <a:r>
              <a:rPr lang="en-US" altLang="ko-KR" sz="2000"/>
              <a:t>Unclear what has caused the fire exactly</a:t>
            </a:r>
          </a:p>
          <a:p>
            <a:r>
              <a:rPr lang="en-US" altLang="ko-KR" sz="2000"/>
              <a:t>Natural fire?</a:t>
            </a:r>
          </a:p>
          <a:p>
            <a:pPr lvl="1"/>
            <a:r>
              <a:rPr lang="en-US" altLang="ko-KR" sz="2000"/>
              <a:t>From heat</a:t>
            </a:r>
          </a:p>
          <a:p>
            <a:pPr lvl="1"/>
            <a:r>
              <a:rPr lang="en-US" altLang="ko-KR" sz="2000"/>
              <a:t>From thunder</a:t>
            </a:r>
          </a:p>
          <a:p>
            <a:r>
              <a:rPr lang="en-US" altLang="ko-KR" sz="2000"/>
              <a:t>Human?</a:t>
            </a:r>
          </a:p>
          <a:p>
            <a:r>
              <a:rPr lang="en-US" altLang="ko-KR" sz="2000"/>
              <a:t>Most feasible theory is that it has been caused by heat from global warming</a:t>
            </a:r>
          </a:p>
          <a:p>
            <a:endParaRPr lang="en-US" altLang="ko-KR" sz="2000"/>
          </a:p>
        </p:txBody>
      </p:sp>
    </p:spTree>
    <p:extLst>
      <p:ext uri="{BB962C8B-B14F-4D97-AF65-F5344CB8AC3E}">
        <p14:creationId xmlns:p14="http://schemas.microsoft.com/office/powerpoint/2010/main" val="2444658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4685"/>
    </mc:Choice>
    <mc:Fallback xmlns="">
      <p:transition spd="slow" advTm="2468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9BC53-C460-4855-AAEC-D7377CE60F35}"/>
              </a:ext>
            </a:extLst>
          </p:cNvPr>
          <p:cNvSpPr>
            <a:spLocks noGrp="1"/>
          </p:cNvSpPr>
          <p:nvPr>
            <p:ph type="title"/>
          </p:nvPr>
        </p:nvSpPr>
        <p:spPr>
          <a:xfrm>
            <a:off x="581192" y="1124999"/>
            <a:ext cx="4076149" cy="4608003"/>
          </a:xfrm>
        </p:spPr>
        <p:txBody>
          <a:bodyPr anchor="ctr">
            <a:normAutofit/>
          </a:bodyPr>
          <a:lstStyle/>
          <a:p>
            <a:r>
              <a:rPr lang="en-US" altLang="ko-KR" sz="4000">
                <a:solidFill>
                  <a:schemeClr val="accent1"/>
                </a:solidFill>
              </a:rPr>
              <a:t>aim</a:t>
            </a:r>
            <a:endParaRPr lang="ko-KR" altLang="en-US"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5145034-B90C-4FB3-90FD-3C2F668EC422}"/>
              </a:ext>
            </a:extLst>
          </p:cNvPr>
          <p:cNvSpPr>
            <a:spLocks noGrp="1"/>
          </p:cNvSpPr>
          <p:nvPr>
            <p:ph idx="1"/>
          </p:nvPr>
        </p:nvSpPr>
        <p:spPr>
          <a:xfrm>
            <a:off x="5117586" y="1124998"/>
            <a:ext cx="6143248" cy="4608003"/>
          </a:xfrm>
        </p:spPr>
        <p:txBody>
          <a:bodyPr>
            <a:normAutofit/>
          </a:bodyPr>
          <a:lstStyle/>
          <a:p>
            <a:r>
              <a:rPr lang="en-US" altLang="ko-KR" sz="2000"/>
              <a:t>Find out whether climate has correlation to the fire</a:t>
            </a:r>
          </a:p>
          <a:p>
            <a:r>
              <a:rPr lang="en-US" altLang="ko-KR" sz="2000"/>
              <a:t>Temperature</a:t>
            </a:r>
          </a:p>
          <a:p>
            <a:r>
              <a:rPr lang="en-US" altLang="ko-KR" sz="2000"/>
              <a:t>Solar Exposure</a:t>
            </a:r>
          </a:p>
          <a:p>
            <a:r>
              <a:rPr lang="en-US" altLang="ko-KR" sz="2000"/>
              <a:t>Rainfall</a:t>
            </a:r>
          </a:p>
        </p:txBody>
      </p:sp>
    </p:spTree>
    <p:extLst>
      <p:ext uri="{BB962C8B-B14F-4D97-AF65-F5344CB8AC3E}">
        <p14:creationId xmlns:p14="http://schemas.microsoft.com/office/powerpoint/2010/main" val="3828911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3312"/>
    </mc:Choice>
    <mc:Fallback xmlns="">
      <p:transition spd="slow" advTm="1331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9ED39BF-F0CA-420C-BD57-2CFC672FAF5D}"/>
              </a:ext>
            </a:extLst>
          </p:cNvPr>
          <p:cNvSpPr>
            <a:spLocks noGrp="1"/>
          </p:cNvSpPr>
          <p:nvPr>
            <p:ph type="title"/>
          </p:nvPr>
        </p:nvSpPr>
        <p:spPr>
          <a:xfrm>
            <a:off x="581192" y="702156"/>
            <a:ext cx="11029616" cy="1188720"/>
          </a:xfrm>
        </p:spPr>
        <p:txBody>
          <a:bodyPr>
            <a:normAutofit/>
          </a:bodyPr>
          <a:lstStyle/>
          <a:p>
            <a:r>
              <a:rPr lang="en-US" altLang="ko-KR">
                <a:solidFill>
                  <a:schemeClr val="tx1">
                    <a:lumMod val="85000"/>
                    <a:lumOff val="15000"/>
                  </a:schemeClr>
                </a:solidFill>
              </a:rPr>
              <a:t>data</a:t>
            </a:r>
            <a:endParaRPr lang="ko-KR" alt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0C09DE0-6CD4-4962-8DAC-30B8190AA296}"/>
              </a:ext>
            </a:extLst>
          </p:cNvPr>
          <p:cNvGraphicFramePr>
            <a:graphicFrameLocks noGrp="1"/>
          </p:cNvGraphicFramePr>
          <p:nvPr>
            <p:ph idx="1"/>
            <p:extLst>
              <p:ext uri="{D42A27DB-BD31-4B8C-83A1-F6EECF244321}">
                <p14:modId xmlns:p14="http://schemas.microsoft.com/office/powerpoint/2010/main" val="32546843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8409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3056"/>
    </mc:Choice>
    <mc:Fallback xmlns="">
      <p:transition spd="slow" advTm="7305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896A84F-C0F5-43A7-8746-E7E9E99918DF}"/>
              </a:ext>
            </a:extLst>
          </p:cNvPr>
          <p:cNvSpPr>
            <a:spLocks noGrp="1"/>
          </p:cNvSpPr>
          <p:nvPr>
            <p:ph type="title"/>
          </p:nvPr>
        </p:nvSpPr>
        <p:spPr>
          <a:xfrm>
            <a:off x="581192" y="702156"/>
            <a:ext cx="11029616" cy="1188720"/>
          </a:xfrm>
        </p:spPr>
        <p:txBody>
          <a:bodyPr>
            <a:normAutofit/>
          </a:bodyPr>
          <a:lstStyle/>
          <a:p>
            <a:r>
              <a:rPr lang="en-US" altLang="ko-KR">
                <a:solidFill>
                  <a:schemeClr val="tx1">
                    <a:lumMod val="85000"/>
                    <a:lumOff val="15000"/>
                  </a:schemeClr>
                </a:solidFill>
              </a:rPr>
              <a:t>Data processing and clean up</a:t>
            </a:r>
            <a:endParaRPr lang="ko-KR" alt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C452788-B884-41CB-813A-FDFEFAA53CF4}"/>
              </a:ext>
            </a:extLst>
          </p:cNvPr>
          <p:cNvGraphicFramePr>
            <a:graphicFrameLocks noGrp="1"/>
          </p:cNvGraphicFramePr>
          <p:nvPr>
            <p:ph idx="1"/>
            <p:extLst>
              <p:ext uri="{D42A27DB-BD31-4B8C-83A1-F6EECF244321}">
                <p14:modId xmlns:p14="http://schemas.microsoft.com/office/powerpoint/2010/main" val="292877227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5016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6440"/>
    </mc:Choice>
    <mc:Fallback xmlns="">
      <p:transition spd="slow" advTm="3644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alendar&#10;&#10;Description automatically generated with medium confidence">
            <a:extLst>
              <a:ext uri="{FF2B5EF4-FFF2-40B4-BE49-F238E27FC236}">
                <a16:creationId xmlns:a16="http://schemas.microsoft.com/office/drawing/2014/main" id="{4B630EF3-DACA-4EBD-8544-E78CA1E98A5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447234" y="972790"/>
            <a:ext cx="11301984" cy="2486436"/>
          </a:xfrm>
          <a:prstGeom prst="rect">
            <a:avLst/>
          </a:prstGeom>
          <a:noFill/>
        </p:spPr>
      </p:pic>
      <p:sp>
        <p:nvSpPr>
          <p:cNvPr id="19" name="Rectangle 18">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A44EB6-2ECF-4159-A797-D8A331A7762A}"/>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altLang="ko-KR" sz="4000" dirty="0">
                <a:solidFill>
                  <a:srgbClr val="FFFFFF"/>
                </a:solidFill>
              </a:rPr>
              <a:t>General </a:t>
            </a:r>
            <a:r>
              <a:rPr lang="en-US" altLang="ko-KR" sz="4000" dirty="0" err="1">
                <a:solidFill>
                  <a:srgbClr val="FFFFFF"/>
                </a:solidFill>
              </a:rPr>
              <a:t>eda</a:t>
            </a:r>
            <a:r>
              <a:rPr lang="en-US" altLang="ko-KR" sz="4000" dirty="0">
                <a:solidFill>
                  <a:srgbClr val="FFFFFF"/>
                </a:solidFill>
              </a:rPr>
              <a:t> – description of data</a:t>
            </a:r>
          </a:p>
        </p:txBody>
      </p:sp>
    </p:spTree>
    <p:extLst>
      <p:ext uri="{BB962C8B-B14F-4D97-AF65-F5344CB8AC3E}">
        <p14:creationId xmlns:p14="http://schemas.microsoft.com/office/powerpoint/2010/main" val="521122675"/>
      </p:ext>
    </p:extLst>
  </p:cSld>
  <p:clrMapOvr>
    <a:masterClrMapping/>
  </p:clrMapOvr>
  <mc:AlternateContent xmlns:mc="http://schemas.openxmlformats.org/markup-compatibility/2006" xmlns:p14="http://schemas.microsoft.com/office/powerpoint/2010/main">
    <mc:Choice Requires="p14">
      <p:transition spd="slow" p14:dur="2000" advTm="31678"/>
    </mc:Choice>
    <mc:Fallback xmlns="">
      <p:transition spd="slow" advTm="316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4" name="Rectangle 20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6" name="Rectangle 20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8" name="Rectangle 207">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10" name="Rectangle 20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BB57EC-B317-4ABB-B9B8-4C7E6C3CB9CA}"/>
              </a:ext>
            </a:extLst>
          </p:cNvPr>
          <p:cNvPicPr/>
          <p:nvPr/>
        </p:nvPicPr>
        <p:blipFill rotWithShape="1">
          <a:blip r:embed="rId3">
            <a:extLst>
              <a:ext uri="{28A0092B-C50C-407E-A947-70E740481C1C}">
                <a14:useLocalDpi xmlns:a14="http://schemas.microsoft.com/office/drawing/2010/main" val="0"/>
              </a:ext>
            </a:extLst>
          </a:blip>
          <a:srcRect l="5882" r="8392" b="4"/>
          <a:stretch/>
        </p:blipFill>
        <p:spPr bwMode="auto">
          <a:xfrm>
            <a:off x="1394474" y="541065"/>
            <a:ext cx="3570389" cy="3435892"/>
          </a:xfrm>
          <a:prstGeom prst="rect">
            <a:avLst/>
          </a:prstGeom>
          <a:noFill/>
        </p:spPr>
      </p:pic>
      <p:pic>
        <p:nvPicPr>
          <p:cNvPr id="4" name="Picture 3" descr="Chart, bar chart&#10;&#10;Description automatically generated">
            <a:extLst>
              <a:ext uri="{FF2B5EF4-FFF2-40B4-BE49-F238E27FC236}">
                <a16:creationId xmlns:a16="http://schemas.microsoft.com/office/drawing/2014/main" id="{1109F146-08D5-48FA-815B-7D651080D970}"/>
              </a:ext>
            </a:extLst>
          </p:cNvPr>
          <p:cNvPicPr/>
          <p:nvPr/>
        </p:nvPicPr>
        <p:blipFill rotWithShape="1">
          <a:blip r:embed="rId4">
            <a:extLst>
              <a:ext uri="{28A0092B-C50C-407E-A947-70E740481C1C}">
                <a14:useLocalDpi xmlns:a14="http://schemas.microsoft.com/office/drawing/2010/main" val="0"/>
              </a:ext>
            </a:extLst>
          </a:blip>
          <a:srcRect t="4119" r="-1" b="-2643"/>
          <a:stretch/>
        </p:blipFill>
        <p:spPr bwMode="auto">
          <a:xfrm>
            <a:off x="5884357" y="518358"/>
            <a:ext cx="5509282" cy="3338149"/>
          </a:xfrm>
          <a:prstGeom prst="rect">
            <a:avLst/>
          </a:prstGeom>
          <a:noFill/>
        </p:spPr>
      </p:pic>
      <p:sp>
        <p:nvSpPr>
          <p:cNvPr id="212" name="Rectangle 2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4" name="Rectangle 213">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4D3FA9-A94A-421E-84DE-FA2EA68F539A}"/>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altLang="ko-KR" sz="4000">
                <a:solidFill>
                  <a:srgbClr val="FFFFFF"/>
                </a:solidFill>
              </a:rPr>
              <a:t>Eda - fire</a:t>
            </a:r>
          </a:p>
        </p:txBody>
      </p:sp>
    </p:spTree>
    <p:extLst>
      <p:ext uri="{BB962C8B-B14F-4D97-AF65-F5344CB8AC3E}">
        <p14:creationId xmlns:p14="http://schemas.microsoft.com/office/powerpoint/2010/main" val="61448429"/>
      </p:ext>
    </p:extLst>
  </p:cSld>
  <p:clrMapOvr>
    <a:masterClrMapping/>
  </p:clrMapOvr>
  <mc:AlternateContent xmlns:mc="http://schemas.openxmlformats.org/markup-compatibility/2006" xmlns:p14="http://schemas.microsoft.com/office/powerpoint/2010/main">
    <mc:Choice Requires="p14">
      <p:transition spd="slow" p14:dur="2000" advTm="48379"/>
    </mc:Choice>
    <mc:Fallback xmlns="">
      <p:transition spd="slow" advTm="483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170</TotalTime>
  <Words>621</Words>
  <Application>Microsoft Office PowerPoint</Application>
  <PresentationFormat>와이드스크린</PresentationFormat>
  <Paragraphs>120</Paragraphs>
  <Slides>23</Slides>
  <Notes>18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23</vt:i4>
      </vt:variant>
    </vt:vector>
  </HeadingPairs>
  <TitlesOfParts>
    <vt:vector size="29" baseType="lpstr">
      <vt:lpstr>맑은 고딕</vt:lpstr>
      <vt:lpstr>Century Schoolbook</vt:lpstr>
      <vt:lpstr>Franklin Gothic Book</vt:lpstr>
      <vt:lpstr>Gill Sans MT</vt:lpstr>
      <vt:lpstr>Wingdings 2</vt:lpstr>
      <vt:lpstr>DividendVTI</vt:lpstr>
      <vt:lpstr>Data analysis and visualization on Australian bushfire  2019-2020</vt:lpstr>
      <vt:lpstr>Australia fire 2019-2020</vt:lpstr>
      <vt:lpstr>General statistics</vt:lpstr>
      <vt:lpstr>Background of this research</vt:lpstr>
      <vt:lpstr>aim</vt:lpstr>
      <vt:lpstr>data</vt:lpstr>
      <vt:lpstr>Data processing and clean up</vt:lpstr>
      <vt:lpstr>General eda – description of data</vt:lpstr>
      <vt:lpstr>Eda - fire</vt:lpstr>
      <vt:lpstr>Time line of fire</vt:lpstr>
      <vt:lpstr>EDA - Temperature</vt:lpstr>
      <vt:lpstr>Timeline of rainfall</vt:lpstr>
      <vt:lpstr>Timeline of solar exposure</vt:lpstr>
      <vt:lpstr>Correlation</vt:lpstr>
      <vt:lpstr>pairplot</vt:lpstr>
      <vt:lpstr>Maps - fire</vt:lpstr>
      <vt:lpstr>Maps – solar exposure</vt:lpstr>
      <vt:lpstr>Maps - rainfall</vt:lpstr>
      <vt:lpstr>Maps – Max Temperature</vt:lpstr>
      <vt:lpstr>discussion</vt:lpstr>
      <vt:lpstr>limitation</vt:lpstr>
      <vt:lpstr>Improvement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visualization on Australian bushfire  2019-2020</dc:title>
  <dc:creator>Jeon Hyun Soo</dc:creator>
  <cp:lastModifiedBy>Christopher Butler</cp:lastModifiedBy>
  <cp:revision>12</cp:revision>
  <dcterms:created xsi:type="dcterms:W3CDTF">2021-05-07T02:59:36Z</dcterms:created>
  <dcterms:modified xsi:type="dcterms:W3CDTF">2022-02-24T07:18:27Z</dcterms:modified>
</cp:coreProperties>
</file>