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83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6" r:id="rId14"/>
    <p:sldId id="299" r:id="rId15"/>
    <p:sldId id="301" r:id="rId16"/>
    <p:sldId id="297" r:id="rId17"/>
    <p:sldId id="294" r:id="rId18"/>
    <p:sldId id="300" r:id="rId19"/>
    <p:sldId id="295" r:id="rId20"/>
    <p:sldId id="298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BC399-DA28-405C-ABED-C39A4D2081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37B6BEB-BB5A-4371-9008-46687A916080}">
      <dgm:prSet/>
      <dgm:spPr/>
      <dgm:t>
        <a:bodyPr/>
        <a:lstStyle/>
        <a:p>
          <a:r>
            <a:rPr lang="en-US"/>
            <a:t>Demonstrated it’s not uncommon for patient to have poor understanding</a:t>
          </a:r>
        </a:p>
      </dgm:t>
    </dgm:pt>
    <dgm:pt modelId="{FE268389-5243-4986-8704-D64CDFCCC069}" type="parTrans" cxnId="{931397FB-9F6A-4DBC-A398-03FF881FE37C}">
      <dgm:prSet/>
      <dgm:spPr/>
      <dgm:t>
        <a:bodyPr/>
        <a:lstStyle/>
        <a:p>
          <a:endParaRPr lang="en-US"/>
        </a:p>
      </dgm:t>
    </dgm:pt>
    <dgm:pt modelId="{27F2C56A-F32A-4A96-9667-AFBE208ECB85}" type="sibTrans" cxnId="{931397FB-9F6A-4DBC-A398-03FF881FE37C}">
      <dgm:prSet/>
      <dgm:spPr/>
      <dgm:t>
        <a:bodyPr/>
        <a:lstStyle/>
        <a:p>
          <a:endParaRPr lang="en-US"/>
        </a:p>
      </dgm:t>
    </dgm:pt>
    <dgm:pt modelId="{FFE61CBE-00E3-4FBB-B5F3-7914413B7BDD}">
      <dgm:prSet/>
      <dgm:spPr/>
      <dgm:t>
        <a:bodyPr/>
        <a:lstStyle/>
        <a:p>
          <a:r>
            <a:rPr lang="en-US"/>
            <a:t>Understanding can lead to being more engaged</a:t>
          </a:r>
        </a:p>
      </dgm:t>
    </dgm:pt>
    <dgm:pt modelId="{FD13A622-B195-424E-9676-B7AEC8159B0F}" type="parTrans" cxnId="{70FF217D-7340-4E80-91D1-814F3A168A82}">
      <dgm:prSet/>
      <dgm:spPr/>
      <dgm:t>
        <a:bodyPr/>
        <a:lstStyle/>
        <a:p>
          <a:endParaRPr lang="en-US"/>
        </a:p>
      </dgm:t>
    </dgm:pt>
    <dgm:pt modelId="{3F2EA305-11B7-4C3B-9139-E66AFC4ED183}" type="sibTrans" cxnId="{70FF217D-7340-4E80-91D1-814F3A168A82}">
      <dgm:prSet/>
      <dgm:spPr/>
      <dgm:t>
        <a:bodyPr/>
        <a:lstStyle/>
        <a:p>
          <a:endParaRPr lang="en-US"/>
        </a:p>
      </dgm:t>
    </dgm:pt>
    <dgm:pt modelId="{A1FEA010-BA5F-4F27-A42D-B575BCFFB7E8}" type="pres">
      <dgm:prSet presAssocID="{AF0BC399-DA28-405C-ABED-C39A4D208153}" presName="root" presStyleCnt="0">
        <dgm:presLayoutVars>
          <dgm:dir/>
          <dgm:resizeHandles val="exact"/>
        </dgm:presLayoutVars>
      </dgm:prSet>
      <dgm:spPr/>
    </dgm:pt>
    <dgm:pt modelId="{62C29867-063F-4517-9B23-FB690A99C40C}" type="pres">
      <dgm:prSet presAssocID="{637B6BEB-BB5A-4371-9008-46687A916080}" presName="compNode" presStyleCnt="0"/>
      <dgm:spPr/>
    </dgm:pt>
    <dgm:pt modelId="{709D6A79-DA42-429C-A2A7-E3091E6F51F3}" type="pres">
      <dgm:prSet presAssocID="{637B6BEB-BB5A-4371-9008-46687A916080}" presName="bgRect" presStyleLbl="bgShp" presStyleIdx="0" presStyleCnt="2"/>
      <dgm:spPr/>
    </dgm:pt>
    <dgm:pt modelId="{0F91652D-112F-4479-8850-0465F9B8182D}" type="pres">
      <dgm:prSet presAssocID="{637B6BEB-BB5A-4371-9008-46687A9160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3F8D286-6E0C-4172-826B-E55DD934F63E}" type="pres">
      <dgm:prSet presAssocID="{637B6BEB-BB5A-4371-9008-46687A916080}" presName="spaceRect" presStyleCnt="0"/>
      <dgm:spPr/>
    </dgm:pt>
    <dgm:pt modelId="{C9490058-2816-4789-8AB2-139EA7A89523}" type="pres">
      <dgm:prSet presAssocID="{637B6BEB-BB5A-4371-9008-46687A916080}" presName="parTx" presStyleLbl="revTx" presStyleIdx="0" presStyleCnt="2">
        <dgm:presLayoutVars>
          <dgm:chMax val="0"/>
          <dgm:chPref val="0"/>
        </dgm:presLayoutVars>
      </dgm:prSet>
      <dgm:spPr/>
    </dgm:pt>
    <dgm:pt modelId="{71401487-DFDD-468E-A068-66AF9E18B143}" type="pres">
      <dgm:prSet presAssocID="{27F2C56A-F32A-4A96-9667-AFBE208ECB85}" presName="sibTrans" presStyleCnt="0"/>
      <dgm:spPr/>
    </dgm:pt>
    <dgm:pt modelId="{4A529299-9450-49F5-997A-74E116338A61}" type="pres">
      <dgm:prSet presAssocID="{FFE61CBE-00E3-4FBB-B5F3-7914413B7BDD}" presName="compNode" presStyleCnt="0"/>
      <dgm:spPr/>
    </dgm:pt>
    <dgm:pt modelId="{C3248B33-B3AD-46C9-9190-DD8225C7303B}" type="pres">
      <dgm:prSet presAssocID="{FFE61CBE-00E3-4FBB-B5F3-7914413B7BDD}" presName="bgRect" presStyleLbl="bgShp" presStyleIdx="1" presStyleCnt="2"/>
      <dgm:spPr/>
    </dgm:pt>
    <dgm:pt modelId="{227DA43A-E96A-4BA0-9DE7-3298882E9F47}" type="pres">
      <dgm:prSet presAssocID="{FFE61CBE-00E3-4FBB-B5F3-7914413B7B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301780-3C14-45B5-A036-9544512CA475}" type="pres">
      <dgm:prSet presAssocID="{FFE61CBE-00E3-4FBB-B5F3-7914413B7BDD}" presName="spaceRect" presStyleCnt="0"/>
      <dgm:spPr/>
    </dgm:pt>
    <dgm:pt modelId="{E9AED6C6-0334-47E8-948A-32EA9007DC19}" type="pres">
      <dgm:prSet presAssocID="{FFE61CBE-00E3-4FBB-B5F3-7914413B7B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A3E620-D26A-40A2-8946-E16F72631B49}" type="presOf" srcId="{AF0BC399-DA28-405C-ABED-C39A4D208153}" destId="{A1FEA010-BA5F-4F27-A42D-B575BCFFB7E8}" srcOrd="0" destOrd="0" presId="urn:microsoft.com/office/officeart/2018/2/layout/IconVerticalSolidList"/>
    <dgm:cxn modelId="{70FF217D-7340-4E80-91D1-814F3A168A82}" srcId="{AF0BC399-DA28-405C-ABED-C39A4D208153}" destId="{FFE61CBE-00E3-4FBB-B5F3-7914413B7BDD}" srcOrd="1" destOrd="0" parTransId="{FD13A622-B195-424E-9676-B7AEC8159B0F}" sibTransId="{3F2EA305-11B7-4C3B-9139-E66AFC4ED183}"/>
    <dgm:cxn modelId="{7895ABAF-7CD6-462D-B962-59E6468D2361}" type="presOf" srcId="{637B6BEB-BB5A-4371-9008-46687A916080}" destId="{C9490058-2816-4789-8AB2-139EA7A89523}" srcOrd="0" destOrd="0" presId="urn:microsoft.com/office/officeart/2018/2/layout/IconVerticalSolidList"/>
    <dgm:cxn modelId="{931397FB-9F6A-4DBC-A398-03FF881FE37C}" srcId="{AF0BC399-DA28-405C-ABED-C39A4D208153}" destId="{637B6BEB-BB5A-4371-9008-46687A916080}" srcOrd="0" destOrd="0" parTransId="{FE268389-5243-4986-8704-D64CDFCCC069}" sibTransId="{27F2C56A-F32A-4A96-9667-AFBE208ECB85}"/>
    <dgm:cxn modelId="{4A87CFFB-6270-43FB-96FF-E9966ECDD60F}" type="presOf" srcId="{FFE61CBE-00E3-4FBB-B5F3-7914413B7BDD}" destId="{E9AED6C6-0334-47E8-948A-32EA9007DC19}" srcOrd="0" destOrd="0" presId="urn:microsoft.com/office/officeart/2018/2/layout/IconVerticalSolidList"/>
    <dgm:cxn modelId="{6C5DE395-2896-4F08-AEC3-EC57AE071907}" type="presParOf" srcId="{A1FEA010-BA5F-4F27-A42D-B575BCFFB7E8}" destId="{62C29867-063F-4517-9B23-FB690A99C40C}" srcOrd="0" destOrd="0" presId="urn:microsoft.com/office/officeart/2018/2/layout/IconVerticalSolidList"/>
    <dgm:cxn modelId="{99C9CB44-EC7C-43A1-8301-B89522B7529B}" type="presParOf" srcId="{62C29867-063F-4517-9B23-FB690A99C40C}" destId="{709D6A79-DA42-429C-A2A7-E3091E6F51F3}" srcOrd="0" destOrd="0" presId="urn:microsoft.com/office/officeart/2018/2/layout/IconVerticalSolidList"/>
    <dgm:cxn modelId="{80B473F0-A1BF-454D-B6C4-245C5DB904F7}" type="presParOf" srcId="{62C29867-063F-4517-9B23-FB690A99C40C}" destId="{0F91652D-112F-4479-8850-0465F9B8182D}" srcOrd="1" destOrd="0" presId="urn:microsoft.com/office/officeart/2018/2/layout/IconVerticalSolidList"/>
    <dgm:cxn modelId="{42F8FBA4-D440-45EE-BE07-8D46284C5A1C}" type="presParOf" srcId="{62C29867-063F-4517-9B23-FB690A99C40C}" destId="{53F8D286-6E0C-4172-826B-E55DD934F63E}" srcOrd="2" destOrd="0" presId="urn:microsoft.com/office/officeart/2018/2/layout/IconVerticalSolidList"/>
    <dgm:cxn modelId="{257E601F-2415-4E6C-BDD1-6C2C98DA73A8}" type="presParOf" srcId="{62C29867-063F-4517-9B23-FB690A99C40C}" destId="{C9490058-2816-4789-8AB2-139EA7A89523}" srcOrd="3" destOrd="0" presId="urn:microsoft.com/office/officeart/2018/2/layout/IconVerticalSolidList"/>
    <dgm:cxn modelId="{EB161B06-F88A-4548-9A87-64C963C32D81}" type="presParOf" srcId="{A1FEA010-BA5F-4F27-A42D-B575BCFFB7E8}" destId="{71401487-DFDD-468E-A068-66AF9E18B143}" srcOrd="1" destOrd="0" presId="urn:microsoft.com/office/officeart/2018/2/layout/IconVerticalSolidList"/>
    <dgm:cxn modelId="{697C273B-95AB-465C-943D-EE58E38E1032}" type="presParOf" srcId="{A1FEA010-BA5F-4F27-A42D-B575BCFFB7E8}" destId="{4A529299-9450-49F5-997A-74E116338A61}" srcOrd="2" destOrd="0" presId="urn:microsoft.com/office/officeart/2018/2/layout/IconVerticalSolidList"/>
    <dgm:cxn modelId="{5D8A7893-0D79-455D-A655-C4126663AA91}" type="presParOf" srcId="{4A529299-9450-49F5-997A-74E116338A61}" destId="{C3248B33-B3AD-46C9-9190-DD8225C7303B}" srcOrd="0" destOrd="0" presId="urn:microsoft.com/office/officeart/2018/2/layout/IconVerticalSolidList"/>
    <dgm:cxn modelId="{C44E680D-1E79-4483-A1E7-79A54950D67D}" type="presParOf" srcId="{4A529299-9450-49F5-997A-74E116338A61}" destId="{227DA43A-E96A-4BA0-9DE7-3298882E9F47}" srcOrd="1" destOrd="0" presId="urn:microsoft.com/office/officeart/2018/2/layout/IconVerticalSolidList"/>
    <dgm:cxn modelId="{07722FD8-F0FB-4D53-B02A-58EABDB74FA9}" type="presParOf" srcId="{4A529299-9450-49F5-997A-74E116338A61}" destId="{08301780-3C14-45B5-A036-9544512CA475}" srcOrd="2" destOrd="0" presId="urn:microsoft.com/office/officeart/2018/2/layout/IconVerticalSolidList"/>
    <dgm:cxn modelId="{8137EC2A-C7DC-450C-A18B-B791DDC4559F}" type="presParOf" srcId="{4A529299-9450-49F5-997A-74E116338A61}" destId="{E9AED6C6-0334-47E8-948A-32EA9007DC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933AD-60B1-46C4-BAA6-80CCAB04205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D75CA0-67D4-49A5-8657-0C596E5E0820}">
      <dgm:prSet/>
      <dgm:spPr/>
      <dgm:t>
        <a:bodyPr/>
        <a:lstStyle/>
        <a:p>
          <a:pPr>
            <a:defRPr cap="all"/>
          </a:pPr>
          <a:r>
            <a:rPr lang="en-US"/>
            <a:t>Very broad</a:t>
          </a:r>
        </a:p>
      </dgm:t>
    </dgm:pt>
    <dgm:pt modelId="{C767C53C-84F1-4AFE-AB47-5F1515022515}" type="parTrans" cxnId="{D4EA0BE3-3EA2-4689-A0B8-C3085C70B853}">
      <dgm:prSet/>
      <dgm:spPr/>
      <dgm:t>
        <a:bodyPr/>
        <a:lstStyle/>
        <a:p>
          <a:endParaRPr lang="en-US"/>
        </a:p>
      </dgm:t>
    </dgm:pt>
    <dgm:pt modelId="{5B59389C-9563-4460-987D-944915552ECF}" type="sibTrans" cxnId="{D4EA0BE3-3EA2-4689-A0B8-C3085C70B853}">
      <dgm:prSet/>
      <dgm:spPr/>
      <dgm:t>
        <a:bodyPr/>
        <a:lstStyle/>
        <a:p>
          <a:endParaRPr lang="en-US"/>
        </a:p>
      </dgm:t>
    </dgm:pt>
    <dgm:pt modelId="{5AAF7668-59A7-4AF7-81B9-5EF79F296C6F}">
      <dgm:prSet/>
      <dgm:spPr/>
      <dgm:t>
        <a:bodyPr/>
        <a:lstStyle/>
        <a:p>
          <a:pPr>
            <a:defRPr cap="all"/>
          </a:pPr>
          <a:r>
            <a:rPr lang="en-US"/>
            <a:t>No universal solution</a:t>
          </a:r>
        </a:p>
      </dgm:t>
    </dgm:pt>
    <dgm:pt modelId="{8F0AE9BE-FA7F-4BF5-B3D5-7D295BC6E8A5}" type="parTrans" cxnId="{11B1614E-34E6-46B0-8461-FD7B3648C7A8}">
      <dgm:prSet/>
      <dgm:spPr/>
      <dgm:t>
        <a:bodyPr/>
        <a:lstStyle/>
        <a:p>
          <a:endParaRPr lang="en-US"/>
        </a:p>
      </dgm:t>
    </dgm:pt>
    <dgm:pt modelId="{C04381A6-632E-43F7-8B1F-C58B208F50E4}" type="sibTrans" cxnId="{11B1614E-34E6-46B0-8461-FD7B3648C7A8}">
      <dgm:prSet/>
      <dgm:spPr/>
      <dgm:t>
        <a:bodyPr/>
        <a:lstStyle/>
        <a:p>
          <a:endParaRPr lang="en-US"/>
        </a:p>
      </dgm:t>
    </dgm:pt>
    <dgm:pt modelId="{ADBE6373-BA36-4D64-B21F-CFD68AAB0F87}">
      <dgm:prSet/>
      <dgm:spPr/>
      <dgm:t>
        <a:bodyPr/>
        <a:lstStyle/>
        <a:p>
          <a:pPr>
            <a:defRPr cap="all"/>
          </a:pPr>
          <a:r>
            <a:rPr lang="en-US"/>
            <a:t>Variety of data</a:t>
          </a:r>
        </a:p>
      </dgm:t>
    </dgm:pt>
    <dgm:pt modelId="{B3A65236-BA4E-4DAE-B074-7C4D81AA6568}" type="parTrans" cxnId="{C7310CB5-3343-4F45-B678-20A8827BEDAA}">
      <dgm:prSet/>
      <dgm:spPr/>
      <dgm:t>
        <a:bodyPr/>
        <a:lstStyle/>
        <a:p>
          <a:endParaRPr lang="en-US"/>
        </a:p>
      </dgm:t>
    </dgm:pt>
    <dgm:pt modelId="{92289AB1-E7A4-4AAD-98EA-516DA26CB182}" type="sibTrans" cxnId="{C7310CB5-3343-4F45-B678-20A8827BEDAA}">
      <dgm:prSet/>
      <dgm:spPr/>
      <dgm:t>
        <a:bodyPr/>
        <a:lstStyle/>
        <a:p>
          <a:endParaRPr lang="en-US"/>
        </a:p>
      </dgm:t>
    </dgm:pt>
    <dgm:pt modelId="{9F05AD57-FB76-454C-BEDD-BE41D6A8F0BB}">
      <dgm:prSet/>
      <dgm:spPr/>
      <dgm:t>
        <a:bodyPr/>
        <a:lstStyle/>
        <a:p>
          <a:pPr>
            <a:defRPr cap="all"/>
          </a:pPr>
          <a:r>
            <a:rPr lang="en-US"/>
            <a:t>Diversity of potential stakeholder</a:t>
          </a:r>
        </a:p>
      </dgm:t>
    </dgm:pt>
    <dgm:pt modelId="{7EC08753-F7A2-43A4-9BF1-9ED1802A508C}" type="parTrans" cxnId="{DFBA11CC-7C1D-4660-AFE0-75B54F0AD704}">
      <dgm:prSet/>
      <dgm:spPr/>
      <dgm:t>
        <a:bodyPr/>
        <a:lstStyle/>
        <a:p>
          <a:endParaRPr lang="en-US"/>
        </a:p>
      </dgm:t>
    </dgm:pt>
    <dgm:pt modelId="{FD09ADCC-C988-4CF8-91AD-E20DF3D301ED}" type="sibTrans" cxnId="{DFBA11CC-7C1D-4660-AFE0-75B54F0AD704}">
      <dgm:prSet/>
      <dgm:spPr/>
      <dgm:t>
        <a:bodyPr/>
        <a:lstStyle/>
        <a:p>
          <a:endParaRPr lang="en-US"/>
        </a:p>
      </dgm:t>
    </dgm:pt>
    <dgm:pt modelId="{9AFDE71C-A4F2-49C6-B024-8ACE3656B175}" type="pres">
      <dgm:prSet presAssocID="{D02933AD-60B1-46C4-BAA6-80CCAB042055}" presName="root" presStyleCnt="0">
        <dgm:presLayoutVars>
          <dgm:dir/>
          <dgm:resizeHandles val="exact"/>
        </dgm:presLayoutVars>
      </dgm:prSet>
      <dgm:spPr/>
    </dgm:pt>
    <dgm:pt modelId="{8C732C65-F9B4-4276-AC4C-F1B9D616995B}" type="pres">
      <dgm:prSet presAssocID="{8AD75CA0-67D4-49A5-8657-0C596E5E0820}" presName="compNode" presStyleCnt="0"/>
      <dgm:spPr/>
    </dgm:pt>
    <dgm:pt modelId="{F8D41176-5287-4FA6-B673-D2CFD73D15EE}" type="pres">
      <dgm:prSet presAssocID="{8AD75CA0-67D4-49A5-8657-0C596E5E0820}" presName="iconBgRect" presStyleLbl="bgShp" presStyleIdx="0" presStyleCnt="4"/>
      <dgm:spPr/>
    </dgm:pt>
    <dgm:pt modelId="{C9797E7D-D4D2-47B1-BFDE-AA3ECD105513}" type="pres">
      <dgm:prSet presAssocID="{8AD75CA0-67D4-49A5-8657-0C596E5E08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지구본"/>
        </a:ext>
      </dgm:extLst>
    </dgm:pt>
    <dgm:pt modelId="{64328DBD-7181-4939-B859-B0504B36C7CF}" type="pres">
      <dgm:prSet presAssocID="{8AD75CA0-67D4-49A5-8657-0C596E5E0820}" presName="spaceRect" presStyleCnt="0"/>
      <dgm:spPr/>
    </dgm:pt>
    <dgm:pt modelId="{04085917-3FA6-4691-9689-E42DC97F815E}" type="pres">
      <dgm:prSet presAssocID="{8AD75CA0-67D4-49A5-8657-0C596E5E0820}" presName="textRect" presStyleLbl="revTx" presStyleIdx="0" presStyleCnt="4">
        <dgm:presLayoutVars>
          <dgm:chMax val="1"/>
          <dgm:chPref val="1"/>
        </dgm:presLayoutVars>
      </dgm:prSet>
      <dgm:spPr/>
    </dgm:pt>
    <dgm:pt modelId="{FC82B261-4A8A-4DB3-8ADE-BC1D7A1C299C}" type="pres">
      <dgm:prSet presAssocID="{5B59389C-9563-4460-987D-944915552ECF}" presName="sibTrans" presStyleCnt="0"/>
      <dgm:spPr/>
    </dgm:pt>
    <dgm:pt modelId="{B8DB6AC6-D364-4A1E-AABD-551AC9844FEB}" type="pres">
      <dgm:prSet presAssocID="{5AAF7668-59A7-4AF7-81B9-5EF79F296C6F}" presName="compNode" presStyleCnt="0"/>
      <dgm:spPr/>
    </dgm:pt>
    <dgm:pt modelId="{B65A0256-AC2A-478F-B999-0078E8219F7D}" type="pres">
      <dgm:prSet presAssocID="{5AAF7668-59A7-4AF7-81B9-5EF79F296C6F}" presName="iconBgRect" presStyleLbl="bgShp" presStyleIdx="1" presStyleCnt="4"/>
      <dgm:spPr/>
    </dgm:pt>
    <dgm:pt modelId="{5CAD9A0A-4553-46B5-A227-F22CF2D7A086}" type="pres">
      <dgm:prSet presAssocID="{5AAF7668-59A7-4AF7-81B9-5EF79F296C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F1EE26E9-E62B-4555-B269-7A21BACE5722}" type="pres">
      <dgm:prSet presAssocID="{5AAF7668-59A7-4AF7-81B9-5EF79F296C6F}" presName="spaceRect" presStyleCnt="0"/>
      <dgm:spPr/>
    </dgm:pt>
    <dgm:pt modelId="{F9E97ECA-1A67-447B-893E-8EB7ECD5C9AF}" type="pres">
      <dgm:prSet presAssocID="{5AAF7668-59A7-4AF7-81B9-5EF79F296C6F}" presName="textRect" presStyleLbl="revTx" presStyleIdx="1" presStyleCnt="4">
        <dgm:presLayoutVars>
          <dgm:chMax val="1"/>
          <dgm:chPref val="1"/>
        </dgm:presLayoutVars>
      </dgm:prSet>
      <dgm:spPr/>
    </dgm:pt>
    <dgm:pt modelId="{7BEAC2FE-56B4-4CD0-9F04-2906BC5609A4}" type="pres">
      <dgm:prSet presAssocID="{C04381A6-632E-43F7-8B1F-C58B208F50E4}" presName="sibTrans" presStyleCnt="0"/>
      <dgm:spPr/>
    </dgm:pt>
    <dgm:pt modelId="{ACA8E762-83FA-47DA-9D6F-34581BA82F77}" type="pres">
      <dgm:prSet presAssocID="{ADBE6373-BA36-4D64-B21F-CFD68AAB0F87}" presName="compNode" presStyleCnt="0"/>
      <dgm:spPr/>
    </dgm:pt>
    <dgm:pt modelId="{4173B35C-33D0-4100-A311-F68CE02B42C4}" type="pres">
      <dgm:prSet presAssocID="{ADBE6373-BA36-4D64-B21F-CFD68AAB0F87}" presName="iconBgRect" presStyleLbl="bgShp" presStyleIdx="2" presStyleCnt="4"/>
      <dgm:spPr/>
    </dgm:pt>
    <dgm:pt modelId="{AF01F2AC-16F8-40CC-A7B9-CAA57F41D9FA}" type="pres">
      <dgm:prSet presAssocID="{ADBE6373-BA36-4D64-B21F-CFD68AAB0F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0F6C3D-8126-4ED5-BB8B-89A4224B57B8}" type="pres">
      <dgm:prSet presAssocID="{ADBE6373-BA36-4D64-B21F-CFD68AAB0F87}" presName="spaceRect" presStyleCnt="0"/>
      <dgm:spPr/>
    </dgm:pt>
    <dgm:pt modelId="{83A42EB7-E985-4C11-814B-92313F9AF164}" type="pres">
      <dgm:prSet presAssocID="{ADBE6373-BA36-4D64-B21F-CFD68AAB0F87}" presName="textRect" presStyleLbl="revTx" presStyleIdx="2" presStyleCnt="4">
        <dgm:presLayoutVars>
          <dgm:chMax val="1"/>
          <dgm:chPref val="1"/>
        </dgm:presLayoutVars>
      </dgm:prSet>
      <dgm:spPr/>
    </dgm:pt>
    <dgm:pt modelId="{E92EDF02-A13F-4033-8882-5B46ABB844F5}" type="pres">
      <dgm:prSet presAssocID="{92289AB1-E7A4-4AAD-98EA-516DA26CB182}" presName="sibTrans" presStyleCnt="0"/>
      <dgm:spPr/>
    </dgm:pt>
    <dgm:pt modelId="{CAECF2A8-6025-4CAC-BDBE-52EE7B007DFB}" type="pres">
      <dgm:prSet presAssocID="{9F05AD57-FB76-454C-BEDD-BE41D6A8F0BB}" presName="compNode" presStyleCnt="0"/>
      <dgm:spPr/>
    </dgm:pt>
    <dgm:pt modelId="{68B457D9-285E-450A-9DAA-D39D4607709F}" type="pres">
      <dgm:prSet presAssocID="{9F05AD57-FB76-454C-BEDD-BE41D6A8F0BB}" presName="iconBgRect" presStyleLbl="bgShp" presStyleIdx="3" presStyleCnt="4"/>
      <dgm:spPr/>
    </dgm:pt>
    <dgm:pt modelId="{E5632954-2687-4CFB-A289-55A0BBE1DB5B}" type="pres">
      <dgm:prSet presAssocID="{9F05AD57-FB76-454C-BEDD-BE41D6A8F0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BC91C56-736A-4098-8B94-0D10D2788634}" type="pres">
      <dgm:prSet presAssocID="{9F05AD57-FB76-454C-BEDD-BE41D6A8F0BB}" presName="spaceRect" presStyleCnt="0"/>
      <dgm:spPr/>
    </dgm:pt>
    <dgm:pt modelId="{31F21713-C56D-4703-A387-875B25AC2A80}" type="pres">
      <dgm:prSet presAssocID="{9F05AD57-FB76-454C-BEDD-BE41D6A8F0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262102-E373-4025-9520-88504CC41E67}" type="presOf" srcId="{D02933AD-60B1-46C4-BAA6-80CCAB042055}" destId="{9AFDE71C-A4F2-49C6-B024-8ACE3656B175}" srcOrd="0" destOrd="0" presId="urn:microsoft.com/office/officeart/2018/5/layout/IconCircleLabelList"/>
    <dgm:cxn modelId="{3467E415-7510-433B-BDFA-D97AF75AAA2E}" type="presOf" srcId="{ADBE6373-BA36-4D64-B21F-CFD68AAB0F87}" destId="{83A42EB7-E985-4C11-814B-92313F9AF164}" srcOrd="0" destOrd="0" presId="urn:microsoft.com/office/officeart/2018/5/layout/IconCircleLabelList"/>
    <dgm:cxn modelId="{ABBB4D47-500C-47BF-880C-7CDB2AF9DA47}" type="presOf" srcId="{5AAF7668-59A7-4AF7-81B9-5EF79F296C6F}" destId="{F9E97ECA-1A67-447B-893E-8EB7ECD5C9AF}" srcOrd="0" destOrd="0" presId="urn:microsoft.com/office/officeart/2018/5/layout/IconCircleLabelList"/>
    <dgm:cxn modelId="{0207C06B-DB1B-4362-BA4A-831B209635BD}" type="presOf" srcId="{9F05AD57-FB76-454C-BEDD-BE41D6A8F0BB}" destId="{31F21713-C56D-4703-A387-875B25AC2A80}" srcOrd="0" destOrd="0" presId="urn:microsoft.com/office/officeart/2018/5/layout/IconCircleLabelList"/>
    <dgm:cxn modelId="{11B1614E-34E6-46B0-8461-FD7B3648C7A8}" srcId="{D02933AD-60B1-46C4-BAA6-80CCAB042055}" destId="{5AAF7668-59A7-4AF7-81B9-5EF79F296C6F}" srcOrd="1" destOrd="0" parTransId="{8F0AE9BE-FA7F-4BF5-B3D5-7D295BC6E8A5}" sibTransId="{C04381A6-632E-43F7-8B1F-C58B208F50E4}"/>
    <dgm:cxn modelId="{26627EA6-119E-43B2-BFD7-0C0FD283E737}" type="presOf" srcId="{8AD75CA0-67D4-49A5-8657-0C596E5E0820}" destId="{04085917-3FA6-4691-9689-E42DC97F815E}" srcOrd="0" destOrd="0" presId="urn:microsoft.com/office/officeart/2018/5/layout/IconCircleLabelList"/>
    <dgm:cxn modelId="{C7310CB5-3343-4F45-B678-20A8827BEDAA}" srcId="{D02933AD-60B1-46C4-BAA6-80CCAB042055}" destId="{ADBE6373-BA36-4D64-B21F-CFD68AAB0F87}" srcOrd="2" destOrd="0" parTransId="{B3A65236-BA4E-4DAE-B074-7C4D81AA6568}" sibTransId="{92289AB1-E7A4-4AAD-98EA-516DA26CB182}"/>
    <dgm:cxn modelId="{DFBA11CC-7C1D-4660-AFE0-75B54F0AD704}" srcId="{D02933AD-60B1-46C4-BAA6-80CCAB042055}" destId="{9F05AD57-FB76-454C-BEDD-BE41D6A8F0BB}" srcOrd="3" destOrd="0" parTransId="{7EC08753-F7A2-43A4-9BF1-9ED1802A508C}" sibTransId="{FD09ADCC-C988-4CF8-91AD-E20DF3D301ED}"/>
    <dgm:cxn modelId="{D4EA0BE3-3EA2-4689-A0B8-C3085C70B853}" srcId="{D02933AD-60B1-46C4-BAA6-80CCAB042055}" destId="{8AD75CA0-67D4-49A5-8657-0C596E5E0820}" srcOrd="0" destOrd="0" parTransId="{C767C53C-84F1-4AFE-AB47-5F1515022515}" sibTransId="{5B59389C-9563-4460-987D-944915552ECF}"/>
    <dgm:cxn modelId="{D7705301-046B-46F3-AD87-6E5EBC8B27BD}" type="presParOf" srcId="{9AFDE71C-A4F2-49C6-B024-8ACE3656B175}" destId="{8C732C65-F9B4-4276-AC4C-F1B9D616995B}" srcOrd="0" destOrd="0" presId="urn:microsoft.com/office/officeart/2018/5/layout/IconCircleLabelList"/>
    <dgm:cxn modelId="{FE9EA114-D4DA-4505-997C-710FAEFF1563}" type="presParOf" srcId="{8C732C65-F9B4-4276-AC4C-F1B9D616995B}" destId="{F8D41176-5287-4FA6-B673-D2CFD73D15EE}" srcOrd="0" destOrd="0" presId="urn:microsoft.com/office/officeart/2018/5/layout/IconCircleLabelList"/>
    <dgm:cxn modelId="{D0EDBC68-75CD-4109-AAA1-AA0649D731C9}" type="presParOf" srcId="{8C732C65-F9B4-4276-AC4C-F1B9D616995B}" destId="{C9797E7D-D4D2-47B1-BFDE-AA3ECD105513}" srcOrd="1" destOrd="0" presId="urn:microsoft.com/office/officeart/2018/5/layout/IconCircleLabelList"/>
    <dgm:cxn modelId="{57BCEBF7-6106-44D3-97B6-1AF206CBB6AF}" type="presParOf" srcId="{8C732C65-F9B4-4276-AC4C-F1B9D616995B}" destId="{64328DBD-7181-4939-B859-B0504B36C7CF}" srcOrd="2" destOrd="0" presId="urn:microsoft.com/office/officeart/2018/5/layout/IconCircleLabelList"/>
    <dgm:cxn modelId="{61BA6CEE-DAC7-4F42-93CF-56FC930B224A}" type="presParOf" srcId="{8C732C65-F9B4-4276-AC4C-F1B9D616995B}" destId="{04085917-3FA6-4691-9689-E42DC97F815E}" srcOrd="3" destOrd="0" presId="urn:microsoft.com/office/officeart/2018/5/layout/IconCircleLabelList"/>
    <dgm:cxn modelId="{FDABBB6B-2B09-47D7-9BFF-B0EF8FEB56C6}" type="presParOf" srcId="{9AFDE71C-A4F2-49C6-B024-8ACE3656B175}" destId="{FC82B261-4A8A-4DB3-8ADE-BC1D7A1C299C}" srcOrd="1" destOrd="0" presId="urn:microsoft.com/office/officeart/2018/5/layout/IconCircleLabelList"/>
    <dgm:cxn modelId="{193A87C1-96FB-4655-83B4-D190A8157B7E}" type="presParOf" srcId="{9AFDE71C-A4F2-49C6-B024-8ACE3656B175}" destId="{B8DB6AC6-D364-4A1E-AABD-551AC9844FEB}" srcOrd="2" destOrd="0" presId="urn:microsoft.com/office/officeart/2018/5/layout/IconCircleLabelList"/>
    <dgm:cxn modelId="{06370AD7-B3DE-4A67-B11A-A3719C9861D7}" type="presParOf" srcId="{B8DB6AC6-D364-4A1E-AABD-551AC9844FEB}" destId="{B65A0256-AC2A-478F-B999-0078E8219F7D}" srcOrd="0" destOrd="0" presId="urn:microsoft.com/office/officeart/2018/5/layout/IconCircleLabelList"/>
    <dgm:cxn modelId="{20D44451-99DD-47A9-9770-2FFB95E5E3D5}" type="presParOf" srcId="{B8DB6AC6-D364-4A1E-AABD-551AC9844FEB}" destId="{5CAD9A0A-4553-46B5-A227-F22CF2D7A086}" srcOrd="1" destOrd="0" presId="urn:microsoft.com/office/officeart/2018/5/layout/IconCircleLabelList"/>
    <dgm:cxn modelId="{6408C3C7-A928-4CB0-A588-9E4E7BD7A027}" type="presParOf" srcId="{B8DB6AC6-D364-4A1E-AABD-551AC9844FEB}" destId="{F1EE26E9-E62B-4555-B269-7A21BACE5722}" srcOrd="2" destOrd="0" presId="urn:microsoft.com/office/officeart/2018/5/layout/IconCircleLabelList"/>
    <dgm:cxn modelId="{60A7F95E-574F-4CED-B72C-555EF32F1D39}" type="presParOf" srcId="{B8DB6AC6-D364-4A1E-AABD-551AC9844FEB}" destId="{F9E97ECA-1A67-447B-893E-8EB7ECD5C9AF}" srcOrd="3" destOrd="0" presId="urn:microsoft.com/office/officeart/2018/5/layout/IconCircleLabelList"/>
    <dgm:cxn modelId="{E0DD49B0-8550-4B7B-9039-3FE0B40C3A16}" type="presParOf" srcId="{9AFDE71C-A4F2-49C6-B024-8ACE3656B175}" destId="{7BEAC2FE-56B4-4CD0-9F04-2906BC5609A4}" srcOrd="3" destOrd="0" presId="urn:microsoft.com/office/officeart/2018/5/layout/IconCircleLabelList"/>
    <dgm:cxn modelId="{1F87B76A-232B-4ACA-BACB-A135C765E243}" type="presParOf" srcId="{9AFDE71C-A4F2-49C6-B024-8ACE3656B175}" destId="{ACA8E762-83FA-47DA-9D6F-34581BA82F77}" srcOrd="4" destOrd="0" presId="urn:microsoft.com/office/officeart/2018/5/layout/IconCircleLabelList"/>
    <dgm:cxn modelId="{1BFC660E-0F00-434C-89C5-E26960222D2F}" type="presParOf" srcId="{ACA8E762-83FA-47DA-9D6F-34581BA82F77}" destId="{4173B35C-33D0-4100-A311-F68CE02B42C4}" srcOrd="0" destOrd="0" presId="urn:microsoft.com/office/officeart/2018/5/layout/IconCircleLabelList"/>
    <dgm:cxn modelId="{4DAEF96A-D272-472E-8F4D-8E79181898EE}" type="presParOf" srcId="{ACA8E762-83FA-47DA-9D6F-34581BA82F77}" destId="{AF01F2AC-16F8-40CC-A7B9-CAA57F41D9FA}" srcOrd="1" destOrd="0" presId="urn:microsoft.com/office/officeart/2018/5/layout/IconCircleLabelList"/>
    <dgm:cxn modelId="{6064339C-5429-47EF-BB01-69CCBF6A2156}" type="presParOf" srcId="{ACA8E762-83FA-47DA-9D6F-34581BA82F77}" destId="{040F6C3D-8126-4ED5-BB8B-89A4224B57B8}" srcOrd="2" destOrd="0" presId="urn:microsoft.com/office/officeart/2018/5/layout/IconCircleLabelList"/>
    <dgm:cxn modelId="{C0C5A0D6-FEA1-4F2A-8C78-86E046C46AC1}" type="presParOf" srcId="{ACA8E762-83FA-47DA-9D6F-34581BA82F77}" destId="{83A42EB7-E985-4C11-814B-92313F9AF164}" srcOrd="3" destOrd="0" presId="urn:microsoft.com/office/officeart/2018/5/layout/IconCircleLabelList"/>
    <dgm:cxn modelId="{EF190177-FE28-4B88-90DF-8D9BAC991626}" type="presParOf" srcId="{9AFDE71C-A4F2-49C6-B024-8ACE3656B175}" destId="{E92EDF02-A13F-4033-8882-5B46ABB844F5}" srcOrd="5" destOrd="0" presId="urn:microsoft.com/office/officeart/2018/5/layout/IconCircleLabelList"/>
    <dgm:cxn modelId="{5C2C4272-4D99-488F-8434-D7C6D2246438}" type="presParOf" srcId="{9AFDE71C-A4F2-49C6-B024-8ACE3656B175}" destId="{CAECF2A8-6025-4CAC-BDBE-52EE7B007DFB}" srcOrd="6" destOrd="0" presId="urn:microsoft.com/office/officeart/2018/5/layout/IconCircleLabelList"/>
    <dgm:cxn modelId="{4959AD56-AEAA-4BD9-B972-6C4EC85319C9}" type="presParOf" srcId="{CAECF2A8-6025-4CAC-BDBE-52EE7B007DFB}" destId="{68B457D9-285E-450A-9DAA-D39D4607709F}" srcOrd="0" destOrd="0" presId="urn:microsoft.com/office/officeart/2018/5/layout/IconCircleLabelList"/>
    <dgm:cxn modelId="{996D9E14-7E55-49AB-BF72-6137B3F850AB}" type="presParOf" srcId="{CAECF2A8-6025-4CAC-BDBE-52EE7B007DFB}" destId="{E5632954-2687-4CFB-A289-55A0BBE1DB5B}" srcOrd="1" destOrd="0" presId="urn:microsoft.com/office/officeart/2018/5/layout/IconCircleLabelList"/>
    <dgm:cxn modelId="{12A8A779-BC63-419C-8C12-1CCA56D92833}" type="presParOf" srcId="{CAECF2A8-6025-4CAC-BDBE-52EE7B007DFB}" destId="{1BC91C56-736A-4098-8B94-0D10D2788634}" srcOrd="2" destOrd="0" presId="urn:microsoft.com/office/officeart/2018/5/layout/IconCircleLabelList"/>
    <dgm:cxn modelId="{7E57DCBF-4977-4C90-88AB-987B060CD838}" type="presParOf" srcId="{CAECF2A8-6025-4CAC-BDBE-52EE7B007DFB}" destId="{31F21713-C56D-4703-A387-875B25AC2A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8B89AA-A47F-4068-97C2-BFA9B00B90F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940FA5-5567-470D-8900-12868C7B3CC1}">
      <dgm:prSet/>
      <dgm:spPr/>
      <dgm:t>
        <a:bodyPr/>
        <a:lstStyle/>
        <a:p>
          <a:pPr>
            <a:defRPr b="1"/>
          </a:pPr>
          <a:r>
            <a:rPr lang="en-US" dirty="0"/>
            <a:t>To communicate some information</a:t>
          </a:r>
        </a:p>
      </dgm:t>
    </dgm:pt>
    <dgm:pt modelId="{93DDE8EF-CEDC-4D23-845B-ABCE613B1287}" type="parTrans" cxnId="{E85D04B7-4A6E-46BB-BAD1-15055D755D82}">
      <dgm:prSet/>
      <dgm:spPr/>
      <dgm:t>
        <a:bodyPr/>
        <a:lstStyle/>
        <a:p>
          <a:endParaRPr lang="en-US"/>
        </a:p>
      </dgm:t>
    </dgm:pt>
    <dgm:pt modelId="{A52BE665-7A5E-439F-A800-1B5B9929D799}" type="sibTrans" cxnId="{E85D04B7-4A6E-46BB-BAD1-15055D755D82}">
      <dgm:prSet/>
      <dgm:spPr/>
      <dgm:t>
        <a:bodyPr/>
        <a:lstStyle/>
        <a:p>
          <a:endParaRPr lang="en-US"/>
        </a:p>
      </dgm:t>
    </dgm:pt>
    <dgm:pt modelId="{8EFC7D6A-54E2-4AC2-AE20-7E66A39FEC7A}">
      <dgm:prSet/>
      <dgm:spPr/>
      <dgm:t>
        <a:bodyPr/>
        <a:lstStyle/>
        <a:p>
          <a:r>
            <a:rPr lang="en-US" dirty="0"/>
            <a:t>That is unclear with raw Data</a:t>
          </a:r>
        </a:p>
      </dgm:t>
    </dgm:pt>
    <dgm:pt modelId="{51A829EE-563B-4F2F-8AAF-1D753513EE52}" type="parTrans" cxnId="{E8EE5F0B-BE2B-4C6A-BF13-C9EB868D1CCF}">
      <dgm:prSet/>
      <dgm:spPr/>
      <dgm:t>
        <a:bodyPr/>
        <a:lstStyle/>
        <a:p>
          <a:endParaRPr lang="en-US"/>
        </a:p>
      </dgm:t>
    </dgm:pt>
    <dgm:pt modelId="{360852B8-FFC8-4009-8EAA-67D072D63B1C}" type="sibTrans" cxnId="{E8EE5F0B-BE2B-4C6A-BF13-C9EB868D1CCF}">
      <dgm:prSet/>
      <dgm:spPr/>
      <dgm:t>
        <a:bodyPr/>
        <a:lstStyle/>
        <a:p>
          <a:endParaRPr lang="en-US"/>
        </a:p>
      </dgm:t>
    </dgm:pt>
    <dgm:pt modelId="{E237DF70-506B-4390-AF50-B956BD775700}">
      <dgm:prSet/>
      <dgm:spPr/>
      <dgm:t>
        <a:bodyPr/>
        <a:lstStyle/>
        <a:p>
          <a:pPr>
            <a:defRPr b="1"/>
          </a:pPr>
          <a:r>
            <a:rPr lang="en-US" dirty="0"/>
            <a:t>Message should be defined early</a:t>
          </a:r>
        </a:p>
      </dgm:t>
    </dgm:pt>
    <dgm:pt modelId="{925CAEBC-AF62-4730-9790-BE7531479B2A}" type="parTrans" cxnId="{B6A7F3F6-40B2-466A-866D-D353EAE082B3}">
      <dgm:prSet/>
      <dgm:spPr/>
      <dgm:t>
        <a:bodyPr/>
        <a:lstStyle/>
        <a:p>
          <a:endParaRPr lang="en-US"/>
        </a:p>
      </dgm:t>
    </dgm:pt>
    <dgm:pt modelId="{32EA014E-7008-4B1F-B066-C73B01B61304}" type="sibTrans" cxnId="{B6A7F3F6-40B2-466A-866D-D353EAE082B3}">
      <dgm:prSet/>
      <dgm:spPr/>
      <dgm:t>
        <a:bodyPr/>
        <a:lstStyle/>
        <a:p>
          <a:endParaRPr lang="en-US"/>
        </a:p>
      </dgm:t>
    </dgm:pt>
    <dgm:pt modelId="{CA619637-9E0D-4E02-A5C5-A1E820FAA731}">
      <dgm:prSet/>
      <dgm:spPr/>
      <dgm:t>
        <a:bodyPr/>
        <a:lstStyle/>
        <a:p>
          <a:r>
            <a:rPr lang="en-US"/>
            <a:t>To allow focus to be defined</a:t>
          </a:r>
        </a:p>
      </dgm:t>
    </dgm:pt>
    <dgm:pt modelId="{A0F5C367-1C99-453E-9271-B6719F1F8A3F}" type="parTrans" cxnId="{54473902-1BE3-4F76-A0F0-1472DEB6BB76}">
      <dgm:prSet/>
      <dgm:spPr/>
      <dgm:t>
        <a:bodyPr/>
        <a:lstStyle/>
        <a:p>
          <a:endParaRPr lang="en-US"/>
        </a:p>
      </dgm:t>
    </dgm:pt>
    <dgm:pt modelId="{F89ADFA5-D1F0-4C2A-8668-83885345FFAC}" type="sibTrans" cxnId="{54473902-1BE3-4F76-A0F0-1472DEB6BB76}">
      <dgm:prSet/>
      <dgm:spPr/>
      <dgm:t>
        <a:bodyPr/>
        <a:lstStyle/>
        <a:p>
          <a:endParaRPr lang="en-US"/>
        </a:p>
      </dgm:t>
    </dgm:pt>
    <dgm:pt modelId="{72540B18-5BFC-4C99-9B96-B883811E7954}" type="pres">
      <dgm:prSet presAssocID="{BD8B89AA-A47F-4068-97C2-BFA9B00B90F0}" presName="root" presStyleCnt="0">
        <dgm:presLayoutVars>
          <dgm:dir/>
          <dgm:resizeHandles val="exact"/>
        </dgm:presLayoutVars>
      </dgm:prSet>
      <dgm:spPr/>
    </dgm:pt>
    <dgm:pt modelId="{6F42C05C-3F5B-47E7-8303-1BFBF712BDE2}" type="pres">
      <dgm:prSet presAssocID="{27940FA5-5567-470D-8900-12868C7B3CC1}" presName="compNode" presStyleCnt="0"/>
      <dgm:spPr/>
    </dgm:pt>
    <dgm:pt modelId="{566E8C45-E093-41AE-A222-B606E8D5432C}" type="pres">
      <dgm:prSet presAssocID="{27940FA5-5567-470D-8900-12868C7B3C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B99A1D1-16B9-49CD-B3BC-6A500D4D46A6}" type="pres">
      <dgm:prSet presAssocID="{27940FA5-5567-470D-8900-12868C7B3CC1}" presName="iconSpace" presStyleCnt="0"/>
      <dgm:spPr/>
    </dgm:pt>
    <dgm:pt modelId="{DFFD7838-B349-4EB2-A2AB-224A93A98864}" type="pres">
      <dgm:prSet presAssocID="{27940FA5-5567-470D-8900-12868C7B3CC1}" presName="parTx" presStyleLbl="revTx" presStyleIdx="0" presStyleCnt="4">
        <dgm:presLayoutVars>
          <dgm:chMax val="0"/>
          <dgm:chPref val="0"/>
        </dgm:presLayoutVars>
      </dgm:prSet>
      <dgm:spPr/>
    </dgm:pt>
    <dgm:pt modelId="{F7A77B1B-BAD5-4AEA-8586-6528453A8C1F}" type="pres">
      <dgm:prSet presAssocID="{27940FA5-5567-470D-8900-12868C7B3CC1}" presName="txSpace" presStyleCnt="0"/>
      <dgm:spPr/>
    </dgm:pt>
    <dgm:pt modelId="{B5C99EA7-18C2-4AF7-82C2-072DC8EE96DB}" type="pres">
      <dgm:prSet presAssocID="{27940FA5-5567-470D-8900-12868C7B3CC1}" presName="desTx" presStyleLbl="revTx" presStyleIdx="1" presStyleCnt="4">
        <dgm:presLayoutVars/>
      </dgm:prSet>
      <dgm:spPr/>
    </dgm:pt>
    <dgm:pt modelId="{274C8289-F408-46EC-816F-B549F92DFA4D}" type="pres">
      <dgm:prSet presAssocID="{A52BE665-7A5E-439F-A800-1B5B9929D799}" presName="sibTrans" presStyleCnt="0"/>
      <dgm:spPr/>
    </dgm:pt>
    <dgm:pt modelId="{014B27A4-48EA-43AB-BAF7-435ADE981941}" type="pres">
      <dgm:prSet presAssocID="{E237DF70-506B-4390-AF50-B956BD775700}" presName="compNode" presStyleCnt="0"/>
      <dgm:spPr/>
    </dgm:pt>
    <dgm:pt modelId="{C7CC9FBA-4718-45A3-8189-305FA83F0867}" type="pres">
      <dgm:prSet presAssocID="{E237DF70-506B-4390-AF50-B956BD7757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9F6C494-3BDE-4044-A5A8-0D7057E45AB1}" type="pres">
      <dgm:prSet presAssocID="{E237DF70-506B-4390-AF50-B956BD775700}" presName="iconSpace" presStyleCnt="0"/>
      <dgm:spPr/>
    </dgm:pt>
    <dgm:pt modelId="{BEEFC5E5-6AEC-4B6D-B703-00B24C1275F7}" type="pres">
      <dgm:prSet presAssocID="{E237DF70-506B-4390-AF50-B956BD775700}" presName="parTx" presStyleLbl="revTx" presStyleIdx="2" presStyleCnt="4">
        <dgm:presLayoutVars>
          <dgm:chMax val="0"/>
          <dgm:chPref val="0"/>
        </dgm:presLayoutVars>
      </dgm:prSet>
      <dgm:spPr/>
    </dgm:pt>
    <dgm:pt modelId="{5E066A35-4CE2-4F45-97AF-F8EE155AB8EC}" type="pres">
      <dgm:prSet presAssocID="{E237DF70-506B-4390-AF50-B956BD775700}" presName="txSpace" presStyleCnt="0"/>
      <dgm:spPr/>
    </dgm:pt>
    <dgm:pt modelId="{67D0ABBE-606C-41A0-B93F-150DD1CA1ACB}" type="pres">
      <dgm:prSet presAssocID="{E237DF70-506B-4390-AF50-B956BD775700}" presName="desTx" presStyleLbl="revTx" presStyleIdx="3" presStyleCnt="4">
        <dgm:presLayoutVars/>
      </dgm:prSet>
      <dgm:spPr/>
    </dgm:pt>
  </dgm:ptLst>
  <dgm:cxnLst>
    <dgm:cxn modelId="{54473902-1BE3-4F76-A0F0-1472DEB6BB76}" srcId="{E237DF70-506B-4390-AF50-B956BD775700}" destId="{CA619637-9E0D-4E02-A5C5-A1E820FAA731}" srcOrd="0" destOrd="0" parTransId="{A0F5C367-1C99-453E-9271-B6719F1F8A3F}" sibTransId="{F89ADFA5-D1F0-4C2A-8668-83885345FFAC}"/>
    <dgm:cxn modelId="{E8D88B08-FA5C-436D-9512-ED6F7FE57730}" type="presOf" srcId="{E237DF70-506B-4390-AF50-B956BD775700}" destId="{BEEFC5E5-6AEC-4B6D-B703-00B24C1275F7}" srcOrd="0" destOrd="0" presId="urn:microsoft.com/office/officeart/2018/5/layout/CenteredIconLabelDescriptionList"/>
    <dgm:cxn modelId="{E8EE5F0B-BE2B-4C6A-BF13-C9EB868D1CCF}" srcId="{27940FA5-5567-470D-8900-12868C7B3CC1}" destId="{8EFC7D6A-54E2-4AC2-AE20-7E66A39FEC7A}" srcOrd="0" destOrd="0" parTransId="{51A829EE-563B-4F2F-8AAF-1D753513EE52}" sibTransId="{360852B8-FFC8-4009-8EAA-67D072D63B1C}"/>
    <dgm:cxn modelId="{9B03480C-06D8-43F4-A39C-4AFB20C7763F}" type="presOf" srcId="{27940FA5-5567-470D-8900-12868C7B3CC1}" destId="{DFFD7838-B349-4EB2-A2AB-224A93A98864}" srcOrd="0" destOrd="0" presId="urn:microsoft.com/office/officeart/2018/5/layout/CenteredIconLabelDescriptionList"/>
    <dgm:cxn modelId="{CD40505C-BB2F-4B3F-8C37-0DDB5313D92B}" type="presOf" srcId="{BD8B89AA-A47F-4068-97C2-BFA9B00B90F0}" destId="{72540B18-5BFC-4C99-9B96-B883811E7954}" srcOrd="0" destOrd="0" presId="urn:microsoft.com/office/officeart/2018/5/layout/CenteredIconLabelDescriptionList"/>
    <dgm:cxn modelId="{00C4ADAC-C970-4500-B447-4589D3A9B793}" type="presOf" srcId="{CA619637-9E0D-4E02-A5C5-A1E820FAA731}" destId="{67D0ABBE-606C-41A0-B93F-150DD1CA1ACB}" srcOrd="0" destOrd="0" presId="urn:microsoft.com/office/officeart/2018/5/layout/CenteredIconLabelDescriptionList"/>
    <dgm:cxn modelId="{E85D04B7-4A6E-46BB-BAD1-15055D755D82}" srcId="{BD8B89AA-A47F-4068-97C2-BFA9B00B90F0}" destId="{27940FA5-5567-470D-8900-12868C7B3CC1}" srcOrd="0" destOrd="0" parTransId="{93DDE8EF-CEDC-4D23-845B-ABCE613B1287}" sibTransId="{A52BE665-7A5E-439F-A800-1B5B9929D799}"/>
    <dgm:cxn modelId="{FE5FF5CC-4B9D-49A5-AB0F-C48EBDBF8AA9}" type="presOf" srcId="{8EFC7D6A-54E2-4AC2-AE20-7E66A39FEC7A}" destId="{B5C99EA7-18C2-4AF7-82C2-072DC8EE96DB}" srcOrd="0" destOrd="0" presId="urn:microsoft.com/office/officeart/2018/5/layout/CenteredIconLabelDescriptionList"/>
    <dgm:cxn modelId="{B6A7F3F6-40B2-466A-866D-D353EAE082B3}" srcId="{BD8B89AA-A47F-4068-97C2-BFA9B00B90F0}" destId="{E237DF70-506B-4390-AF50-B956BD775700}" srcOrd="1" destOrd="0" parTransId="{925CAEBC-AF62-4730-9790-BE7531479B2A}" sibTransId="{32EA014E-7008-4B1F-B066-C73B01B61304}"/>
    <dgm:cxn modelId="{26552F36-F6A6-4FD4-9498-C77365C0E50F}" type="presParOf" srcId="{72540B18-5BFC-4C99-9B96-B883811E7954}" destId="{6F42C05C-3F5B-47E7-8303-1BFBF712BDE2}" srcOrd="0" destOrd="0" presId="urn:microsoft.com/office/officeart/2018/5/layout/CenteredIconLabelDescriptionList"/>
    <dgm:cxn modelId="{0E189BCD-55FC-4173-A25D-AF57E7C99D05}" type="presParOf" srcId="{6F42C05C-3F5B-47E7-8303-1BFBF712BDE2}" destId="{566E8C45-E093-41AE-A222-B606E8D5432C}" srcOrd="0" destOrd="0" presId="urn:microsoft.com/office/officeart/2018/5/layout/CenteredIconLabelDescriptionList"/>
    <dgm:cxn modelId="{6E120466-5A8D-4F33-A493-999B1571376B}" type="presParOf" srcId="{6F42C05C-3F5B-47E7-8303-1BFBF712BDE2}" destId="{CB99A1D1-16B9-49CD-B3BC-6A500D4D46A6}" srcOrd="1" destOrd="0" presId="urn:microsoft.com/office/officeart/2018/5/layout/CenteredIconLabelDescriptionList"/>
    <dgm:cxn modelId="{DD93420C-312B-43E3-96A7-74A115C887EC}" type="presParOf" srcId="{6F42C05C-3F5B-47E7-8303-1BFBF712BDE2}" destId="{DFFD7838-B349-4EB2-A2AB-224A93A98864}" srcOrd="2" destOrd="0" presId="urn:microsoft.com/office/officeart/2018/5/layout/CenteredIconLabelDescriptionList"/>
    <dgm:cxn modelId="{9F61A739-DB47-4FA2-859B-A1BEC6FA6D2D}" type="presParOf" srcId="{6F42C05C-3F5B-47E7-8303-1BFBF712BDE2}" destId="{F7A77B1B-BAD5-4AEA-8586-6528453A8C1F}" srcOrd="3" destOrd="0" presId="urn:microsoft.com/office/officeart/2018/5/layout/CenteredIconLabelDescriptionList"/>
    <dgm:cxn modelId="{0062AB26-C8EB-46ED-B9DC-5800B10E31AF}" type="presParOf" srcId="{6F42C05C-3F5B-47E7-8303-1BFBF712BDE2}" destId="{B5C99EA7-18C2-4AF7-82C2-072DC8EE96DB}" srcOrd="4" destOrd="0" presId="urn:microsoft.com/office/officeart/2018/5/layout/CenteredIconLabelDescriptionList"/>
    <dgm:cxn modelId="{D28D2B85-678E-4115-82DA-20A556164725}" type="presParOf" srcId="{72540B18-5BFC-4C99-9B96-B883811E7954}" destId="{274C8289-F408-46EC-816F-B549F92DFA4D}" srcOrd="1" destOrd="0" presId="urn:microsoft.com/office/officeart/2018/5/layout/CenteredIconLabelDescriptionList"/>
    <dgm:cxn modelId="{B5E89219-508C-4CD0-91A7-5E86E497A80E}" type="presParOf" srcId="{72540B18-5BFC-4C99-9B96-B883811E7954}" destId="{014B27A4-48EA-43AB-BAF7-435ADE981941}" srcOrd="2" destOrd="0" presId="urn:microsoft.com/office/officeart/2018/5/layout/CenteredIconLabelDescriptionList"/>
    <dgm:cxn modelId="{0F520992-CF9B-4544-ACC8-F1BB621067A0}" type="presParOf" srcId="{014B27A4-48EA-43AB-BAF7-435ADE981941}" destId="{C7CC9FBA-4718-45A3-8189-305FA83F0867}" srcOrd="0" destOrd="0" presId="urn:microsoft.com/office/officeart/2018/5/layout/CenteredIconLabelDescriptionList"/>
    <dgm:cxn modelId="{4EA4CD7B-8A7B-42A3-AE35-74C0030F6597}" type="presParOf" srcId="{014B27A4-48EA-43AB-BAF7-435ADE981941}" destId="{59F6C494-3BDE-4044-A5A8-0D7057E45AB1}" srcOrd="1" destOrd="0" presId="urn:microsoft.com/office/officeart/2018/5/layout/CenteredIconLabelDescriptionList"/>
    <dgm:cxn modelId="{643902E5-005A-4729-854C-E0323F63B015}" type="presParOf" srcId="{014B27A4-48EA-43AB-BAF7-435ADE981941}" destId="{BEEFC5E5-6AEC-4B6D-B703-00B24C1275F7}" srcOrd="2" destOrd="0" presId="urn:microsoft.com/office/officeart/2018/5/layout/CenteredIconLabelDescriptionList"/>
    <dgm:cxn modelId="{1AE532CA-11FA-4238-A2CD-1AEA3809DCE3}" type="presParOf" srcId="{014B27A4-48EA-43AB-BAF7-435ADE981941}" destId="{5E066A35-4CE2-4F45-97AF-F8EE155AB8EC}" srcOrd="3" destOrd="0" presId="urn:microsoft.com/office/officeart/2018/5/layout/CenteredIconLabelDescriptionList"/>
    <dgm:cxn modelId="{2B77F2B0-D496-4E34-A52A-26785339CF32}" type="presParOf" srcId="{014B27A4-48EA-43AB-BAF7-435ADE981941}" destId="{67D0ABBE-606C-41A0-B93F-150DD1CA1AC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43EB3-606C-4B76-9E2E-526919DAE6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2DDB06-5F48-4B33-AEED-B0231747D02F}">
      <dgm:prSet/>
      <dgm:spPr/>
      <dgm:t>
        <a:bodyPr/>
        <a:lstStyle/>
        <a:p>
          <a:r>
            <a:rPr lang="en-US" dirty="0"/>
            <a:t>Effective</a:t>
          </a:r>
        </a:p>
      </dgm:t>
    </dgm:pt>
    <dgm:pt modelId="{2642B975-FDA8-459C-811E-77084F1A3727}" type="parTrans" cxnId="{56914AD8-8C7C-4A96-B49D-EB3273EB5E40}">
      <dgm:prSet/>
      <dgm:spPr/>
      <dgm:t>
        <a:bodyPr/>
        <a:lstStyle/>
        <a:p>
          <a:endParaRPr lang="en-US"/>
        </a:p>
      </dgm:t>
    </dgm:pt>
    <dgm:pt modelId="{09A83321-81EF-4CBD-8B6F-B4679E3A558D}" type="sibTrans" cxnId="{56914AD8-8C7C-4A96-B49D-EB3273EB5E40}">
      <dgm:prSet/>
      <dgm:spPr/>
      <dgm:t>
        <a:bodyPr/>
        <a:lstStyle/>
        <a:p>
          <a:endParaRPr lang="en-US"/>
        </a:p>
      </dgm:t>
    </dgm:pt>
    <dgm:pt modelId="{FA79F032-2D3B-490A-8C3F-1A6C2EAB196A}">
      <dgm:prSet/>
      <dgm:spPr/>
      <dgm:t>
        <a:bodyPr/>
        <a:lstStyle/>
        <a:p>
          <a:r>
            <a:rPr lang="en-US"/>
            <a:t>Imagery that aims to draw emotive response</a:t>
          </a:r>
        </a:p>
      </dgm:t>
    </dgm:pt>
    <dgm:pt modelId="{502A98E8-6453-41F3-A78B-274B795F408E}" type="parTrans" cxnId="{5B974DDA-D7E3-4D15-B9D3-759194BA7C70}">
      <dgm:prSet/>
      <dgm:spPr/>
      <dgm:t>
        <a:bodyPr/>
        <a:lstStyle/>
        <a:p>
          <a:endParaRPr lang="en-US"/>
        </a:p>
      </dgm:t>
    </dgm:pt>
    <dgm:pt modelId="{A2343B82-B4A2-4666-BF75-8024DFA8F687}" type="sibTrans" cxnId="{5B974DDA-D7E3-4D15-B9D3-759194BA7C70}">
      <dgm:prSet/>
      <dgm:spPr/>
      <dgm:t>
        <a:bodyPr/>
        <a:lstStyle/>
        <a:p>
          <a:endParaRPr lang="en-US"/>
        </a:p>
      </dgm:t>
    </dgm:pt>
    <dgm:pt modelId="{C8B04A7A-C56B-45A1-97F7-F3A6DB6EF6B0}">
      <dgm:prSet/>
      <dgm:spPr/>
      <dgm:t>
        <a:bodyPr/>
        <a:lstStyle/>
        <a:p>
          <a:r>
            <a:rPr lang="en-US"/>
            <a:t>Drawing them to main idea</a:t>
          </a:r>
        </a:p>
      </dgm:t>
    </dgm:pt>
    <dgm:pt modelId="{1C005B84-53DE-4030-8AED-13C77828CFA6}" type="sibTrans" cxnId="{3D570FB0-1242-4C0B-9036-4208470228FB}">
      <dgm:prSet/>
      <dgm:spPr/>
      <dgm:t>
        <a:bodyPr/>
        <a:lstStyle/>
        <a:p>
          <a:endParaRPr lang="en-US"/>
        </a:p>
      </dgm:t>
    </dgm:pt>
    <dgm:pt modelId="{FB82EC7C-084F-4EB4-8834-B36AFC1CAD4A}" type="parTrans" cxnId="{3D570FB0-1242-4C0B-9036-4208470228FB}">
      <dgm:prSet/>
      <dgm:spPr/>
      <dgm:t>
        <a:bodyPr/>
        <a:lstStyle/>
        <a:p>
          <a:endParaRPr lang="en-US"/>
        </a:p>
      </dgm:t>
    </dgm:pt>
    <dgm:pt modelId="{8307E315-B7B8-4215-ACB8-A75EBC5DFE11}" type="pres">
      <dgm:prSet presAssocID="{79943EB3-606C-4B76-9E2E-526919DAE610}" presName="linear" presStyleCnt="0">
        <dgm:presLayoutVars>
          <dgm:animLvl val="lvl"/>
          <dgm:resizeHandles val="exact"/>
        </dgm:presLayoutVars>
      </dgm:prSet>
      <dgm:spPr/>
    </dgm:pt>
    <dgm:pt modelId="{CF65498E-A38A-4647-B4D6-30150D2AD709}" type="pres">
      <dgm:prSet presAssocID="{7F2DDB06-5F48-4B33-AEED-B0231747D0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F94A12-B9A5-47DC-81D1-B582E8A52EFC}" type="pres">
      <dgm:prSet presAssocID="{09A83321-81EF-4CBD-8B6F-B4679E3A558D}" presName="spacer" presStyleCnt="0"/>
      <dgm:spPr/>
    </dgm:pt>
    <dgm:pt modelId="{FAEF4AD5-7571-4896-8082-A2839F811FFA}" type="pres">
      <dgm:prSet presAssocID="{FA79F032-2D3B-490A-8C3F-1A6C2EAB19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558F71-C663-4CA9-B414-904D99BC28B9}" type="pres">
      <dgm:prSet presAssocID="{A2343B82-B4A2-4666-BF75-8024DFA8F687}" presName="spacer" presStyleCnt="0"/>
      <dgm:spPr/>
    </dgm:pt>
    <dgm:pt modelId="{CCF4E494-1DE6-471F-9F5E-14AC7BF9E86C}" type="pres">
      <dgm:prSet presAssocID="{C8B04A7A-C56B-45A1-97F7-F3A6DB6EF6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4AB9A22-0A6A-4948-9FDC-3CA793C09A4C}" type="presOf" srcId="{7F2DDB06-5F48-4B33-AEED-B0231747D02F}" destId="{CF65498E-A38A-4647-B4D6-30150D2AD709}" srcOrd="0" destOrd="0" presId="urn:microsoft.com/office/officeart/2005/8/layout/vList2"/>
    <dgm:cxn modelId="{42BEEA2B-36D2-4F6B-B928-7B7BB571663C}" type="presOf" srcId="{79943EB3-606C-4B76-9E2E-526919DAE610}" destId="{8307E315-B7B8-4215-ACB8-A75EBC5DFE11}" srcOrd="0" destOrd="0" presId="urn:microsoft.com/office/officeart/2005/8/layout/vList2"/>
    <dgm:cxn modelId="{27BE2130-C72D-4015-A3DA-6A3381956258}" type="presOf" srcId="{FA79F032-2D3B-490A-8C3F-1A6C2EAB196A}" destId="{FAEF4AD5-7571-4896-8082-A2839F811FFA}" srcOrd="0" destOrd="0" presId="urn:microsoft.com/office/officeart/2005/8/layout/vList2"/>
    <dgm:cxn modelId="{2D31CA7F-2ACB-4582-9ACB-658EA18DEA8B}" type="presOf" srcId="{C8B04A7A-C56B-45A1-97F7-F3A6DB6EF6B0}" destId="{CCF4E494-1DE6-471F-9F5E-14AC7BF9E86C}" srcOrd="0" destOrd="0" presId="urn:microsoft.com/office/officeart/2005/8/layout/vList2"/>
    <dgm:cxn modelId="{3D570FB0-1242-4C0B-9036-4208470228FB}" srcId="{79943EB3-606C-4B76-9E2E-526919DAE610}" destId="{C8B04A7A-C56B-45A1-97F7-F3A6DB6EF6B0}" srcOrd="2" destOrd="0" parTransId="{FB82EC7C-084F-4EB4-8834-B36AFC1CAD4A}" sibTransId="{1C005B84-53DE-4030-8AED-13C77828CFA6}"/>
    <dgm:cxn modelId="{56914AD8-8C7C-4A96-B49D-EB3273EB5E40}" srcId="{79943EB3-606C-4B76-9E2E-526919DAE610}" destId="{7F2DDB06-5F48-4B33-AEED-B0231747D02F}" srcOrd="0" destOrd="0" parTransId="{2642B975-FDA8-459C-811E-77084F1A3727}" sibTransId="{09A83321-81EF-4CBD-8B6F-B4679E3A558D}"/>
    <dgm:cxn modelId="{5B974DDA-D7E3-4D15-B9D3-759194BA7C70}" srcId="{79943EB3-606C-4B76-9E2E-526919DAE610}" destId="{FA79F032-2D3B-490A-8C3F-1A6C2EAB196A}" srcOrd="1" destOrd="0" parTransId="{502A98E8-6453-41F3-A78B-274B795F408E}" sibTransId="{A2343B82-B4A2-4666-BF75-8024DFA8F687}"/>
    <dgm:cxn modelId="{24876DDB-4169-48DD-9349-E94193624EDB}" type="presParOf" srcId="{8307E315-B7B8-4215-ACB8-A75EBC5DFE11}" destId="{CF65498E-A38A-4647-B4D6-30150D2AD709}" srcOrd="0" destOrd="0" presId="urn:microsoft.com/office/officeart/2005/8/layout/vList2"/>
    <dgm:cxn modelId="{A3955129-53CA-42E1-A030-E0ACA3376444}" type="presParOf" srcId="{8307E315-B7B8-4215-ACB8-A75EBC5DFE11}" destId="{84F94A12-B9A5-47DC-81D1-B582E8A52EFC}" srcOrd="1" destOrd="0" presId="urn:microsoft.com/office/officeart/2005/8/layout/vList2"/>
    <dgm:cxn modelId="{1761C7CD-46D9-4C3C-93D9-630DE092BCDE}" type="presParOf" srcId="{8307E315-B7B8-4215-ACB8-A75EBC5DFE11}" destId="{FAEF4AD5-7571-4896-8082-A2839F811FFA}" srcOrd="2" destOrd="0" presId="urn:microsoft.com/office/officeart/2005/8/layout/vList2"/>
    <dgm:cxn modelId="{B3690DF5-EE22-424C-965F-A0D8437C05CB}" type="presParOf" srcId="{8307E315-B7B8-4215-ACB8-A75EBC5DFE11}" destId="{20558F71-C663-4CA9-B414-904D99BC28B9}" srcOrd="3" destOrd="0" presId="urn:microsoft.com/office/officeart/2005/8/layout/vList2"/>
    <dgm:cxn modelId="{B915E793-1C48-4E17-97BD-67EF50680E24}" type="presParOf" srcId="{8307E315-B7B8-4215-ACB8-A75EBC5DFE11}" destId="{CCF4E494-1DE6-471F-9F5E-14AC7BF9E8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2DB68-EABE-4D55-95A8-CFF105B0CD0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67377B2-BEBF-475D-91E1-13995BEA4CE7}">
      <dgm:prSet/>
      <dgm:spPr/>
      <dgm:t>
        <a:bodyPr/>
        <a:lstStyle/>
        <a:p>
          <a:pPr>
            <a:defRPr b="1"/>
          </a:pPr>
          <a:r>
            <a:rPr lang="en-US"/>
            <a:t>Should be apparent how a user fits within the data set</a:t>
          </a:r>
        </a:p>
      </dgm:t>
    </dgm:pt>
    <dgm:pt modelId="{08CCB275-677D-4FB2-8BFA-B8F876F9EAA7}" type="parTrans" cxnId="{C96716A5-8B00-4329-9254-88B93BEB95A7}">
      <dgm:prSet/>
      <dgm:spPr/>
      <dgm:t>
        <a:bodyPr/>
        <a:lstStyle/>
        <a:p>
          <a:endParaRPr lang="en-US"/>
        </a:p>
      </dgm:t>
    </dgm:pt>
    <dgm:pt modelId="{DBDE604D-DD6F-4C59-9D0D-86CE47C54E7B}" type="sibTrans" cxnId="{C96716A5-8B00-4329-9254-88B93BEB95A7}">
      <dgm:prSet/>
      <dgm:spPr/>
      <dgm:t>
        <a:bodyPr/>
        <a:lstStyle/>
        <a:p>
          <a:endParaRPr lang="en-US"/>
        </a:p>
      </dgm:t>
    </dgm:pt>
    <dgm:pt modelId="{BBFADD9B-76E6-494E-8C70-8B2670711F42}">
      <dgm:prSet/>
      <dgm:spPr/>
      <dgm:t>
        <a:bodyPr/>
        <a:lstStyle/>
        <a:p>
          <a:pPr>
            <a:defRPr b="1"/>
          </a:pPr>
          <a:r>
            <a:rPr lang="en-US"/>
            <a:t>Useful to start by creating ‘health-scale’</a:t>
          </a:r>
        </a:p>
      </dgm:t>
    </dgm:pt>
    <dgm:pt modelId="{49049EA1-A627-424A-8BC8-65A7CD5E71AA}" type="parTrans" cxnId="{55B96483-C5AD-49CB-953E-95D33B870F67}">
      <dgm:prSet/>
      <dgm:spPr/>
      <dgm:t>
        <a:bodyPr/>
        <a:lstStyle/>
        <a:p>
          <a:endParaRPr lang="en-US"/>
        </a:p>
      </dgm:t>
    </dgm:pt>
    <dgm:pt modelId="{4CFE80A3-110F-460D-B715-7197C9DA9904}" type="sibTrans" cxnId="{55B96483-C5AD-49CB-953E-95D33B870F67}">
      <dgm:prSet/>
      <dgm:spPr/>
      <dgm:t>
        <a:bodyPr/>
        <a:lstStyle/>
        <a:p>
          <a:endParaRPr lang="en-US"/>
        </a:p>
      </dgm:t>
    </dgm:pt>
    <dgm:pt modelId="{8EE4D4D1-17A1-426B-A889-9F22FF7EB1C7}">
      <dgm:prSet/>
      <dgm:spPr/>
      <dgm:t>
        <a:bodyPr/>
        <a:lstStyle/>
        <a:p>
          <a:r>
            <a:rPr lang="en-US"/>
            <a:t>Communicate where user exists on this scale</a:t>
          </a:r>
        </a:p>
      </dgm:t>
    </dgm:pt>
    <dgm:pt modelId="{EF755111-83E7-4FBF-966A-F60651DFB232}" type="parTrans" cxnId="{D6E3BEC5-1B55-422D-AD96-7399CA63336E}">
      <dgm:prSet/>
      <dgm:spPr/>
      <dgm:t>
        <a:bodyPr/>
        <a:lstStyle/>
        <a:p>
          <a:endParaRPr lang="en-US"/>
        </a:p>
      </dgm:t>
    </dgm:pt>
    <dgm:pt modelId="{1DCF024E-5188-468C-BC1D-B07240FA4E20}" type="sibTrans" cxnId="{D6E3BEC5-1B55-422D-AD96-7399CA63336E}">
      <dgm:prSet/>
      <dgm:spPr/>
      <dgm:t>
        <a:bodyPr/>
        <a:lstStyle/>
        <a:p>
          <a:endParaRPr lang="en-US"/>
        </a:p>
      </dgm:t>
    </dgm:pt>
    <dgm:pt modelId="{420A6050-7D26-4D5D-BF5F-D3E1BC373CAF}">
      <dgm:prSet/>
      <dgm:spPr/>
      <dgm:t>
        <a:bodyPr/>
        <a:lstStyle/>
        <a:p>
          <a:pPr>
            <a:defRPr b="1"/>
          </a:pPr>
          <a:r>
            <a:rPr lang="en-US" dirty="0" err="1"/>
            <a:t>Visualisation</a:t>
          </a:r>
          <a:r>
            <a:rPr lang="en-US" dirty="0"/>
            <a:t> is done in a responsible manner</a:t>
          </a:r>
          <a:endParaRPr lang="en-AU" b="0" i="0" dirty="0"/>
        </a:p>
        <a:p>
          <a:pPr>
            <a:defRPr b="1"/>
          </a:pPr>
          <a:endParaRPr lang="en-US" dirty="0"/>
        </a:p>
      </dgm:t>
    </dgm:pt>
    <dgm:pt modelId="{151F9656-EE72-455E-98ED-497E389365D8}" type="parTrans" cxnId="{48FCE118-52F5-41E9-8599-8DEECAC3282A}">
      <dgm:prSet/>
      <dgm:spPr/>
      <dgm:t>
        <a:bodyPr/>
        <a:lstStyle/>
        <a:p>
          <a:endParaRPr lang="en-US"/>
        </a:p>
      </dgm:t>
    </dgm:pt>
    <dgm:pt modelId="{B6AF1A5E-7280-42D0-8614-E11C2DE7812E}" type="sibTrans" cxnId="{48FCE118-52F5-41E9-8599-8DEECAC3282A}">
      <dgm:prSet/>
      <dgm:spPr/>
      <dgm:t>
        <a:bodyPr/>
        <a:lstStyle/>
        <a:p>
          <a:endParaRPr lang="en-US"/>
        </a:p>
      </dgm:t>
    </dgm:pt>
    <dgm:pt modelId="{4284C101-8937-4B86-A392-33FBD951F3BB}">
      <dgm:prSet/>
      <dgm:spPr/>
      <dgm:t>
        <a:bodyPr/>
        <a:lstStyle/>
        <a:p>
          <a:pPr>
            <a:defRPr b="1"/>
          </a:pPr>
          <a:r>
            <a:rPr lang="en-US"/>
            <a:t>Recommended that non-alarming language should be used</a:t>
          </a:r>
        </a:p>
      </dgm:t>
    </dgm:pt>
    <dgm:pt modelId="{146BFA21-42B2-451C-9DE5-445F794A1B89}" type="parTrans" cxnId="{20B8780D-022E-4CF6-9323-87277A4FDD41}">
      <dgm:prSet/>
      <dgm:spPr/>
      <dgm:t>
        <a:bodyPr/>
        <a:lstStyle/>
        <a:p>
          <a:endParaRPr lang="en-US"/>
        </a:p>
      </dgm:t>
    </dgm:pt>
    <dgm:pt modelId="{1BF2CB97-C688-4AEA-85AA-B91786578F5F}" type="sibTrans" cxnId="{20B8780D-022E-4CF6-9323-87277A4FDD41}">
      <dgm:prSet/>
      <dgm:spPr/>
      <dgm:t>
        <a:bodyPr/>
        <a:lstStyle/>
        <a:p>
          <a:endParaRPr lang="en-US"/>
        </a:p>
      </dgm:t>
    </dgm:pt>
    <dgm:pt modelId="{3B21EDC8-A627-4603-A365-F4394AD44782}" type="pres">
      <dgm:prSet presAssocID="{E272DB68-EABE-4D55-95A8-CFF105B0CD0C}" presName="root" presStyleCnt="0">
        <dgm:presLayoutVars>
          <dgm:dir/>
          <dgm:resizeHandles val="exact"/>
        </dgm:presLayoutVars>
      </dgm:prSet>
      <dgm:spPr/>
    </dgm:pt>
    <dgm:pt modelId="{E38E2582-5E91-449F-B412-7399B703296A}" type="pres">
      <dgm:prSet presAssocID="{067377B2-BEBF-475D-91E1-13995BEA4CE7}" presName="compNode" presStyleCnt="0"/>
      <dgm:spPr/>
    </dgm:pt>
    <dgm:pt modelId="{9FBC51F1-8A6A-4A04-9DFF-1DB64F843FAC}" type="pres">
      <dgm:prSet presAssocID="{067377B2-BEBF-475D-91E1-13995BEA4C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5322563-333B-422C-A186-4812D57C92B6}" type="pres">
      <dgm:prSet presAssocID="{067377B2-BEBF-475D-91E1-13995BEA4CE7}" presName="iconSpace" presStyleCnt="0"/>
      <dgm:spPr/>
    </dgm:pt>
    <dgm:pt modelId="{04A4CCBA-1915-4D08-9174-D87D3D1E0F8B}" type="pres">
      <dgm:prSet presAssocID="{067377B2-BEBF-475D-91E1-13995BEA4CE7}" presName="parTx" presStyleLbl="revTx" presStyleIdx="0" presStyleCnt="8">
        <dgm:presLayoutVars>
          <dgm:chMax val="0"/>
          <dgm:chPref val="0"/>
        </dgm:presLayoutVars>
      </dgm:prSet>
      <dgm:spPr/>
    </dgm:pt>
    <dgm:pt modelId="{33153A72-05A1-4451-86CE-01AEB0AA848E}" type="pres">
      <dgm:prSet presAssocID="{067377B2-BEBF-475D-91E1-13995BEA4CE7}" presName="txSpace" presStyleCnt="0"/>
      <dgm:spPr/>
    </dgm:pt>
    <dgm:pt modelId="{86ABE160-28C9-4DED-A5A0-F5B40D528B09}" type="pres">
      <dgm:prSet presAssocID="{067377B2-BEBF-475D-91E1-13995BEA4CE7}" presName="desTx" presStyleLbl="revTx" presStyleIdx="1" presStyleCnt="8">
        <dgm:presLayoutVars/>
      </dgm:prSet>
      <dgm:spPr/>
    </dgm:pt>
    <dgm:pt modelId="{5EA3AECE-199A-408E-B0F4-5EEED67BA5FD}" type="pres">
      <dgm:prSet presAssocID="{DBDE604D-DD6F-4C59-9D0D-86CE47C54E7B}" presName="sibTrans" presStyleCnt="0"/>
      <dgm:spPr/>
    </dgm:pt>
    <dgm:pt modelId="{5003DDE2-3AE0-4D4B-9219-43A812FC0408}" type="pres">
      <dgm:prSet presAssocID="{BBFADD9B-76E6-494E-8C70-8B2670711F42}" presName="compNode" presStyleCnt="0"/>
      <dgm:spPr/>
    </dgm:pt>
    <dgm:pt modelId="{9AB650B4-7793-4B8A-924A-3AC1B59EA380}" type="pres">
      <dgm:prSet presAssocID="{BBFADD9B-76E6-494E-8C70-8B2670711F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D70A6D53-9DE6-42AE-A607-D783148E853A}" type="pres">
      <dgm:prSet presAssocID="{BBFADD9B-76E6-494E-8C70-8B2670711F42}" presName="iconSpace" presStyleCnt="0"/>
      <dgm:spPr/>
    </dgm:pt>
    <dgm:pt modelId="{311E7A00-20B2-4C05-BFAB-4266547DDA1E}" type="pres">
      <dgm:prSet presAssocID="{BBFADD9B-76E6-494E-8C70-8B2670711F42}" presName="parTx" presStyleLbl="revTx" presStyleIdx="2" presStyleCnt="8">
        <dgm:presLayoutVars>
          <dgm:chMax val="0"/>
          <dgm:chPref val="0"/>
        </dgm:presLayoutVars>
      </dgm:prSet>
      <dgm:spPr/>
    </dgm:pt>
    <dgm:pt modelId="{1ACAD6D2-8F8A-41AC-9832-EA869373972A}" type="pres">
      <dgm:prSet presAssocID="{BBFADD9B-76E6-494E-8C70-8B2670711F42}" presName="txSpace" presStyleCnt="0"/>
      <dgm:spPr/>
    </dgm:pt>
    <dgm:pt modelId="{C200390B-58C9-43F1-9125-C16D2B0EE80D}" type="pres">
      <dgm:prSet presAssocID="{BBFADD9B-76E6-494E-8C70-8B2670711F42}" presName="desTx" presStyleLbl="revTx" presStyleIdx="3" presStyleCnt="8">
        <dgm:presLayoutVars/>
      </dgm:prSet>
      <dgm:spPr/>
    </dgm:pt>
    <dgm:pt modelId="{DE9BD96F-DA38-4883-885C-4B413EABCC14}" type="pres">
      <dgm:prSet presAssocID="{4CFE80A3-110F-460D-B715-7197C9DA9904}" presName="sibTrans" presStyleCnt="0"/>
      <dgm:spPr/>
    </dgm:pt>
    <dgm:pt modelId="{0BEF2C60-EC43-4A61-AFA2-7A4AAAE1C3F9}" type="pres">
      <dgm:prSet presAssocID="{420A6050-7D26-4D5D-BF5F-D3E1BC373CAF}" presName="compNode" presStyleCnt="0"/>
      <dgm:spPr/>
    </dgm:pt>
    <dgm:pt modelId="{97A65F94-E584-4AC1-B61E-87C7C91C47CE}" type="pres">
      <dgm:prSet presAssocID="{420A6050-7D26-4D5D-BF5F-D3E1BC373C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D46E4B5-C160-45A3-BC16-2757ECB37FBC}" type="pres">
      <dgm:prSet presAssocID="{420A6050-7D26-4D5D-BF5F-D3E1BC373CAF}" presName="iconSpace" presStyleCnt="0"/>
      <dgm:spPr/>
    </dgm:pt>
    <dgm:pt modelId="{494829A0-54A5-4698-81FF-F9C8E58D74EC}" type="pres">
      <dgm:prSet presAssocID="{420A6050-7D26-4D5D-BF5F-D3E1BC373CAF}" presName="parTx" presStyleLbl="revTx" presStyleIdx="4" presStyleCnt="8">
        <dgm:presLayoutVars>
          <dgm:chMax val="0"/>
          <dgm:chPref val="0"/>
        </dgm:presLayoutVars>
      </dgm:prSet>
      <dgm:spPr/>
    </dgm:pt>
    <dgm:pt modelId="{1021073A-DA2D-4EE9-AC36-221D98177622}" type="pres">
      <dgm:prSet presAssocID="{420A6050-7D26-4D5D-BF5F-D3E1BC373CAF}" presName="txSpace" presStyleCnt="0"/>
      <dgm:spPr/>
    </dgm:pt>
    <dgm:pt modelId="{DEB2252F-BCFF-41A5-817D-1BE26558D892}" type="pres">
      <dgm:prSet presAssocID="{420A6050-7D26-4D5D-BF5F-D3E1BC373CAF}" presName="desTx" presStyleLbl="revTx" presStyleIdx="5" presStyleCnt="8">
        <dgm:presLayoutVars/>
      </dgm:prSet>
      <dgm:spPr/>
    </dgm:pt>
    <dgm:pt modelId="{4527398A-0685-4C53-932F-DB65670C022A}" type="pres">
      <dgm:prSet presAssocID="{B6AF1A5E-7280-42D0-8614-E11C2DE7812E}" presName="sibTrans" presStyleCnt="0"/>
      <dgm:spPr/>
    </dgm:pt>
    <dgm:pt modelId="{08B2E7D0-173E-444A-A29A-5022E9B8967E}" type="pres">
      <dgm:prSet presAssocID="{4284C101-8937-4B86-A392-33FBD951F3BB}" presName="compNode" presStyleCnt="0"/>
      <dgm:spPr/>
    </dgm:pt>
    <dgm:pt modelId="{55C21FA3-345B-49F4-86BF-4113C364FFAA}" type="pres">
      <dgm:prSet presAssocID="{4284C101-8937-4B86-A392-33FBD951F3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E2FD0B7D-A380-4626-8F02-8AE08C937BE6}" type="pres">
      <dgm:prSet presAssocID="{4284C101-8937-4B86-A392-33FBD951F3BB}" presName="iconSpace" presStyleCnt="0"/>
      <dgm:spPr/>
    </dgm:pt>
    <dgm:pt modelId="{E3634A6B-BF7F-4803-8A1D-505181CBBCD5}" type="pres">
      <dgm:prSet presAssocID="{4284C101-8937-4B86-A392-33FBD951F3BB}" presName="parTx" presStyleLbl="revTx" presStyleIdx="6" presStyleCnt="8">
        <dgm:presLayoutVars>
          <dgm:chMax val="0"/>
          <dgm:chPref val="0"/>
        </dgm:presLayoutVars>
      </dgm:prSet>
      <dgm:spPr/>
    </dgm:pt>
    <dgm:pt modelId="{5F85FC36-5748-4C28-A319-BAF01A6D66EC}" type="pres">
      <dgm:prSet presAssocID="{4284C101-8937-4B86-A392-33FBD951F3BB}" presName="txSpace" presStyleCnt="0"/>
      <dgm:spPr/>
    </dgm:pt>
    <dgm:pt modelId="{3486412B-F864-487F-B8ED-56A7D274B5FA}" type="pres">
      <dgm:prSet presAssocID="{4284C101-8937-4B86-A392-33FBD951F3BB}" presName="desTx" presStyleLbl="revTx" presStyleIdx="7" presStyleCnt="8">
        <dgm:presLayoutVars/>
      </dgm:prSet>
      <dgm:spPr/>
    </dgm:pt>
  </dgm:ptLst>
  <dgm:cxnLst>
    <dgm:cxn modelId="{3154270C-D354-4B37-B5B9-D852EE2C94C3}" type="presOf" srcId="{8EE4D4D1-17A1-426B-A889-9F22FF7EB1C7}" destId="{C200390B-58C9-43F1-9125-C16D2B0EE80D}" srcOrd="0" destOrd="0" presId="urn:microsoft.com/office/officeart/2018/2/layout/IconLabelDescriptionList"/>
    <dgm:cxn modelId="{20B8780D-022E-4CF6-9323-87277A4FDD41}" srcId="{E272DB68-EABE-4D55-95A8-CFF105B0CD0C}" destId="{4284C101-8937-4B86-A392-33FBD951F3BB}" srcOrd="3" destOrd="0" parTransId="{146BFA21-42B2-451C-9DE5-445F794A1B89}" sibTransId="{1BF2CB97-C688-4AEA-85AA-B91786578F5F}"/>
    <dgm:cxn modelId="{48FCE118-52F5-41E9-8599-8DEECAC3282A}" srcId="{E272DB68-EABE-4D55-95A8-CFF105B0CD0C}" destId="{420A6050-7D26-4D5D-BF5F-D3E1BC373CAF}" srcOrd="2" destOrd="0" parTransId="{151F9656-EE72-455E-98ED-497E389365D8}" sibTransId="{B6AF1A5E-7280-42D0-8614-E11C2DE7812E}"/>
    <dgm:cxn modelId="{FB050F4C-8AD7-448B-9FB4-95B327C4D76D}" type="presOf" srcId="{E272DB68-EABE-4D55-95A8-CFF105B0CD0C}" destId="{3B21EDC8-A627-4603-A365-F4394AD44782}" srcOrd="0" destOrd="0" presId="urn:microsoft.com/office/officeart/2018/2/layout/IconLabelDescriptionList"/>
    <dgm:cxn modelId="{7564C16F-FC05-4904-9702-CBF3C17F39F1}" type="presOf" srcId="{067377B2-BEBF-475D-91E1-13995BEA4CE7}" destId="{04A4CCBA-1915-4D08-9174-D87D3D1E0F8B}" srcOrd="0" destOrd="0" presId="urn:microsoft.com/office/officeart/2018/2/layout/IconLabelDescriptionList"/>
    <dgm:cxn modelId="{E2260A54-275E-4CD9-8930-53723016B558}" type="presOf" srcId="{4284C101-8937-4B86-A392-33FBD951F3BB}" destId="{E3634A6B-BF7F-4803-8A1D-505181CBBCD5}" srcOrd="0" destOrd="0" presId="urn:microsoft.com/office/officeart/2018/2/layout/IconLabelDescriptionList"/>
    <dgm:cxn modelId="{55B96483-C5AD-49CB-953E-95D33B870F67}" srcId="{E272DB68-EABE-4D55-95A8-CFF105B0CD0C}" destId="{BBFADD9B-76E6-494E-8C70-8B2670711F42}" srcOrd="1" destOrd="0" parTransId="{49049EA1-A627-424A-8BC8-65A7CD5E71AA}" sibTransId="{4CFE80A3-110F-460D-B715-7197C9DA9904}"/>
    <dgm:cxn modelId="{2FE1C691-6CA1-41BE-AA34-0211261B712B}" type="presOf" srcId="{420A6050-7D26-4D5D-BF5F-D3E1BC373CAF}" destId="{494829A0-54A5-4698-81FF-F9C8E58D74EC}" srcOrd="0" destOrd="0" presId="urn:microsoft.com/office/officeart/2018/2/layout/IconLabelDescriptionList"/>
    <dgm:cxn modelId="{8635269D-0062-47E9-92FB-57303BA564EC}" type="presOf" srcId="{BBFADD9B-76E6-494E-8C70-8B2670711F42}" destId="{311E7A00-20B2-4C05-BFAB-4266547DDA1E}" srcOrd="0" destOrd="0" presId="urn:microsoft.com/office/officeart/2018/2/layout/IconLabelDescriptionList"/>
    <dgm:cxn modelId="{C96716A5-8B00-4329-9254-88B93BEB95A7}" srcId="{E272DB68-EABE-4D55-95A8-CFF105B0CD0C}" destId="{067377B2-BEBF-475D-91E1-13995BEA4CE7}" srcOrd="0" destOrd="0" parTransId="{08CCB275-677D-4FB2-8BFA-B8F876F9EAA7}" sibTransId="{DBDE604D-DD6F-4C59-9D0D-86CE47C54E7B}"/>
    <dgm:cxn modelId="{D6E3BEC5-1B55-422D-AD96-7399CA63336E}" srcId="{BBFADD9B-76E6-494E-8C70-8B2670711F42}" destId="{8EE4D4D1-17A1-426B-A889-9F22FF7EB1C7}" srcOrd="0" destOrd="0" parTransId="{EF755111-83E7-4FBF-966A-F60651DFB232}" sibTransId="{1DCF024E-5188-468C-BC1D-B07240FA4E20}"/>
    <dgm:cxn modelId="{E69FE5A5-4A6C-4F57-B989-E13E6451AF3B}" type="presParOf" srcId="{3B21EDC8-A627-4603-A365-F4394AD44782}" destId="{E38E2582-5E91-449F-B412-7399B703296A}" srcOrd="0" destOrd="0" presId="urn:microsoft.com/office/officeart/2018/2/layout/IconLabelDescriptionList"/>
    <dgm:cxn modelId="{BAD9E59D-946C-46E1-BDC9-66326203EBED}" type="presParOf" srcId="{E38E2582-5E91-449F-B412-7399B703296A}" destId="{9FBC51F1-8A6A-4A04-9DFF-1DB64F843FAC}" srcOrd="0" destOrd="0" presId="urn:microsoft.com/office/officeart/2018/2/layout/IconLabelDescriptionList"/>
    <dgm:cxn modelId="{EE82A17F-1206-49B7-9974-B2BD224409F0}" type="presParOf" srcId="{E38E2582-5E91-449F-B412-7399B703296A}" destId="{A5322563-333B-422C-A186-4812D57C92B6}" srcOrd="1" destOrd="0" presId="urn:microsoft.com/office/officeart/2018/2/layout/IconLabelDescriptionList"/>
    <dgm:cxn modelId="{949370CB-0680-4A42-86F7-EC6A847DE909}" type="presParOf" srcId="{E38E2582-5E91-449F-B412-7399B703296A}" destId="{04A4CCBA-1915-4D08-9174-D87D3D1E0F8B}" srcOrd="2" destOrd="0" presId="urn:microsoft.com/office/officeart/2018/2/layout/IconLabelDescriptionList"/>
    <dgm:cxn modelId="{D476A2F3-8584-49FD-8324-44A0C7CF547D}" type="presParOf" srcId="{E38E2582-5E91-449F-B412-7399B703296A}" destId="{33153A72-05A1-4451-86CE-01AEB0AA848E}" srcOrd="3" destOrd="0" presId="urn:microsoft.com/office/officeart/2018/2/layout/IconLabelDescriptionList"/>
    <dgm:cxn modelId="{C2F70720-BB1B-4389-91A8-6173FC74BB04}" type="presParOf" srcId="{E38E2582-5E91-449F-B412-7399B703296A}" destId="{86ABE160-28C9-4DED-A5A0-F5B40D528B09}" srcOrd="4" destOrd="0" presId="urn:microsoft.com/office/officeart/2018/2/layout/IconLabelDescriptionList"/>
    <dgm:cxn modelId="{FD5E984B-4753-4A41-A3CE-732393192A30}" type="presParOf" srcId="{3B21EDC8-A627-4603-A365-F4394AD44782}" destId="{5EA3AECE-199A-408E-B0F4-5EEED67BA5FD}" srcOrd="1" destOrd="0" presId="urn:microsoft.com/office/officeart/2018/2/layout/IconLabelDescriptionList"/>
    <dgm:cxn modelId="{B265C24F-D280-47E5-8C26-BF55380854F1}" type="presParOf" srcId="{3B21EDC8-A627-4603-A365-F4394AD44782}" destId="{5003DDE2-3AE0-4D4B-9219-43A812FC0408}" srcOrd="2" destOrd="0" presId="urn:microsoft.com/office/officeart/2018/2/layout/IconLabelDescriptionList"/>
    <dgm:cxn modelId="{01A6BAF5-EECE-4B73-906A-6BD960773E35}" type="presParOf" srcId="{5003DDE2-3AE0-4D4B-9219-43A812FC0408}" destId="{9AB650B4-7793-4B8A-924A-3AC1B59EA380}" srcOrd="0" destOrd="0" presId="urn:microsoft.com/office/officeart/2018/2/layout/IconLabelDescriptionList"/>
    <dgm:cxn modelId="{EAD4F222-D057-484C-8163-B9A5A9B1BB7E}" type="presParOf" srcId="{5003DDE2-3AE0-4D4B-9219-43A812FC0408}" destId="{D70A6D53-9DE6-42AE-A607-D783148E853A}" srcOrd="1" destOrd="0" presId="urn:microsoft.com/office/officeart/2018/2/layout/IconLabelDescriptionList"/>
    <dgm:cxn modelId="{74D73A94-186F-47E9-AAAF-805C22C347FB}" type="presParOf" srcId="{5003DDE2-3AE0-4D4B-9219-43A812FC0408}" destId="{311E7A00-20B2-4C05-BFAB-4266547DDA1E}" srcOrd="2" destOrd="0" presId="urn:microsoft.com/office/officeart/2018/2/layout/IconLabelDescriptionList"/>
    <dgm:cxn modelId="{5456D78F-3869-411D-954D-60A3B92C24CB}" type="presParOf" srcId="{5003DDE2-3AE0-4D4B-9219-43A812FC0408}" destId="{1ACAD6D2-8F8A-41AC-9832-EA869373972A}" srcOrd="3" destOrd="0" presId="urn:microsoft.com/office/officeart/2018/2/layout/IconLabelDescriptionList"/>
    <dgm:cxn modelId="{103A566F-CCB6-4BFE-A9C3-386122261C7A}" type="presParOf" srcId="{5003DDE2-3AE0-4D4B-9219-43A812FC0408}" destId="{C200390B-58C9-43F1-9125-C16D2B0EE80D}" srcOrd="4" destOrd="0" presId="urn:microsoft.com/office/officeart/2018/2/layout/IconLabelDescriptionList"/>
    <dgm:cxn modelId="{9D70A199-902C-4394-809A-48E5E237B84A}" type="presParOf" srcId="{3B21EDC8-A627-4603-A365-F4394AD44782}" destId="{DE9BD96F-DA38-4883-885C-4B413EABCC14}" srcOrd="3" destOrd="0" presId="urn:microsoft.com/office/officeart/2018/2/layout/IconLabelDescriptionList"/>
    <dgm:cxn modelId="{72813A9F-BFC6-4182-9F2C-302C908B855D}" type="presParOf" srcId="{3B21EDC8-A627-4603-A365-F4394AD44782}" destId="{0BEF2C60-EC43-4A61-AFA2-7A4AAAE1C3F9}" srcOrd="4" destOrd="0" presId="urn:microsoft.com/office/officeart/2018/2/layout/IconLabelDescriptionList"/>
    <dgm:cxn modelId="{6C01A55D-FBE8-44C0-B489-12D551D5378F}" type="presParOf" srcId="{0BEF2C60-EC43-4A61-AFA2-7A4AAAE1C3F9}" destId="{97A65F94-E584-4AC1-B61E-87C7C91C47CE}" srcOrd="0" destOrd="0" presId="urn:microsoft.com/office/officeart/2018/2/layout/IconLabelDescriptionList"/>
    <dgm:cxn modelId="{8368945D-3D00-43EA-9F26-280260196256}" type="presParOf" srcId="{0BEF2C60-EC43-4A61-AFA2-7A4AAAE1C3F9}" destId="{5D46E4B5-C160-45A3-BC16-2757ECB37FBC}" srcOrd="1" destOrd="0" presId="urn:microsoft.com/office/officeart/2018/2/layout/IconLabelDescriptionList"/>
    <dgm:cxn modelId="{32666C96-C89B-445C-9969-5CB413AD6838}" type="presParOf" srcId="{0BEF2C60-EC43-4A61-AFA2-7A4AAAE1C3F9}" destId="{494829A0-54A5-4698-81FF-F9C8E58D74EC}" srcOrd="2" destOrd="0" presId="urn:microsoft.com/office/officeart/2018/2/layout/IconLabelDescriptionList"/>
    <dgm:cxn modelId="{F8E0E64B-50A6-49F6-92BC-CD622E210BFC}" type="presParOf" srcId="{0BEF2C60-EC43-4A61-AFA2-7A4AAAE1C3F9}" destId="{1021073A-DA2D-4EE9-AC36-221D98177622}" srcOrd="3" destOrd="0" presId="urn:microsoft.com/office/officeart/2018/2/layout/IconLabelDescriptionList"/>
    <dgm:cxn modelId="{CCA885A0-003C-4583-9C79-315936919FB4}" type="presParOf" srcId="{0BEF2C60-EC43-4A61-AFA2-7A4AAAE1C3F9}" destId="{DEB2252F-BCFF-41A5-817D-1BE26558D892}" srcOrd="4" destOrd="0" presId="urn:microsoft.com/office/officeart/2018/2/layout/IconLabelDescriptionList"/>
    <dgm:cxn modelId="{96535B6A-9856-4A65-865E-5AB638BDB0FC}" type="presParOf" srcId="{3B21EDC8-A627-4603-A365-F4394AD44782}" destId="{4527398A-0685-4C53-932F-DB65670C022A}" srcOrd="5" destOrd="0" presId="urn:microsoft.com/office/officeart/2018/2/layout/IconLabelDescriptionList"/>
    <dgm:cxn modelId="{561ACE2F-DFC9-43A5-9C67-82B119105B6B}" type="presParOf" srcId="{3B21EDC8-A627-4603-A365-F4394AD44782}" destId="{08B2E7D0-173E-444A-A29A-5022E9B8967E}" srcOrd="6" destOrd="0" presId="urn:microsoft.com/office/officeart/2018/2/layout/IconLabelDescriptionList"/>
    <dgm:cxn modelId="{CEFAB5B2-13EB-414D-8313-0BBB8A7A975B}" type="presParOf" srcId="{08B2E7D0-173E-444A-A29A-5022E9B8967E}" destId="{55C21FA3-345B-49F4-86BF-4113C364FFAA}" srcOrd="0" destOrd="0" presId="urn:microsoft.com/office/officeart/2018/2/layout/IconLabelDescriptionList"/>
    <dgm:cxn modelId="{4F36466B-E2D7-4E1F-8C63-6C7991C6344F}" type="presParOf" srcId="{08B2E7D0-173E-444A-A29A-5022E9B8967E}" destId="{E2FD0B7D-A380-4626-8F02-8AE08C937BE6}" srcOrd="1" destOrd="0" presId="urn:microsoft.com/office/officeart/2018/2/layout/IconLabelDescriptionList"/>
    <dgm:cxn modelId="{3DC1CF11-A839-4EA1-B0A8-919EE93D70F8}" type="presParOf" srcId="{08B2E7D0-173E-444A-A29A-5022E9B8967E}" destId="{E3634A6B-BF7F-4803-8A1D-505181CBBCD5}" srcOrd="2" destOrd="0" presId="urn:microsoft.com/office/officeart/2018/2/layout/IconLabelDescriptionList"/>
    <dgm:cxn modelId="{EA29421C-4B03-402A-B8EB-790953AABAAD}" type="presParOf" srcId="{08B2E7D0-173E-444A-A29A-5022E9B8967E}" destId="{5F85FC36-5748-4C28-A319-BAF01A6D66EC}" srcOrd="3" destOrd="0" presId="urn:microsoft.com/office/officeart/2018/2/layout/IconLabelDescriptionList"/>
    <dgm:cxn modelId="{95588C9C-6B52-4C58-83ED-012301D7A638}" type="presParOf" srcId="{08B2E7D0-173E-444A-A29A-5022E9B8967E}" destId="{3486412B-F864-487F-B8ED-56A7D274B5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C3B5F8-BBE3-415C-9ED2-0E8E64DFC0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C2E5D1-6C85-49A0-BF70-E95FEB6C6C39}">
      <dgm:prSet/>
      <dgm:spPr/>
      <dgm:t>
        <a:bodyPr/>
        <a:lstStyle/>
        <a:p>
          <a:r>
            <a:rPr lang="en-US"/>
            <a:t>Achieve User Focus</a:t>
          </a:r>
        </a:p>
      </dgm:t>
    </dgm:pt>
    <dgm:pt modelId="{740C5CFC-38E7-491E-8D61-3D27795D34D2}" type="parTrans" cxnId="{D22386ED-BA27-49AF-AF33-81668FA8D400}">
      <dgm:prSet/>
      <dgm:spPr/>
      <dgm:t>
        <a:bodyPr/>
        <a:lstStyle/>
        <a:p>
          <a:endParaRPr lang="en-US"/>
        </a:p>
      </dgm:t>
    </dgm:pt>
    <dgm:pt modelId="{B0E5B76D-09AA-4AB1-ADA0-3D5F0A9F5700}" type="sibTrans" cxnId="{D22386ED-BA27-49AF-AF33-81668FA8D400}">
      <dgm:prSet/>
      <dgm:spPr/>
      <dgm:t>
        <a:bodyPr/>
        <a:lstStyle/>
        <a:p>
          <a:endParaRPr lang="en-US"/>
        </a:p>
      </dgm:t>
    </dgm:pt>
    <dgm:pt modelId="{8A4041AA-8BC8-486D-8C1D-BB917AA76D91}">
      <dgm:prSet/>
      <dgm:spPr/>
      <dgm:t>
        <a:bodyPr/>
        <a:lstStyle/>
        <a:p>
          <a:r>
            <a:rPr lang="en-US"/>
            <a:t>User need to input data</a:t>
          </a:r>
        </a:p>
      </dgm:t>
    </dgm:pt>
    <dgm:pt modelId="{59014C3C-FF39-4F09-BAA6-7D1259DEB941}" type="parTrans" cxnId="{6E0F0262-7F89-4180-9E5B-AF54C2B06F1A}">
      <dgm:prSet/>
      <dgm:spPr/>
      <dgm:t>
        <a:bodyPr/>
        <a:lstStyle/>
        <a:p>
          <a:endParaRPr lang="en-US"/>
        </a:p>
      </dgm:t>
    </dgm:pt>
    <dgm:pt modelId="{602EE6E0-1E0B-481C-AAAA-B9D5054B76F3}" type="sibTrans" cxnId="{6E0F0262-7F89-4180-9E5B-AF54C2B06F1A}">
      <dgm:prSet/>
      <dgm:spPr/>
      <dgm:t>
        <a:bodyPr/>
        <a:lstStyle/>
        <a:p>
          <a:endParaRPr lang="en-US"/>
        </a:p>
      </dgm:t>
    </dgm:pt>
    <dgm:pt modelId="{039E788C-955A-4849-8406-8246094621AD}">
      <dgm:prSet/>
      <dgm:spPr/>
      <dgm:t>
        <a:bodyPr/>
        <a:lstStyle/>
        <a:p>
          <a:r>
            <a:rPr lang="en-US"/>
            <a:t>More effective if user is able to see their own position </a:t>
          </a:r>
        </a:p>
      </dgm:t>
    </dgm:pt>
    <dgm:pt modelId="{E17A764B-7775-4E1A-B106-ECAFC9701DAA}" type="parTrans" cxnId="{40378ED4-CBF6-42F8-B043-2343E9B0B6B5}">
      <dgm:prSet/>
      <dgm:spPr/>
      <dgm:t>
        <a:bodyPr/>
        <a:lstStyle/>
        <a:p>
          <a:endParaRPr lang="en-US"/>
        </a:p>
      </dgm:t>
    </dgm:pt>
    <dgm:pt modelId="{CBD0CC5F-0CAA-4B7B-9F71-CE606433B206}" type="sibTrans" cxnId="{40378ED4-CBF6-42F8-B043-2343E9B0B6B5}">
      <dgm:prSet/>
      <dgm:spPr/>
      <dgm:t>
        <a:bodyPr/>
        <a:lstStyle/>
        <a:p>
          <a:endParaRPr lang="en-US"/>
        </a:p>
      </dgm:t>
    </dgm:pt>
    <dgm:pt modelId="{2B31BFB2-5F08-4BD0-B874-0860F963AB04}" type="pres">
      <dgm:prSet presAssocID="{E4C3B5F8-BBE3-415C-9ED2-0E8E64DFC03B}" presName="root" presStyleCnt="0">
        <dgm:presLayoutVars>
          <dgm:dir/>
          <dgm:resizeHandles val="exact"/>
        </dgm:presLayoutVars>
      </dgm:prSet>
      <dgm:spPr/>
    </dgm:pt>
    <dgm:pt modelId="{33E84004-0BF9-4C66-BB67-1D968FC13127}" type="pres">
      <dgm:prSet presAssocID="{32C2E5D1-6C85-49A0-BF70-E95FEB6C6C39}" presName="compNode" presStyleCnt="0"/>
      <dgm:spPr/>
    </dgm:pt>
    <dgm:pt modelId="{07D17303-7FDD-4BFE-8C95-68A8DD117C57}" type="pres">
      <dgm:prSet presAssocID="{32C2E5D1-6C85-49A0-BF70-E95FEB6C6C39}" presName="bgRect" presStyleLbl="bgShp" presStyleIdx="0" presStyleCnt="3"/>
      <dgm:spPr/>
    </dgm:pt>
    <dgm:pt modelId="{EA3E987A-1FAF-4119-9E8B-32C163D84543}" type="pres">
      <dgm:prSet presAssocID="{32C2E5D1-6C85-49A0-BF70-E95FEB6C6C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3190037-9A08-4FD3-929B-11C85AE837F1}" type="pres">
      <dgm:prSet presAssocID="{32C2E5D1-6C85-49A0-BF70-E95FEB6C6C39}" presName="spaceRect" presStyleCnt="0"/>
      <dgm:spPr/>
    </dgm:pt>
    <dgm:pt modelId="{984AD6B1-3357-405F-927C-797C0CB3C74F}" type="pres">
      <dgm:prSet presAssocID="{32C2E5D1-6C85-49A0-BF70-E95FEB6C6C39}" presName="parTx" presStyleLbl="revTx" presStyleIdx="0" presStyleCnt="3">
        <dgm:presLayoutVars>
          <dgm:chMax val="0"/>
          <dgm:chPref val="0"/>
        </dgm:presLayoutVars>
      </dgm:prSet>
      <dgm:spPr/>
    </dgm:pt>
    <dgm:pt modelId="{E5F0FDB8-A1C1-4710-A405-1DC5CDF22184}" type="pres">
      <dgm:prSet presAssocID="{B0E5B76D-09AA-4AB1-ADA0-3D5F0A9F5700}" presName="sibTrans" presStyleCnt="0"/>
      <dgm:spPr/>
    </dgm:pt>
    <dgm:pt modelId="{3DC3B7FC-B932-424A-B15D-2E01BC6D20FE}" type="pres">
      <dgm:prSet presAssocID="{8A4041AA-8BC8-486D-8C1D-BB917AA76D91}" presName="compNode" presStyleCnt="0"/>
      <dgm:spPr/>
    </dgm:pt>
    <dgm:pt modelId="{E0DE90FD-3FD6-4290-AF8F-1F16FD04FF6E}" type="pres">
      <dgm:prSet presAssocID="{8A4041AA-8BC8-486D-8C1D-BB917AA76D91}" presName="bgRect" presStyleLbl="bgShp" presStyleIdx="1" presStyleCnt="3"/>
      <dgm:spPr/>
    </dgm:pt>
    <dgm:pt modelId="{76A26BD2-33B5-45FD-A6A5-D3498ED988DF}" type="pres">
      <dgm:prSet presAssocID="{8A4041AA-8BC8-486D-8C1D-BB917AA76D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C620387-D8EF-42AB-8C1D-200AB5A28907}" type="pres">
      <dgm:prSet presAssocID="{8A4041AA-8BC8-486D-8C1D-BB917AA76D91}" presName="spaceRect" presStyleCnt="0"/>
      <dgm:spPr/>
    </dgm:pt>
    <dgm:pt modelId="{343C1DEC-33EF-4F6D-89AD-65D5D6827A0A}" type="pres">
      <dgm:prSet presAssocID="{8A4041AA-8BC8-486D-8C1D-BB917AA76D91}" presName="parTx" presStyleLbl="revTx" presStyleIdx="1" presStyleCnt="3">
        <dgm:presLayoutVars>
          <dgm:chMax val="0"/>
          <dgm:chPref val="0"/>
        </dgm:presLayoutVars>
      </dgm:prSet>
      <dgm:spPr/>
    </dgm:pt>
    <dgm:pt modelId="{E0CE2597-4D72-4F98-9883-D43BEC223DF7}" type="pres">
      <dgm:prSet presAssocID="{602EE6E0-1E0B-481C-AAAA-B9D5054B76F3}" presName="sibTrans" presStyleCnt="0"/>
      <dgm:spPr/>
    </dgm:pt>
    <dgm:pt modelId="{5A243D56-DB65-4968-BB72-EE758ED18330}" type="pres">
      <dgm:prSet presAssocID="{039E788C-955A-4849-8406-8246094621AD}" presName="compNode" presStyleCnt="0"/>
      <dgm:spPr/>
    </dgm:pt>
    <dgm:pt modelId="{B30388FC-0ED7-4FFE-A2AE-A7B400D9CC30}" type="pres">
      <dgm:prSet presAssocID="{039E788C-955A-4849-8406-8246094621AD}" presName="bgRect" presStyleLbl="bgShp" presStyleIdx="2" presStyleCnt="3"/>
      <dgm:spPr/>
    </dgm:pt>
    <dgm:pt modelId="{78CC3565-0FA8-41F6-A79B-D30EAB7002A1}" type="pres">
      <dgm:prSet presAssocID="{039E788C-955A-4849-8406-8246094621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2546CB-2CD5-4DB6-9139-E22AA1A37339}" type="pres">
      <dgm:prSet presAssocID="{039E788C-955A-4849-8406-8246094621AD}" presName="spaceRect" presStyleCnt="0"/>
      <dgm:spPr/>
    </dgm:pt>
    <dgm:pt modelId="{3890DF0D-9240-4D05-8E6F-70C93BB0A57C}" type="pres">
      <dgm:prSet presAssocID="{039E788C-955A-4849-8406-8246094621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284102-4BFA-4BB6-845F-16EEF4C852D9}" type="presOf" srcId="{039E788C-955A-4849-8406-8246094621AD}" destId="{3890DF0D-9240-4D05-8E6F-70C93BB0A57C}" srcOrd="0" destOrd="0" presId="urn:microsoft.com/office/officeart/2018/2/layout/IconVerticalSolidList"/>
    <dgm:cxn modelId="{6E0F0262-7F89-4180-9E5B-AF54C2B06F1A}" srcId="{E4C3B5F8-BBE3-415C-9ED2-0E8E64DFC03B}" destId="{8A4041AA-8BC8-486D-8C1D-BB917AA76D91}" srcOrd="1" destOrd="0" parTransId="{59014C3C-FF39-4F09-BAA6-7D1259DEB941}" sibTransId="{602EE6E0-1E0B-481C-AAAA-B9D5054B76F3}"/>
    <dgm:cxn modelId="{C24B226A-8DD0-4E40-8919-4DA5776C0575}" type="presOf" srcId="{32C2E5D1-6C85-49A0-BF70-E95FEB6C6C39}" destId="{984AD6B1-3357-405F-927C-797C0CB3C74F}" srcOrd="0" destOrd="0" presId="urn:microsoft.com/office/officeart/2018/2/layout/IconVerticalSolidList"/>
    <dgm:cxn modelId="{27A800B5-57F7-4B6D-BB7D-13243DFA1F13}" type="presOf" srcId="{8A4041AA-8BC8-486D-8C1D-BB917AA76D91}" destId="{343C1DEC-33EF-4F6D-89AD-65D5D6827A0A}" srcOrd="0" destOrd="0" presId="urn:microsoft.com/office/officeart/2018/2/layout/IconVerticalSolidList"/>
    <dgm:cxn modelId="{40378ED4-CBF6-42F8-B043-2343E9B0B6B5}" srcId="{E4C3B5F8-BBE3-415C-9ED2-0E8E64DFC03B}" destId="{039E788C-955A-4849-8406-8246094621AD}" srcOrd="2" destOrd="0" parTransId="{E17A764B-7775-4E1A-B106-ECAFC9701DAA}" sibTransId="{CBD0CC5F-0CAA-4B7B-9F71-CE606433B206}"/>
    <dgm:cxn modelId="{D22386ED-BA27-49AF-AF33-81668FA8D400}" srcId="{E4C3B5F8-BBE3-415C-9ED2-0E8E64DFC03B}" destId="{32C2E5D1-6C85-49A0-BF70-E95FEB6C6C39}" srcOrd="0" destOrd="0" parTransId="{740C5CFC-38E7-491E-8D61-3D27795D34D2}" sibTransId="{B0E5B76D-09AA-4AB1-ADA0-3D5F0A9F5700}"/>
    <dgm:cxn modelId="{DE38E0F3-DA38-4663-8037-23181574A44E}" type="presOf" srcId="{E4C3B5F8-BBE3-415C-9ED2-0E8E64DFC03B}" destId="{2B31BFB2-5F08-4BD0-B874-0860F963AB04}" srcOrd="0" destOrd="0" presId="urn:microsoft.com/office/officeart/2018/2/layout/IconVerticalSolidList"/>
    <dgm:cxn modelId="{F63AE4BB-EFC5-41D9-91D5-897BCB22EB8C}" type="presParOf" srcId="{2B31BFB2-5F08-4BD0-B874-0860F963AB04}" destId="{33E84004-0BF9-4C66-BB67-1D968FC13127}" srcOrd="0" destOrd="0" presId="urn:microsoft.com/office/officeart/2018/2/layout/IconVerticalSolidList"/>
    <dgm:cxn modelId="{8D48A62F-DE3D-4B94-93F8-433DFF202818}" type="presParOf" srcId="{33E84004-0BF9-4C66-BB67-1D968FC13127}" destId="{07D17303-7FDD-4BFE-8C95-68A8DD117C57}" srcOrd="0" destOrd="0" presId="urn:microsoft.com/office/officeart/2018/2/layout/IconVerticalSolidList"/>
    <dgm:cxn modelId="{A67E99FD-1F2D-4B79-BF3E-752B6C393E3A}" type="presParOf" srcId="{33E84004-0BF9-4C66-BB67-1D968FC13127}" destId="{EA3E987A-1FAF-4119-9E8B-32C163D84543}" srcOrd="1" destOrd="0" presId="urn:microsoft.com/office/officeart/2018/2/layout/IconVerticalSolidList"/>
    <dgm:cxn modelId="{496B009D-5F3A-4D22-B735-812CD8D55273}" type="presParOf" srcId="{33E84004-0BF9-4C66-BB67-1D968FC13127}" destId="{83190037-9A08-4FD3-929B-11C85AE837F1}" srcOrd="2" destOrd="0" presId="urn:microsoft.com/office/officeart/2018/2/layout/IconVerticalSolidList"/>
    <dgm:cxn modelId="{593C46E7-0C1B-4C83-9EBD-05CB7A9311FB}" type="presParOf" srcId="{33E84004-0BF9-4C66-BB67-1D968FC13127}" destId="{984AD6B1-3357-405F-927C-797C0CB3C74F}" srcOrd="3" destOrd="0" presId="urn:microsoft.com/office/officeart/2018/2/layout/IconVerticalSolidList"/>
    <dgm:cxn modelId="{3233246F-E049-4CC2-AC53-8A658E834136}" type="presParOf" srcId="{2B31BFB2-5F08-4BD0-B874-0860F963AB04}" destId="{E5F0FDB8-A1C1-4710-A405-1DC5CDF22184}" srcOrd="1" destOrd="0" presId="urn:microsoft.com/office/officeart/2018/2/layout/IconVerticalSolidList"/>
    <dgm:cxn modelId="{0C0E903E-83A5-4E8A-9D75-D81C84D49AD9}" type="presParOf" srcId="{2B31BFB2-5F08-4BD0-B874-0860F963AB04}" destId="{3DC3B7FC-B932-424A-B15D-2E01BC6D20FE}" srcOrd="2" destOrd="0" presId="urn:microsoft.com/office/officeart/2018/2/layout/IconVerticalSolidList"/>
    <dgm:cxn modelId="{54C44A5B-5A2E-4C2B-8470-FBF909E65B62}" type="presParOf" srcId="{3DC3B7FC-B932-424A-B15D-2E01BC6D20FE}" destId="{E0DE90FD-3FD6-4290-AF8F-1F16FD04FF6E}" srcOrd="0" destOrd="0" presId="urn:microsoft.com/office/officeart/2018/2/layout/IconVerticalSolidList"/>
    <dgm:cxn modelId="{68F827AD-D7C0-4512-AE4B-BCB85852AABF}" type="presParOf" srcId="{3DC3B7FC-B932-424A-B15D-2E01BC6D20FE}" destId="{76A26BD2-33B5-45FD-A6A5-D3498ED988DF}" srcOrd="1" destOrd="0" presId="urn:microsoft.com/office/officeart/2018/2/layout/IconVerticalSolidList"/>
    <dgm:cxn modelId="{17607CC3-C43D-4154-A065-9C2A2671C7B4}" type="presParOf" srcId="{3DC3B7FC-B932-424A-B15D-2E01BC6D20FE}" destId="{4C620387-D8EF-42AB-8C1D-200AB5A28907}" srcOrd="2" destOrd="0" presId="urn:microsoft.com/office/officeart/2018/2/layout/IconVerticalSolidList"/>
    <dgm:cxn modelId="{48D9EC4F-A167-443E-8857-80AEF3310DE8}" type="presParOf" srcId="{3DC3B7FC-B932-424A-B15D-2E01BC6D20FE}" destId="{343C1DEC-33EF-4F6D-89AD-65D5D6827A0A}" srcOrd="3" destOrd="0" presId="urn:microsoft.com/office/officeart/2018/2/layout/IconVerticalSolidList"/>
    <dgm:cxn modelId="{F5F1BCFC-E06B-4AEA-AB44-CD7D59D3652E}" type="presParOf" srcId="{2B31BFB2-5F08-4BD0-B874-0860F963AB04}" destId="{E0CE2597-4D72-4F98-9883-D43BEC223DF7}" srcOrd="3" destOrd="0" presId="urn:microsoft.com/office/officeart/2018/2/layout/IconVerticalSolidList"/>
    <dgm:cxn modelId="{6A6B5868-B007-461A-BC32-9B19611A8D38}" type="presParOf" srcId="{2B31BFB2-5F08-4BD0-B874-0860F963AB04}" destId="{5A243D56-DB65-4968-BB72-EE758ED18330}" srcOrd="4" destOrd="0" presId="urn:microsoft.com/office/officeart/2018/2/layout/IconVerticalSolidList"/>
    <dgm:cxn modelId="{C5612DCA-DDE3-42E0-B14A-011DF84A0E8E}" type="presParOf" srcId="{5A243D56-DB65-4968-BB72-EE758ED18330}" destId="{B30388FC-0ED7-4FFE-A2AE-A7B400D9CC30}" srcOrd="0" destOrd="0" presId="urn:microsoft.com/office/officeart/2018/2/layout/IconVerticalSolidList"/>
    <dgm:cxn modelId="{F9AAE431-54EE-4E0B-A2C3-9FC4B80F0EE6}" type="presParOf" srcId="{5A243D56-DB65-4968-BB72-EE758ED18330}" destId="{78CC3565-0FA8-41F6-A79B-D30EAB7002A1}" srcOrd="1" destOrd="0" presId="urn:microsoft.com/office/officeart/2018/2/layout/IconVerticalSolidList"/>
    <dgm:cxn modelId="{6F042494-FD63-4471-82AC-8FCEC071C578}" type="presParOf" srcId="{5A243D56-DB65-4968-BB72-EE758ED18330}" destId="{DA2546CB-2CD5-4DB6-9139-E22AA1A37339}" srcOrd="2" destOrd="0" presId="urn:microsoft.com/office/officeart/2018/2/layout/IconVerticalSolidList"/>
    <dgm:cxn modelId="{79767F5A-6B9C-4BBD-B95F-73BF035ABE4E}" type="presParOf" srcId="{5A243D56-DB65-4968-BB72-EE758ED18330}" destId="{3890DF0D-9240-4D05-8E6F-70C93BB0A5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E99218-F247-4292-BA8D-19E1F3B9A40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413D6F-7CAB-444E-95A6-F46A441CF99A}">
      <dgm:prSet/>
      <dgm:spPr/>
      <dgm:t>
        <a:bodyPr/>
        <a:lstStyle/>
        <a:p>
          <a:pPr>
            <a:defRPr b="1"/>
          </a:pPr>
          <a:r>
            <a:rPr lang="en-US"/>
            <a:t>Users that would most benefit from understanding health data are those who are less health literate</a:t>
          </a:r>
        </a:p>
      </dgm:t>
    </dgm:pt>
    <dgm:pt modelId="{643A9449-FB35-4CBF-B466-62FD03806333}" type="parTrans" cxnId="{B6FB8954-E2BA-44E1-8443-4FCB4A8255B1}">
      <dgm:prSet/>
      <dgm:spPr/>
      <dgm:t>
        <a:bodyPr/>
        <a:lstStyle/>
        <a:p>
          <a:endParaRPr lang="en-US"/>
        </a:p>
      </dgm:t>
    </dgm:pt>
    <dgm:pt modelId="{F39D92D2-FC0F-4E0E-9253-07CA08426545}" type="sibTrans" cxnId="{B6FB8954-E2BA-44E1-8443-4FCB4A8255B1}">
      <dgm:prSet/>
      <dgm:spPr/>
      <dgm:t>
        <a:bodyPr/>
        <a:lstStyle/>
        <a:p>
          <a:endParaRPr lang="en-US"/>
        </a:p>
      </dgm:t>
    </dgm:pt>
    <dgm:pt modelId="{0E893BED-5594-42BC-9EAB-3068302C46DE}">
      <dgm:prSet/>
      <dgm:spPr/>
      <dgm:t>
        <a:bodyPr/>
        <a:lstStyle/>
        <a:p>
          <a:pPr>
            <a:defRPr b="1"/>
          </a:pPr>
          <a:r>
            <a:rPr lang="en-US"/>
            <a:t>Common interface metaphor should be utilised</a:t>
          </a:r>
        </a:p>
      </dgm:t>
    </dgm:pt>
    <dgm:pt modelId="{2C987EF9-5CFE-4CDA-ACF7-BE6361B822EA}" type="parTrans" cxnId="{924CC3E0-3B63-4A53-830C-3B58580614D8}">
      <dgm:prSet/>
      <dgm:spPr/>
      <dgm:t>
        <a:bodyPr/>
        <a:lstStyle/>
        <a:p>
          <a:endParaRPr lang="en-US"/>
        </a:p>
      </dgm:t>
    </dgm:pt>
    <dgm:pt modelId="{EE6AF76C-362A-44AB-8CEB-BDE2B4560093}" type="sibTrans" cxnId="{924CC3E0-3B63-4A53-830C-3B58580614D8}">
      <dgm:prSet/>
      <dgm:spPr/>
      <dgm:t>
        <a:bodyPr/>
        <a:lstStyle/>
        <a:p>
          <a:endParaRPr lang="en-US"/>
        </a:p>
      </dgm:t>
    </dgm:pt>
    <dgm:pt modelId="{E77C9E7D-60B6-4137-98EC-33406DCD50DE}">
      <dgm:prSet/>
      <dgm:spPr/>
      <dgm:t>
        <a:bodyPr/>
        <a:lstStyle/>
        <a:p>
          <a:r>
            <a:rPr lang="en-US"/>
            <a:t>Way that ensures data is made accessible</a:t>
          </a:r>
        </a:p>
      </dgm:t>
    </dgm:pt>
    <dgm:pt modelId="{A7641A5D-7D83-4358-8951-BE79CD8F71A8}" type="parTrans" cxnId="{B87BDD3D-A782-4033-8E07-3B191BCCA8F1}">
      <dgm:prSet/>
      <dgm:spPr/>
      <dgm:t>
        <a:bodyPr/>
        <a:lstStyle/>
        <a:p>
          <a:endParaRPr lang="en-US"/>
        </a:p>
      </dgm:t>
    </dgm:pt>
    <dgm:pt modelId="{8A4E93BC-D571-43C7-8D45-ED70C217D754}" type="sibTrans" cxnId="{B87BDD3D-A782-4033-8E07-3B191BCCA8F1}">
      <dgm:prSet/>
      <dgm:spPr/>
      <dgm:t>
        <a:bodyPr/>
        <a:lstStyle/>
        <a:p>
          <a:endParaRPr lang="en-US"/>
        </a:p>
      </dgm:t>
    </dgm:pt>
    <dgm:pt modelId="{C78B5565-340B-46B3-A6D2-EFC0F9641FFE}" type="pres">
      <dgm:prSet presAssocID="{FAE99218-F247-4292-BA8D-19E1F3B9A40A}" presName="root" presStyleCnt="0">
        <dgm:presLayoutVars>
          <dgm:dir/>
          <dgm:resizeHandles val="exact"/>
        </dgm:presLayoutVars>
      </dgm:prSet>
      <dgm:spPr/>
    </dgm:pt>
    <dgm:pt modelId="{5CBB0804-5E9B-4393-A2F7-A4C438C20882}" type="pres">
      <dgm:prSet presAssocID="{66413D6F-7CAB-444E-95A6-F46A441CF99A}" presName="compNode" presStyleCnt="0"/>
      <dgm:spPr/>
    </dgm:pt>
    <dgm:pt modelId="{6B4E4889-7A54-4F7F-A91A-B23031A0E2E4}" type="pres">
      <dgm:prSet presAssocID="{66413D6F-7CAB-444E-95A6-F46A441CF9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0A45B0C-4529-4FB3-AB7C-EEBAD21FB1DB}" type="pres">
      <dgm:prSet presAssocID="{66413D6F-7CAB-444E-95A6-F46A441CF99A}" presName="iconSpace" presStyleCnt="0"/>
      <dgm:spPr/>
    </dgm:pt>
    <dgm:pt modelId="{6CE898FE-1F5A-436B-84FD-869174903CF8}" type="pres">
      <dgm:prSet presAssocID="{66413D6F-7CAB-444E-95A6-F46A441CF99A}" presName="parTx" presStyleLbl="revTx" presStyleIdx="0" presStyleCnt="4">
        <dgm:presLayoutVars>
          <dgm:chMax val="0"/>
          <dgm:chPref val="0"/>
        </dgm:presLayoutVars>
      </dgm:prSet>
      <dgm:spPr/>
    </dgm:pt>
    <dgm:pt modelId="{7F9FC142-9F49-42A9-8C7F-34F7606E230B}" type="pres">
      <dgm:prSet presAssocID="{66413D6F-7CAB-444E-95A6-F46A441CF99A}" presName="txSpace" presStyleCnt="0"/>
      <dgm:spPr/>
    </dgm:pt>
    <dgm:pt modelId="{407024B8-D676-4989-816A-88F8A29A1E42}" type="pres">
      <dgm:prSet presAssocID="{66413D6F-7CAB-444E-95A6-F46A441CF99A}" presName="desTx" presStyleLbl="revTx" presStyleIdx="1" presStyleCnt="4">
        <dgm:presLayoutVars/>
      </dgm:prSet>
      <dgm:spPr/>
    </dgm:pt>
    <dgm:pt modelId="{949101EA-497F-403D-BEB9-BA47502CFB43}" type="pres">
      <dgm:prSet presAssocID="{F39D92D2-FC0F-4E0E-9253-07CA08426545}" presName="sibTrans" presStyleCnt="0"/>
      <dgm:spPr/>
    </dgm:pt>
    <dgm:pt modelId="{2A000AFD-F28A-4830-9B44-C16537E5BE24}" type="pres">
      <dgm:prSet presAssocID="{0E893BED-5594-42BC-9EAB-3068302C46DE}" presName="compNode" presStyleCnt="0"/>
      <dgm:spPr/>
    </dgm:pt>
    <dgm:pt modelId="{D0866FF0-BF89-44E1-A6C1-5AFB846F6680}" type="pres">
      <dgm:prSet presAssocID="{0E893BED-5594-42BC-9EAB-3068302C46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31D38E8-E06E-4563-B6CC-F1C29D9AEF56}" type="pres">
      <dgm:prSet presAssocID="{0E893BED-5594-42BC-9EAB-3068302C46DE}" presName="iconSpace" presStyleCnt="0"/>
      <dgm:spPr/>
    </dgm:pt>
    <dgm:pt modelId="{ACC70524-05B0-4682-9BAF-1B4E273EF543}" type="pres">
      <dgm:prSet presAssocID="{0E893BED-5594-42BC-9EAB-3068302C46DE}" presName="parTx" presStyleLbl="revTx" presStyleIdx="2" presStyleCnt="4">
        <dgm:presLayoutVars>
          <dgm:chMax val="0"/>
          <dgm:chPref val="0"/>
        </dgm:presLayoutVars>
      </dgm:prSet>
      <dgm:spPr/>
    </dgm:pt>
    <dgm:pt modelId="{DDED220E-BB66-4648-8074-DD7E686EA81F}" type="pres">
      <dgm:prSet presAssocID="{0E893BED-5594-42BC-9EAB-3068302C46DE}" presName="txSpace" presStyleCnt="0"/>
      <dgm:spPr/>
    </dgm:pt>
    <dgm:pt modelId="{5D4602AE-D57D-4BAC-B521-9ADD5067747F}" type="pres">
      <dgm:prSet presAssocID="{0E893BED-5594-42BC-9EAB-3068302C46DE}" presName="desTx" presStyleLbl="revTx" presStyleIdx="3" presStyleCnt="4">
        <dgm:presLayoutVars/>
      </dgm:prSet>
      <dgm:spPr/>
    </dgm:pt>
  </dgm:ptLst>
  <dgm:cxnLst>
    <dgm:cxn modelId="{B87BDD3D-A782-4033-8E07-3B191BCCA8F1}" srcId="{0E893BED-5594-42BC-9EAB-3068302C46DE}" destId="{E77C9E7D-60B6-4137-98EC-33406DCD50DE}" srcOrd="0" destOrd="0" parTransId="{A7641A5D-7D83-4358-8951-BE79CD8F71A8}" sibTransId="{8A4E93BC-D571-43C7-8D45-ED70C217D754}"/>
    <dgm:cxn modelId="{FE864450-2100-4B07-9EA8-C9F7F7ADB70F}" type="presOf" srcId="{66413D6F-7CAB-444E-95A6-F46A441CF99A}" destId="{6CE898FE-1F5A-436B-84FD-869174903CF8}" srcOrd="0" destOrd="0" presId="urn:microsoft.com/office/officeart/2018/2/layout/IconLabelDescriptionList"/>
    <dgm:cxn modelId="{B6FB8954-E2BA-44E1-8443-4FCB4A8255B1}" srcId="{FAE99218-F247-4292-BA8D-19E1F3B9A40A}" destId="{66413D6F-7CAB-444E-95A6-F46A441CF99A}" srcOrd="0" destOrd="0" parTransId="{643A9449-FB35-4CBF-B466-62FD03806333}" sibTransId="{F39D92D2-FC0F-4E0E-9253-07CA08426545}"/>
    <dgm:cxn modelId="{ED806D57-6BAE-4429-8B2B-9270745D9897}" type="presOf" srcId="{FAE99218-F247-4292-BA8D-19E1F3B9A40A}" destId="{C78B5565-340B-46B3-A6D2-EFC0F9641FFE}" srcOrd="0" destOrd="0" presId="urn:microsoft.com/office/officeart/2018/2/layout/IconLabelDescriptionList"/>
    <dgm:cxn modelId="{EFA102A0-EE9F-4D79-8DDA-DB5144F7B746}" type="presOf" srcId="{E77C9E7D-60B6-4137-98EC-33406DCD50DE}" destId="{5D4602AE-D57D-4BAC-B521-9ADD5067747F}" srcOrd="0" destOrd="0" presId="urn:microsoft.com/office/officeart/2018/2/layout/IconLabelDescriptionList"/>
    <dgm:cxn modelId="{058BA4CB-F244-481C-BCF1-4877D32BEDDC}" type="presOf" srcId="{0E893BED-5594-42BC-9EAB-3068302C46DE}" destId="{ACC70524-05B0-4682-9BAF-1B4E273EF543}" srcOrd="0" destOrd="0" presId="urn:microsoft.com/office/officeart/2018/2/layout/IconLabelDescriptionList"/>
    <dgm:cxn modelId="{924CC3E0-3B63-4A53-830C-3B58580614D8}" srcId="{FAE99218-F247-4292-BA8D-19E1F3B9A40A}" destId="{0E893BED-5594-42BC-9EAB-3068302C46DE}" srcOrd="1" destOrd="0" parTransId="{2C987EF9-5CFE-4CDA-ACF7-BE6361B822EA}" sibTransId="{EE6AF76C-362A-44AB-8CEB-BDE2B4560093}"/>
    <dgm:cxn modelId="{0317E813-1220-44F1-BE12-CBF8BF88A31C}" type="presParOf" srcId="{C78B5565-340B-46B3-A6D2-EFC0F9641FFE}" destId="{5CBB0804-5E9B-4393-A2F7-A4C438C20882}" srcOrd="0" destOrd="0" presId="urn:microsoft.com/office/officeart/2018/2/layout/IconLabelDescriptionList"/>
    <dgm:cxn modelId="{013853ED-9049-4692-86C4-8D665F9BF1E3}" type="presParOf" srcId="{5CBB0804-5E9B-4393-A2F7-A4C438C20882}" destId="{6B4E4889-7A54-4F7F-A91A-B23031A0E2E4}" srcOrd="0" destOrd="0" presId="urn:microsoft.com/office/officeart/2018/2/layout/IconLabelDescriptionList"/>
    <dgm:cxn modelId="{995E9DAA-F8FA-40EB-BBC8-EF45C0FBD93A}" type="presParOf" srcId="{5CBB0804-5E9B-4393-A2F7-A4C438C20882}" destId="{E0A45B0C-4529-4FB3-AB7C-EEBAD21FB1DB}" srcOrd="1" destOrd="0" presId="urn:microsoft.com/office/officeart/2018/2/layout/IconLabelDescriptionList"/>
    <dgm:cxn modelId="{9C0DD3B1-2346-4166-BA5F-E20D0CD21D54}" type="presParOf" srcId="{5CBB0804-5E9B-4393-A2F7-A4C438C20882}" destId="{6CE898FE-1F5A-436B-84FD-869174903CF8}" srcOrd="2" destOrd="0" presId="urn:microsoft.com/office/officeart/2018/2/layout/IconLabelDescriptionList"/>
    <dgm:cxn modelId="{0E81BCF8-64A3-43F7-BBE5-0C042F7C4D27}" type="presParOf" srcId="{5CBB0804-5E9B-4393-A2F7-A4C438C20882}" destId="{7F9FC142-9F49-42A9-8C7F-34F7606E230B}" srcOrd="3" destOrd="0" presId="urn:microsoft.com/office/officeart/2018/2/layout/IconLabelDescriptionList"/>
    <dgm:cxn modelId="{89AFC541-7551-4B3C-8EE4-935933C7ABB0}" type="presParOf" srcId="{5CBB0804-5E9B-4393-A2F7-A4C438C20882}" destId="{407024B8-D676-4989-816A-88F8A29A1E42}" srcOrd="4" destOrd="0" presId="urn:microsoft.com/office/officeart/2018/2/layout/IconLabelDescriptionList"/>
    <dgm:cxn modelId="{10A4559A-06FD-4A80-AEC8-1216C296C312}" type="presParOf" srcId="{C78B5565-340B-46B3-A6D2-EFC0F9641FFE}" destId="{949101EA-497F-403D-BEB9-BA47502CFB43}" srcOrd="1" destOrd="0" presId="urn:microsoft.com/office/officeart/2018/2/layout/IconLabelDescriptionList"/>
    <dgm:cxn modelId="{C259AF8F-0DB9-4ECE-ABFB-3EA27A46455D}" type="presParOf" srcId="{C78B5565-340B-46B3-A6D2-EFC0F9641FFE}" destId="{2A000AFD-F28A-4830-9B44-C16537E5BE24}" srcOrd="2" destOrd="0" presId="urn:microsoft.com/office/officeart/2018/2/layout/IconLabelDescriptionList"/>
    <dgm:cxn modelId="{D299DE89-FC78-4567-9A93-E80F0C8D2957}" type="presParOf" srcId="{2A000AFD-F28A-4830-9B44-C16537E5BE24}" destId="{D0866FF0-BF89-44E1-A6C1-5AFB846F6680}" srcOrd="0" destOrd="0" presId="urn:microsoft.com/office/officeart/2018/2/layout/IconLabelDescriptionList"/>
    <dgm:cxn modelId="{295FC23D-7235-492D-9F49-7C47AB311026}" type="presParOf" srcId="{2A000AFD-F28A-4830-9B44-C16537E5BE24}" destId="{631D38E8-E06E-4563-B6CC-F1C29D9AEF56}" srcOrd="1" destOrd="0" presId="urn:microsoft.com/office/officeart/2018/2/layout/IconLabelDescriptionList"/>
    <dgm:cxn modelId="{1149139D-CA46-402B-9E07-A1541354023C}" type="presParOf" srcId="{2A000AFD-F28A-4830-9B44-C16537E5BE24}" destId="{ACC70524-05B0-4682-9BAF-1B4E273EF543}" srcOrd="2" destOrd="0" presId="urn:microsoft.com/office/officeart/2018/2/layout/IconLabelDescriptionList"/>
    <dgm:cxn modelId="{210ABBF0-B556-4848-A663-745A9EF5F4F4}" type="presParOf" srcId="{2A000AFD-F28A-4830-9B44-C16537E5BE24}" destId="{DDED220E-BB66-4648-8074-DD7E686EA81F}" srcOrd="3" destOrd="0" presId="urn:microsoft.com/office/officeart/2018/2/layout/IconLabelDescriptionList"/>
    <dgm:cxn modelId="{3A927776-B7C0-45D6-92DB-525BF65EA738}" type="presParOf" srcId="{2A000AFD-F28A-4830-9B44-C16537E5BE24}" destId="{5D4602AE-D57D-4BAC-B521-9ADD5067747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EA0D45-2954-4B74-AFE4-A8E3743F5A8A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F21286-FD1F-49E0-99FA-6C416FD7E0BA}">
      <dgm:prSet/>
      <dgm:spPr/>
      <dgm:t>
        <a:bodyPr/>
        <a:lstStyle/>
        <a:p>
          <a:r>
            <a:rPr lang="en-US"/>
            <a:t>Useful to provide suggestion based on communication</a:t>
          </a:r>
        </a:p>
      </dgm:t>
    </dgm:pt>
    <dgm:pt modelId="{A1C0DA6E-D57B-4C04-B8AC-433F81EB6A89}" type="parTrans" cxnId="{6E3AD93B-319E-4259-9658-29D30F8FE4AD}">
      <dgm:prSet/>
      <dgm:spPr/>
      <dgm:t>
        <a:bodyPr/>
        <a:lstStyle/>
        <a:p>
          <a:endParaRPr lang="en-US"/>
        </a:p>
      </dgm:t>
    </dgm:pt>
    <dgm:pt modelId="{E6EFFF29-B7AF-46B1-B486-73709D1DAEC2}" type="sibTrans" cxnId="{6E3AD93B-319E-4259-9658-29D30F8FE4AD}">
      <dgm:prSet/>
      <dgm:spPr/>
      <dgm:t>
        <a:bodyPr/>
        <a:lstStyle/>
        <a:p>
          <a:endParaRPr lang="en-US"/>
        </a:p>
      </dgm:t>
    </dgm:pt>
    <dgm:pt modelId="{FCF78AE8-4745-4E16-8AA8-DE7FFD933784}">
      <dgm:prSet/>
      <dgm:spPr/>
      <dgm:t>
        <a:bodyPr/>
        <a:lstStyle/>
        <a:p>
          <a:r>
            <a:rPr lang="en-US"/>
            <a:t>Suggestions would be backed up</a:t>
          </a:r>
        </a:p>
      </dgm:t>
    </dgm:pt>
    <dgm:pt modelId="{8C8FF5D9-B179-47B4-94E1-5FFC339F9490}" type="parTrans" cxnId="{786277DC-D60D-44F1-8F70-0013791F8B9B}">
      <dgm:prSet/>
      <dgm:spPr/>
      <dgm:t>
        <a:bodyPr/>
        <a:lstStyle/>
        <a:p>
          <a:endParaRPr lang="en-US"/>
        </a:p>
      </dgm:t>
    </dgm:pt>
    <dgm:pt modelId="{4883747E-BDA7-4577-8DBE-A7A7880E97F8}" type="sibTrans" cxnId="{786277DC-D60D-44F1-8F70-0013791F8B9B}">
      <dgm:prSet/>
      <dgm:spPr/>
      <dgm:t>
        <a:bodyPr/>
        <a:lstStyle/>
        <a:p>
          <a:endParaRPr lang="en-US"/>
        </a:p>
      </dgm:t>
    </dgm:pt>
    <dgm:pt modelId="{A937682A-CE72-4D81-ACA8-D4C353892777}">
      <dgm:prSet/>
      <dgm:spPr/>
      <dgm:t>
        <a:bodyPr/>
        <a:lstStyle/>
        <a:p>
          <a:r>
            <a:rPr lang="en-US"/>
            <a:t>Robust medical evidence</a:t>
          </a:r>
        </a:p>
      </dgm:t>
    </dgm:pt>
    <dgm:pt modelId="{5C3C863B-FED2-40DE-98B7-DA491157757F}" type="parTrans" cxnId="{2A2CACE4-8233-4040-87F1-C1998C614D24}">
      <dgm:prSet/>
      <dgm:spPr/>
      <dgm:t>
        <a:bodyPr/>
        <a:lstStyle/>
        <a:p>
          <a:endParaRPr lang="en-US"/>
        </a:p>
      </dgm:t>
    </dgm:pt>
    <dgm:pt modelId="{FB99F4FD-D4E8-43CA-8C8D-9E285F9A4A33}" type="sibTrans" cxnId="{2A2CACE4-8233-4040-87F1-C1998C614D24}">
      <dgm:prSet/>
      <dgm:spPr/>
      <dgm:t>
        <a:bodyPr/>
        <a:lstStyle/>
        <a:p>
          <a:endParaRPr lang="en-US"/>
        </a:p>
      </dgm:t>
    </dgm:pt>
    <dgm:pt modelId="{62E20E8D-EE0E-4627-A3F2-630AA16E7559}">
      <dgm:prSet/>
      <dgm:spPr/>
      <dgm:t>
        <a:bodyPr/>
        <a:lstStyle/>
        <a:p>
          <a:r>
            <a:rPr lang="en-US"/>
            <a:t>Healthcare professionals</a:t>
          </a:r>
        </a:p>
      </dgm:t>
    </dgm:pt>
    <dgm:pt modelId="{454F8699-391C-4505-98DA-F2A58CBA5828}" type="parTrans" cxnId="{6C26751B-3E39-4EED-9C1F-60295B66FA27}">
      <dgm:prSet/>
      <dgm:spPr/>
      <dgm:t>
        <a:bodyPr/>
        <a:lstStyle/>
        <a:p>
          <a:endParaRPr lang="en-US"/>
        </a:p>
      </dgm:t>
    </dgm:pt>
    <dgm:pt modelId="{B375229A-D75A-4DFB-A9F4-8D25CAD522C2}" type="sibTrans" cxnId="{6C26751B-3E39-4EED-9C1F-60295B66FA27}">
      <dgm:prSet/>
      <dgm:spPr/>
      <dgm:t>
        <a:bodyPr/>
        <a:lstStyle/>
        <a:p>
          <a:endParaRPr lang="en-US"/>
        </a:p>
      </dgm:t>
    </dgm:pt>
    <dgm:pt modelId="{8B6E0D41-69FC-4BBF-8937-9639802CFEDB}">
      <dgm:prSet/>
      <dgm:spPr/>
      <dgm:t>
        <a:bodyPr/>
        <a:lstStyle/>
        <a:p>
          <a:r>
            <a:rPr lang="en-US"/>
            <a:t>Feedback from app can lead to users being more engaged</a:t>
          </a:r>
        </a:p>
      </dgm:t>
    </dgm:pt>
    <dgm:pt modelId="{5BC74E8A-434B-440E-B22F-06EBAE626D70}" type="parTrans" cxnId="{9119199A-21E4-4B88-9512-90A7DEA88BB5}">
      <dgm:prSet/>
      <dgm:spPr/>
      <dgm:t>
        <a:bodyPr/>
        <a:lstStyle/>
        <a:p>
          <a:endParaRPr lang="en-US"/>
        </a:p>
      </dgm:t>
    </dgm:pt>
    <dgm:pt modelId="{C54E7ECF-EE48-44BA-B60D-8F4E075BF3AE}" type="sibTrans" cxnId="{9119199A-21E4-4B88-9512-90A7DEA88BB5}">
      <dgm:prSet/>
      <dgm:spPr/>
      <dgm:t>
        <a:bodyPr/>
        <a:lstStyle/>
        <a:p>
          <a:endParaRPr lang="en-US"/>
        </a:p>
      </dgm:t>
    </dgm:pt>
    <dgm:pt modelId="{8F358598-7291-4AAD-ADD1-A9400F98A222}" type="pres">
      <dgm:prSet presAssocID="{00EA0D45-2954-4B74-AFE4-A8E3743F5A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9A0A1F-C975-4B62-A1BE-05BA9C44560A}" type="pres">
      <dgm:prSet presAssocID="{62F21286-FD1F-49E0-99FA-6C416FD7E0BA}" presName="hierRoot1" presStyleCnt="0"/>
      <dgm:spPr/>
    </dgm:pt>
    <dgm:pt modelId="{D40AD824-524D-4A13-B99E-FD379ED5A0B6}" type="pres">
      <dgm:prSet presAssocID="{62F21286-FD1F-49E0-99FA-6C416FD7E0BA}" presName="composite" presStyleCnt="0"/>
      <dgm:spPr/>
    </dgm:pt>
    <dgm:pt modelId="{41509CCD-2A75-43D1-B268-266BE5F96019}" type="pres">
      <dgm:prSet presAssocID="{62F21286-FD1F-49E0-99FA-6C416FD7E0BA}" presName="background" presStyleLbl="node0" presStyleIdx="0" presStyleCnt="3"/>
      <dgm:spPr/>
    </dgm:pt>
    <dgm:pt modelId="{2E8C3C48-C9D0-41A7-B2B0-7810E6FD3A8F}" type="pres">
      <dgm:prSet presAssocID="{62F21286-FD1F-49E0-99FA-6C416FD7E0BA}" presName="text" presStyleLbl="fgAcc0" presStyleIdx="0" presStyleCnt="3">
        <dgm:presLayoutVars>
          <dgm:chPref val="3"/>
        </dgm:presLayoutVars>
      </dgm:prSet>
      <dgm:spPr/>
    </dgm:pt>
    <dgm:pt modelId="{D2D7B0F4-A811-4B13-80AD-7B37767ADE17}" type="pres">
      <dgm:prSet presAssocID="{62F21286-FD1F-49E0-99FA-6C416FD7E0BA}" presName="hierChild2" presStyleCnt="0"/>
      <dgm:spPr/>
    </dgm:pt>
    <dgm:pt modelId="{46815917-1B5B-494C-96F4-A7274C991744}" type="pres">
      <dgm:prSet presAssocID="{FCF78AE8-4745-4E16-8AA8-DE7FFD933784}" presName="hierRoot1" presStyleCnt="0"/>
      <dgm:spPr/>
    </dgm:pt>
    <dgm:pt modelId="{3C83652B-0356-4D4B-9B87-502886C9B237}" type="pres">
      <dgm:prSet presAssocID="{FCF78AE8-4745-4E16-8AA8-DE7FFD933784}" presName="composite" presStyleCnt="0"/>
      <dgm:spPr/>
    </dgm:pt>
    <dgm:pt modelId="{7FDC4B8F-C2FA-45E3-801F-4AC922E01677}" type="pres">
      <dgm:prSet presAssocID="{FCF78AE8-4745-4E16-8AA8-DE7FFD933784}" presName="background" presStyleLbl="node0" presStyleIdx="1" presStyleCnt="3"/>
      <dgm:spPr/>
    </dgm:pt>
    <dgm:pt modelId="{835AA6FD-8BE6-47DE-AD4C-5020F41AFD26}" type="pres">
      <dgm:prSet presAssocID="{FCF78AE8-4745-4E16-8AA8-DE7FFD933784}" presName="text" presStyleLbl="fgAcc0" presStyleIdx="1" presStyleCnt="3">
        <dgm:presLayoutVars>
          <dgm:chPref val="3"/>
        </dgm:presLayoutVars>
      </dgm:prSet>
      <dgm:spPr/>
    </dgm:pt>
    <dgm:pt modelId="{D7B765F5-8243-40E3-8FA2-9BDEB9C6EED7}" type="pres">
      <dgm:prSet presAssocID="{FCF78AE8-4745-4E16-8AA8-DE7FFD933784}" presName="hierChild2" presStyleCnt="0"/>
      <dgm:spPr/>
    </dgm:pt>
    <dgm:pt modelId="{818227CE-9817-4D6B-8B08-4A9FA55C0361}" type="pres">
      <dgm:prSet presAssocID="{5C3C863B-FED2-40DE-98B7-DA491157757F}" presName="Name10" presStyleLbl="parChTrans1D2" presStyleIdx="0" presStyleCnt="2"/>
      <dgm:spPr/>
    </dgm:pt>
    <dgm:pt modelId="{5A81B949-C248-4DE8-ABBE-D5C072826214}" type="pres">
      <dgm:prSet presAssocID="{A937682A-CE72-4D81-ACA8-D4C353892777}" presName="hierRoot2" presStyleCnt="0"/>
      <dgm:spPr/>
    </dgm:pt>
    <dgm:pt modelId="{D21E4414-F31F-4035-A4B4-BC032FA1170E}" type="pres">
      <dgm:prSet presAssocID="{A937682A-CE72-4D81-ACA8-D4C353892777}" presName="composite2" presStyleCnt="0"/>
      <dgm:spPr/>
    </dgm:pt>
    <dgm:pt modelId="{D268C5FA-062D-4766-A56A-EE2352E4A630}" type="pres">
      <dgm:prSet presAssocID="{A937682A-CE72-4D81-ACA8-D4C353892777}" presName="background2" presStyleLbl="node2" presStyleIdx="0" presStyleCnt="2"/>
      <dgm:spPr/>
    </dgm:pt>
    <dgm:pt modelId="{8D948F28-DE5C-4F95-8B0D-4D99B1F4D941}" type="pres">
      <dgm:prSet presAssocID="{A937682A-CE72-4D81-ACA8-D4C353892777}" presName="text2" presStyleLbl="fgAcc2" presStyleIdx="0" presStyleCnt="2">
        <dgm:presLayoutVars>
          <dgm:chPref val="3"/>
        </dgm:presLayoutVars>
      </dgm:prSet>
      <dgm:spPr/>
    </dgm:pt>
    <dgm:pt modelId="{6840DADD-BBFD-4F45-8948-8451D4AB8E05}" type="pres">
      <dgm:prSet presAssocID="{A937682A-CE72-4D81-ACA8-D4C353892777}" presName="hierChild3" presStyleCnt="0"/>
      <dgm:spPr/>
    </dgm:pt>
    <dgm:pt modelId="{5810F43B-D816-4781-B026-BAD6D5FDEE00}" type="pres">
      <dgm:prSet presAssocID="{454F8699-391C-4505-98DA-F2A58CBA5828}" presName="Name10" presStyleLbl="parChTrans1D2" presStyleIdx="1" presStyleCnt="2"/>
      <dgm:spPr/>
    </dgm:pt>
    <dgm:pt modelId="{0EA12E2E-7532-43F5-87C0-616A8F84D646}" type="pres">
      <dgm:prSet presAssocID="{62E20E8D-EE0E-4627-A3F2-630AA16E7559}" presName="hierRoot2" presStyleCnt="0"/>
      <dgm:spPr/>
    </dgm:pt>
    <dgm:pt modelId="{E540E507-E22D-4912-89E8-ABCF817087E4}" type="pres">
      <dgm:prSet presAssocID="{62E20E8D-EE0E-4627-A3F2-630AA16E7559}" presName="composite2" presStyleCnt="0"/>
      <dgm:spPr/>
    </dgm:pt>
    <dgm:pt modelId="{B64DDB68-5FD2-4322-90DB-77CBEBFAD8E9}" type="pres">
      <dgm:prSet presAssocID="{62E20E8D-EE0E-4627-A3F2-630AA16E7559}" presName="background2" presStyleLbl="node2" presStyleIdx="1" presStyleCnt="2"/>
      <dgm:spPr/>
    </dgm:pt>
    <dgm:pt modelId="{61E2A65E-C6CF-4B60-97DD-18C3436ADE1F}" type="pres">
      <dgm:prSet presAssocID="{62E20E8D-EE0E-4627-A3F2-630AA16E7559}" presName="text2" presStyleLbl="fgAcc2" presStyleIdx="1" presStyleCnt="2">
        <dgm:presLayoutVars>
          <dgm:chPref val="3"/>
        </dgm:presLayoutVars>
      </dgm:prSet>
      <dgm:spPr/>
    </dgm:pt>
    <dgm:pt modelId="{F7544CC1-3D1E-4778-927F-FCC18DA07584}" type="pres">
      <dgm:prSet presAssocID="{62E20E8D-EE0E-4627-A3F2-630AA16E7559}" presName="hierChild3" presStyleCnt="0"/>
      <dgm:spPr/>
    </dgm:pt>
    <dgm:pt modelId="{DCB1CDBA-8FE3-4B90-B42D-70C8F586D2E2}" type="pres">
      <dgm:prSet presAssocID="{8B6E0D41-69FC-4BBF-8937-9639802CFEDB}" presName="hierRoot1" presStyleCnt="0"/>
      <dgm:spPr/>
    </dgm:pt>
    <dgm:pt modelId="{5C1337C3-5E73-4260-B735-E8012E26EFD5}" type="pres">
      <dgm:prSet presAssocID="{8B6E0D41-69FC-4BBF-8937-9639802CFEDB}" presName="composite" presStyleCnt="0"/>
      <dgm:spPr/>
    </dgm:pt>
    <dgm:pt modelId="{18E28C32-C548-49EF-BCA3-E788889E625F}" type="pres">
      <dgm:prSet presAssocID="{8B6E0D41-69FC-4BBF-8937-9639802CFEDB}" presName="background" presStyleLbl="node0" presStyleIdx="2" presStyleCnt="3"/>
      <dgm:spPr/>
    </dgm:pt>
    <dgm:pt modelId="{FBC46F20-BCD6-4424-819B-6010FDA9C5FC}" type="pres">
      <dgm:prSet presAssocID="{8B6E0D41-69FC-4BBF-8937-9639802CFEDB}" presName="text" presStyleLbl="fgAcc0" presStyleIdx="2" presStyleCnt="3">
        <dgm:presLayoutVars>
          <dgm:chPref val="3"/>
        </dgm:presLayoutVars>
      </dgm:prSet>
      <dgm:spPr/>
    </dgm:pt>
    <dgm:pt modelId="{C1C6F67A-5910-47D1-AF4A-B8E84C9551A6}" type="pres">
      <dgm:prSet presAssocID="{8B6E0D41-69FC-4BBF-8937-9639802CFEDB}" presName="hierChild2" presStyleCnt="0"/>
      <dgm:spPr/>
    </dgm:pt>
  </dgm:ptLst>
  <dgm:cxnLst>
    <dgm:cxn modelId="{6C26751B-3E39-4EED-9C1F-60295B66FA27}" srcId="{FCF78AE8-4745-4E16-8AA8-DE7FFD933784}" destId="{62E20E8D-EE0E-4627-A3F2-630AA16E7559}" srcOrd="1" destOrd="0" parTransId="{454F8699-391C-4505-98DA-F2A58CBA5828}" sibTransId="{B375229A-D75A-4DFB-A9F4-8D25CAD522C2}"/>
    <dgm:cxn modelId="{254DC234-418F-4EFE-8728-BEBFAEBEBB6B}" type="presOf" srcId="{A937682A-CE72-4D81-ACA8-D4C353892777}" destId="{8D948F28-DE5C-4F95-8B0D-4D99B1F4D941}" srcOrd="0" destOrd="0" presId="urn:microsoft.com/office/officeart/2005/8/layout/hierarchy1"/>
    <dgm:cxn modelId="{6E3AD93B-319E-4259-9658-29D30F8FE4AD}" srcId="{00EA0D45-2954-4B74-AFE4-A8E3743F5A8A}" destId="{62F21286-FD1F-49E0-99FA-6C416FD7E0BA}" srcOrd="0" destOrd="0" parTransId="{A1C0DA6E-D57B-4C04-B8AC-433F81EB6A89}" sibTransId="{E6EFFF29-B7AF-46B1-B486-73709D1DAEC2}"/>
    <dgm:cxn modelId="{2F9F4B3E-BB94-4937-9DA9-424E518A970C}" type="presOf" srcId="{FCF78AE8-4745-4E16-8AA8-DE7FFD933784}" destId="{835AA6FD-8BE6-47DE-AD4C-5020F41AFD26}" srcOrd="0" destOrd="0" presId="urn:microsoft.com/office/officeart/2005/8/layout/hierarchy1"/>
    <dgm:cxn modelId="{786DAA5C-9149-4AC6-A509-EFCE9D643704}" type="presOf" srcId="{00EA0D45-2954-4B74-AFE4-A8E3743F5A8A}" destId="{8F358598-7291-4AAD-ADD1-A9400F98A222}" srcOrd="0" destOrd="0" presId="urn:microsoft.com/office/officeart/2005/8/layout/hierarchy1"/>
    <dgm:cxn modelId="{EAD2D65A-3069-499A-8FF0-0E62EA6E5DF6}" type="presOf" srcId="{454F8699-391C-4505-98DA-F2A58CBA5828}" destId="{5810F43B-D816-4781-B026-BAD6D5FDEE00}" srcOrd="0" destOrd="0" presId="urn:microsoft.com/office/officeart/2005/8/layout/hierarchy1"/>
    <dgm:cxn modelId="{9B8FF68E-3148-4A3F-AD83-7D8CFE1505B5}" type="presOf" srcId="{62E20E8D-EE0E-4627-A3F2-630AA16E7559}" destId="{61E2A65E-C6CF-4B60-97DD-18C3436ADE1F}" srcOrd="0" destOrd="0" presId="urn:microsoft.com/office/officeart/2005/8/layout/hierarchy1"/>
    <dgm:cxn modelId="{3402B391-6826-452F-9EAA-C062B53A75C9}" type="presOf" srcId="{62F21286-FD1F-49E0-99FA-6C416FD7E0BA}" destId="{2E8C3C48-C9D0-41A7-B2B0-7810E6FD3A8F}" srcOrd="0" destOrd="0" presId="urn:microsoft.com/office/officeart/2005/8/layout/hierarchy1"/>
    <dgm:cxn modelId="{9119199A-21E4-4B88-9512-90A7DEA88BB5}" srcId="{00EA0D45-2954-4B74-AFE4-A8E3743F5A8A}" destId="{8B6E0D41-69FC-4BBF-8937-9639802CFEDB}" srcOrd="2" destOrd="0" parTransId="{5BC74E8A-434B-440E-B22F-06EBAE626D70}" sibTransId="{C54E7ECF-EE48-44BA-B60D-8F4E075BF3AE}"/>
    <dgm:cxn modelId="{35976AB7-ADDC-40B7-B0D1-B1250BFDC385}" type="presOf" srcId="{5C3C863B-FED2-40DE-98B7-DA491157757F}" destId="{818227CE-9817-4D6B-8B08-4A9FA55C0361}" srcOrd="0" destOrd="0" presId="urn:microsoft.com/office/officeart/2005/8/layout/hierarchy1"/>
    <dgm:cxn modelId="{DEF7E1BA-2831-4B2F-9F1F-12A8DC79F4BC}" type="presOf" srcId="{8B6E0D41-69FC-4BBF-8937-9639802CFEDB}" destId="{FBC46F20-BCD6-4424-819B-6010FDA9C5FC}" srcOrd="0" destOrd="0" presId="urn:microsoft.com/office/officeart/2005/8/layout/hierarchy1"/>
    <dgm:cxn modelId="{786277DC-D60D-44F1-8F70-0013791F8B9B}" srcId="{00EA0D45-2954-4B74-AFE4-A8E3743F5A8A}" destId="{FCF78AE8-4745-4E16-8AA8-DE7FFD933784}" srcOrd="1" destOrd="0" parTransId="{8C8FF5D9-B179-47B4-94E1-5FFC339F9490}" sibTransId="{4883747E-BDA7-4577-8DBE-A7A7880E97F8}"/>
    <dgm:cxn modelId="{2A2CACE4-8233-4040-87F1-C1998C614D24}" srcId="{FCF78AE8-4745-4E16-8AA8-DE7FFD933784}" destId="{A937682A-CE72-4D81-ACA8-D4C353892777}" srcOrd="0" destOrd="0" parTransId="{5C3C863B-FED2-40DE-98B7-DA491157757F}" sibTransId="{FB99F4FD-D4E8-43CA-8C8D-9E285F9A4A33}"/>
    <dgm:cxn modelId="{DA6CFFAB-956C-45D5-B97B-6F021FA79C68}" type="presParOf" srcId="{8F358598-7291-4AAD-ADD1-A9400F98A222}" destId="{A09A0A1F-C975-4B62-A1BE-05BA9C44560A}" srcOrd="0" destOrd="0" presId="urn:microsoft.com/office/officeart/2005/8/layout/hierarchy1"/>
    <dgm:cxn modelId="{C4FEBB7C-2FE5-483D-AF20-BD08E91F7D1F}" type="presParOf" srcId="{A09A0A1F-C975-4B62-A1BE-05BA9C44560A}" destId="{D40AD824-524D-4A13-B99E-FD379ED5A0B6}" srcOrd="0" destOrd="0" presId="urn:microsoft.com/office/officeart/2005/8/layout/hierarchy1"/>
    <dgm:cxn modelId="{8924EA31-96D0-4E2D-A104-178D92D68F57}" type="presParOf" srcId="{D40AD824-524D-4A13-B99E-FD379ED5A0B6}" destId="{41509CCD-2A75-43D1-B268-266BE5F96019}" srcOrd="0" destOrd="0" presId="urn:microsoft.com/office/officeart/2005/8/layout/hierarchy1"/>
    <dgm:cxn modelId="{E938ACD4-7E20-4164-8F37-1631720AE441}" type="presParOf" srcId="{D40AD824-524D-4A13-B99E-FD379ED5A0B6}" destId="{2E8C3C48-C9D0-41A7-B2B0-7810E6FD3A8F}" srcOrd="1" destOrd="0" presId="urn:microsoft.com/office/officeart/2005/8/layout/hierarchy1"/>
    <dgm:cxn modelId="{A8ED14A3-058C-47DA-ACAB-5A0466B70FE5}" type="presParOf" srcId="{A09A0A1F-C975-4B62-A1BE-05BA9C44560A}" destId="{D2D7B0F4-A811-4B13-80AD-7B37767ADE17}" srcOrd="1" destOrd="0" presId="urn:microsoft.com/office/officeart/2005/8/layout/hierarchy1"/>
    <dgm:cxn modelId="{2A371E39-6567-4E7C-B72B-99FA41D6F812}" type="presParOf" srcId="{8F358598-7291-4AAD-ADD1-A9400F98A222}" destId="{46815917-1B5B-494C-96F4-A7274C991744}" srcOrd="1" destOrd="0" presId="urn:microsoft.com/office/officeart/2005/8/layout/hierarchy1"/>
    <dgm:cxn modelId="{08C89EDC-E00D-40B7-9968-A15532AC7FCD}" type="presParOf" srcId="{46815917-1B5B-494C-96F4-A7274C991744}" destId="{3C83652B-0356-4D4B-9B87-502886C9B237}" srcOrd="0" destOrd="0" presId="urn:microsoft.com/office/officeart/2005/8/layout/hierarchy1"/>
    <dgm:cxn modelId="{F5A1D97A-3F5C-427C-A81E-A0669BC2F00F}" type="presParOf" srcId="{3C83652B-0356-4D4B-9B87-502886C9B237}" destId="{7FDC4B8F-C2FA-45E3-801F-4AC922E01677}" srcOrd="0" destOrd="0" presId="urn:microsoft.com/office/officeart/2005/8/layout/hierarchy1"/>
    <dgm:cxn modelId="{035B955B-04CE-4CC6-8004-D8AFA4498AD9}" type="presParOf" srcId="{3C83652B-0356-4D4B-9B87-502886C9B237}" destId="{835AA6FD-8BE6-47DE-AD4C-5020F41AFD26}" srcOrd="1" destOrd="0" presId="urn:microsoft.com/office/officeart/2005/8/layout/hierarchy1"/>
    <dgm:cxn modelId="{075CC2DA-B798-4DCE-B4B7-5A1A02EC15F2}" type="presParOf" srcId="{46815917-1B5B-494C-96F4-A7274C991744}" destId="{D7B765F5-8243-40E3-8FA2-9BDEB9C6EED7}" srcOrd="1" destOrd="0" presId="urn:microsoft.com/office/officeart/2005/8/layout/hierarchy1"/>
    <dgm:cxn modelId="{D7B43135-3313-4728-9849-5686DF498EFA}" type="presParOf" srcId="{D7B765F5-8243-40E3-8FA2-9BDEB9C6EED7}" destId="{818227CE-9817-4D6B-8B08-4A9FA55C0361}" srcOrd="0" destOrd="0" presId="urn:microsoft.com/office/officeart/2005/8/layout/hierarchy1"/>
    <dgm:cxn modelId="{C8F82EF9-B9E6-41D0-9CB6-10ED5C565DA3}" type="presParOf" srcId="{D7B765F5-8243-40E3-8FA2-9BDEB9C6EED7}" destId="{5A81B949-C248-4DE8-ABBE-D5C072826214}" srcOrd="1" destOrd="0" presId="urn:microsoft.com/office/officeart/2005/8/layout/hierarchy1"/>
    <dgm:cxn modelId="{B4F6FE1C-8FF6-49A2-9675-E3F6EB82405C}" type="presParOf" srcId="{5A81B949-C248-4DE8-ABBE-D5C072826214}" destId="{D21E4414-F31F-4035-A4B4-BC032FA1170E}" srcOrd="0" destOrd="0" presId="urn:microsoft.com/office/officeart/2005/8/layout/hierarchy1"/>
    <dgm:cxn modelId="{8800A1F0-D7D4-4868-B94F-41C5C7D158A5}" type="presParOf" srcId="{D21E4414-F31F-4035-A4B4-BC032FA1170E}" destId="{D268C5FA-062D-4766-A56A-EE2352E4A630}" srcOrd="0" destOrd="0" presId="urn:microsoft.com/office/officeart/2005/8/layout/hierarchy1"/>
    <dgm:cxn modelId="{31BA2BD8-0430-4727-A26D-F6876E780A62}" type="presParOf" srcId="{D21E4414-F31F-4035-A4B4-BC032FA1170E}" destId="{8D948F28-DE5C-4F95-8B0D-4D99B1F4D941}" srcOrd="1" destOrd="0" presId="urn:microsoft.com/office/officeart/2005/8/layout/hierarchy1"/>
    <dgm:cxn modelId="{22FFD0BA-E37F-4328-B7BD-576FF013FE3F}" type="presParOf" srcId="{5A81B949-C248-4DE8-ABBE-D5C072826214}" destId="{6840DADD-BBFD-4F45-8948-8451D4AB8E05}" srcOrd="1" destOrd="0" presId="urn:microsoft.com/office/officeart/2005/8/layout/hierarchy1"/>
    <dgm:cxn modelId="{5AB90A12-1B8A-4700-AA8C-C2B24ACA9641}" type="presParOf" srcId="{D7B765F5-8243-40E3-8FA2-9BDEB9C6EED7}" destId="{5810F43B-D816-4781-B026-BAD6D5FDEE00}" srcOrd="2" destOrd="0" presId="urn:microsoft.com/office/officeart/2005/8/layout/hierarchy1"/>
    <dgm:cxn modelId="{47E0D00C-929A-4E60-938C-468EFE3ADECD}" type="presParOf" srcId="{D7B765F5-8243-40E3-8FA2-9BDEB9C6EED7}" destId="{0EA12E2E-7532-43F5-87C0-616A8F84D646}" srcOrd="3" destOrd="0" presId="urn:microsoft.com/office/officeart/2005/8/layout/hierarchy1"/>
    <dgm:cxn modelId="{D4CAA9E2-10F1-4BB5-9245-8CD9096C2BC2}" type="presParOf" srcId="{0EA12E2E-7532-43F5-87C0-616A8F84D646}" destId="{E540E507-E22D-4912-89E8-ABCF817087E4}" srcOrd="0" destOrd="0" presId="urn:microsoft.com/office/officeart/2005/8/layout/hierarchy1"/>
    <dgm:cxn modelId="{37FA5C57-7AE0-4B7E-AC37-4182B5F62A6E}" type="presParOf" srcId="{E540E507-E22D-4912-89E8-ABCF817087E4}" destId="{B64DDB68-5FD2-4322-90DB-77CBEBFAD8E9}" srcOrd="0" destOrd="0" presId="urn:microsoft.com/office/officeart/2005/8/layout/hierarchy1"/>
    <dgm:cxn modelId="{2FB3A285-A69D-4233-9A76-53EFC6B70E65}" type="presParOf" srcId="{E540E507-E22D-4912-89E8-ABCF817087E4}" destId="{61E2A65E-C6CF-4B60-97DD-18C3436ADE1F}" srcOrd="1" destOrd="0" presId="urn:microsoft.com/office/officeart/2005/8/layout/hierarchy1"/>
    <dgm:cxn modelId="{03830F3F-EF60-42B5-84E8-0C2C49D1DA4E}" type="presParOf" srcId="{0EA12E2E-7532-43F5-87C0-616A8F84D646}" destId="{F7544CC1-3D1E-4778-927F-FCC18DA07584}" srcOrd="1" destOrd="0" presId="urn:microsoft.com/office/officeart/2005/8/layout/hierarchy1"/>
    <dgm:cxn modelId="{D71F6C9D-F6DB-4B54-9FF1-72AE1A939527}" type="presParOf" srcId="{8F358598-7291-4AAD-ADD1-A9400F98A222}" destId="{DCB1CDBA-8FE3-4B90-B42D-70C8F586D2E2}" srcOrd="2" destOrd="0" presId="urn:microsoft.com/office/officeart/2005/8/layout/hierarchy1"/>
    <dgm:cxn modelId="{1AC6578A-57DC-425A-A4A7-414F94C5D7F6}" type="presParOf" srcId="{DCB1CDBA-8FE3-4B90-B42D-70C8F586D2E2}" destId="{5C1337C3-5E73-4260-B735-E8012E26EFD5}" srcOrd="0" destOrd="0" presId="urn:microsoft.com/office/officeart/2005/8/layout/hierarchy1"/>
    <dgm:cxn modelId="{E197C727-2A53-4F43-AD6D-B9BA39C2230F}" type="presParOf" srcId="{5C1337C3-5E73-4260-B735-E8012E26EFD5}" destId="{18E28C32-C548-49EF-BCA3-E788889E625F}" srcOrd="0" destOrd="0" presId="urn:microsoft.com/office/officeart/2005/8/layout/hierarchy1"/>
    <dgm:cxn modelId="{6E2407F3-4E72-4617-9B46-02DDCD43EFA4}" type="presParOf" srcId="{5C1337C3-5E73-4260-B735-E8012E26EFD5}" destId="{FBC46F20-BCD6-4424-819B-6010FDA9C5FC}" srcOrd="1" destOrd="0" presId="urn:microsoft.com/office/officeart/2005/8/layout/hierarchy1"/>
    <dgm:cxn modelId="{5A9C8E60-2687-4A07-A352-D1D3D2C4D5FD}" type="presParOf" srcId="{DCB1CDBA-8FE3-4B90-B42D-70C8F586D2E2}" destId="{C1C6F67A-5910-47D1-AF4A-B8E84C9551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6A79-DA42-429C-A2A7-E3091E6F51F3}">
      <dsp:nvSpPr>
        <dsp:cNvPr id="0" name=""/>
        <dsp:cNvSpPr/>
      </dsp:nvSpPr>
      <dsp:spPr>
        <a:xfrm>
          <a:off x="0" y="747407"/>
          <a:ext cx="10972800" cy="13798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652D-112F-4479-8850-0465F9B8182D}">
      <dsp:nvSpPr>
        <dsp:cNvPr id="0" name=""/>
        <dsp:cNvSpPr/>
      </dsp:nvSpPr>
      <dsp:spPr>
        <a:xfrm>
          <a:off x="417398" y="1057869"/>
          <a:ext cx="758906" cy="758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90058-2816-4789-8AB2-139EA7A89523}">
      <dsp:nvSpPr>
        <dsp:cNvPr id="0" name=""/>
        <dsp:cNvSpPr/>
      </dsp:nvSpPr>
      <dsp:spPr>
        <a:xfrm>
          <a:off x="1593703" y="747407"/>
          <a:ext cx="9379096" cy="137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32" tIns="146032" rIns="146032" bIns="1460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Demonstrated it’s not uncommon for patient to have poor understanding</a:t>
          </a:r>
        </a:p>
      </dsp:txBody>
      <dsp:txXfrm>
        <a:off x="1593703" y="747407"/>
        <a:ext cx="9379096" cy="1379829"/>
      </dsp:txXfrm>
    </dsp:sp>
    <dsp:sp modelId="{C3248B33-B3AD-46C9-9190-DD8225C7303B}">
      <dsp:nvSpPr>
        <dsp:cNvPr id="0" name=""/>
        <dsp:cNvSpPr/>
      </dsp:nvSpPr>
      <dsp:spPr>
        <a:xfrm>
          <a:off x="0" y="2472194"/>
          <a:ext cx="10972800" cy="13798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A43A-E96A-4BA0-9DE7-3298882E9F47}">
      <dsp:nvSpPr>
        <dsp:cNvPr id="0" name=""/>
        <dsp:cNvSpPr/>
      </dsp:nvSpPr>
      <dsp:spPr>
        <a:xfrm>
          <a:off x="417398" y="2782656"/>
          <a:ext cx="758906" cy="758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ED6C6-0334-47E8-948A-32EA9007DC19}">
      <dsp:nvSpPr>
        <dsp:cNvPr id="0" name=""/>
        <dsp:cNvSpPr/>
      </dsp:nvSpPr>
      <dsp:spPr>
        <a:xfrm>
          <a:off x="1593703" y="2472194"/>
          <a:ext cx="9379096" cy="137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32" tIns="146032" rIns="146032" bIns="1460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Understanding can lead to being more engaged</a:t>
          </a:r>
        </a:p>
      </dsp:txBody>
      <dsp:txXfrm>
        <a:off x="1593703" y="2472194"/>
        <a:ext cx="9379096" cy="13798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1176-5287-4FA6-B673-D2CFD73D15EE}">
      <dsp:nvSpPr>
        <dsp:cNvPr id="0" name=""/>
        <dsp:cNvSpPr/>
      </dsp:nvSpPr>
      <dsp:spPr>
        <a:xfrm>
          <a:off x="579602" y="990395"/>
          <a:ext cx="1447713" cy="1447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97E7D-D4D2-47B1-BFDE-AA3ECD105513}">
      <dsp:nvSpPr>
        <dsp:cNvPr id="0" name=""/>
        <dsp:cNvSpPr/>
      </dsp:nvSpPr>
      <dsp:spPr>
        <a:xfrm>
          <a:off x="888131" y="1298924"/>
          <a:ext cx="830655" cy="8306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85917-3FA6-4691-9689-E42DC97F815E}">
      <dsp:nvSpPr>
        <dsp:cNvPr id="0" name=""/>
        <dsp:cNvSpPr/>
      </dsp:nvSpPr>
      <dsp:spPr>
        <a:xfrm>
          <a:off x="116808" y="2889036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Very broad</a:t>
          </a:r>
        </a:p>
      </dsp:txBody>
      <dsp:txXfrm>
        <a:off x="116808" y="2889036"/>
        <a:ext cx="2373300" cy="720000"/>
      </dsp:txXfrm>
    </dsp:sp>
    <dsp:sp modelId="{B65A0256-AC2A-478F-B999-0078E8219F7D}">
      <dsp:nvSpPr>
        <dsp:cNvPr id="0" name=""/>
        <dsp:cNvSpPr/>
      </dsp:nvSpPr>
      <dsp:spPr>
        <a:xfrm>
          <a:off x="3368229" y="990395"/>
          <a:ext cx="1447713" cy="1447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D9A0A-4553-46B5-A227-F22CF2D7A086}">
      <dsp:nvSpPr>
        <dsp:cNvPr id="0" name=""/>
        <dsp:cNvSpPr/>
      </dsp:nvSpPr>
      <dsp:spPr>
        <a:xfrm>
          <a:off x="3676758" y="1298924"/>
          <a:ext cx="830655" cy="8306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97ECA-1A67-447B-893E-8EB7ECD5C9AF}">
      <dsp:nvSpPr>
        <dsp:cNvPr id="0" name=""/>
        <dsp:cNvSpPr/>
      </dsp:nvSpPr>
      <dsp:spPr>
        <a:xfrm>
          <a:off x="2905436" y="2889036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No universal solution</a:t>
          </a:r>
        </a:p>
      </dsp:txBody>
      <dsp:txXfrm>
        <a:off x="2905436" y="2889036"/>
        <a:ext cx="2373300" cy="720000"/>
      </dsp:txXfrm>
    </dsp:sp>
    <dsp:sp modelId="{4173B35C-33D0-4100-A311-F68CE02B42C4}">
      <dsp:nvSpPr>
        <dsp:cNvPr id="0" name=""/>
        <dsp:cNvSpPr/>
      </dsp:nvSpPr>
      <dsp:spPr>
        <a:xfrm>
          <a:off x="6156857" y="990395"/>
          <a:ext cx="1447713" cy="1447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1F2AC-16F8-40CC-A7B9-CAA57F41D9FA}">
      <dsp:nvSpPr>
        <dsp:cNvPr id="0" name=""/>
        <dsp:cNvSpPr/>
      </dsp:nvSpPr>
      <dsp:spPr>
        <a:xfrm>
          <a:off x="6465386" y="1298924"/>
          <a:ext cx="830655" cy="8306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42EB7-E985-4C11-814B-92313F9AF164}">
      <dsp:nvSpPr>
        <dsp:cNvPr id="0" name=""/>
        <dsp:cNvSpPr/>
      </dsp:nvSpPr>
      <dsp:spPr>
        <a:xfrm>
          <a:off x="5694063" y="2889036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Variety of data</a:t>
          </a:r>
        </a:p>
      </dsp:txBody>
      <dsp:txXfrm>
        <a:off x="5694063" y="2889036"/>
        <a:ext cx="2373300" cy="720000"/>
      </dsp:txXfrm>
    </dsp:sp>
    <dsp:sp modelId="{68B457D9-285E-450A-9DAA-D39D4607709F}">
      <dsp:nvSpPr>
        <dsp:cNvPr id="0" name=""/>
        <dsp:cNvSpPr/>
      </dsp:nvSpPr>
      <dsp:spPr>
        <a:xfrm>
          <a:off x="8945484" y="990395"/>
          <a:ext cx="1447713" cy="14477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32954-2687-4CFB-A289-55A0BBE1DB5B}">
      <dsp:nvSpPr>
        <dsp:cNvPr id="0" name=""/>
        <dsp:cNvSpPr/>
      </dsp:nvSpPr>
      <dsp:spPr>
        <a:xfrm>
          <a:off x="9254013" y="1298924"/>
          <a:ext cx="830655" cy="8306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21713-C56D-4703-A387-875B25AC2A80}">
      <dsp:nvSpPr>
        <dsp:cNvPr id="0" name=""/>
        <dsp:cNvSpPr/>
      </dsp:nvSpPr>
      <dsp:spPr>
        <a:xfrm>
          <a:off x="8482691" y="2889036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Diversity of potential stakeholder</a:t>
          </a:r>
        </a:p>
      </dsp:txBody>
      <dsp:txXfrm>
        <a:off x="8482691" y="2889036"/>
        <a:ext cx="23733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E8C45-E093-41AE-A222-B606E8D5432C}">
      <dsp:nvSpPr>
        <dsp:cNvPr id="0" name=""/>
        <dsp:cNvSpPr/>
      </dsp:nvSpPr>
      <dsp:spPr>
        <a:xfrm>
          <a:off x="2192400" y="101825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D7838-B349-4EB2-A2AB-224A93A98864}">
      <dsp:nvSpPr>
        <dsp:cNvPr id="0" name=""/>
        <dsp:cNvSpPr/>
      </dsp:nvSpPr>
      <dsp:spPr>
        <a:xfrm>
          <a:off x="788400" y="26404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To communicate some information</a:t>
          </a:r>
        </a:p>
      </dsp:txBody>
      <dsp:txXfrm>
        <a:off x="788400" y="2640458"/>
        <a:ext cx="4320000" cy="648000"/>
      </dsp:txXfrm>
    </dsp:sp>
    <dsp:sp modelId="{B5C99EA7-18C2-4AF7-82C2-072DC8EE96DB}">
      <dsp:nvSpPr>
        <dsp:cNvPr id="0" name=""/>
        <dsp:cNvSpPr/>
      </dsp:nvSpPr>
      <dsp:spPr>
        <a:xfrm>
          <a:off x="788400" y="3339717"/>
          <a:ext cx="4320000" cy="24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That is unclear with raw Data</a:t>
          </a:r>
        </a:p>
      </dsp:txBody>
      <dsp:txXfrm>
        <a:off x="788400" y="3339717"/>
        <a:ext cx="4320000" cy="241461"/>
      </dsp:txXfrm>
    </dsp:sp>
    <dsp:sp modelId="{C7CC9FBA-4718-45A3-8189-305FA83F0867}">
      <dsp:nvSpPr>
        <dsp:cNvPr id="0" name=""/>
        <dsp:cNvSpPr/>
      </dsp:nvSpPr>
      <dsp:spPr>
        <a:xfrm>
          <a:off x="7268400" y="101825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FC5E5-6AEC-4B6D-B703-00B24C1275F7}">
      <dsp:nvSpPr>
        <dsp:cNvPr id="0" name=""/>
        <dsp:cNvSpPr/>
      </dsp:nvSpPr>
      <dsp:spPr>
        <a:xfrm>
          <a:off x="5864400" y="26404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Message should be defined early</a:t>
          </a:r>
        </a:p>
      </dsp:txBody>
      <dsp:txXfrm>
        <a:off x="5864400" y="2640458"/>
        <a:ext cx="4320000" cy="648000"/>
      </dsp:txXfrm>
    </dsp:sp>
    <dsp:sp modelId="{67D0ABBE-606C-41A0-B93F-150DD1CA1ACB}">
      <dsp:nvSpPr>
        <dsp:cNvPr id="0" name=""/>
        <dsp:cNvSpPr/>
      </dsp:nvSpPr>
      <dsp:spPr>
        <a:xfrm>
          <a:off x="5864400" y="3339717"/>
          <a:ext cx="4320000" cy="241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allow focus to be defined</a:t>
          </a:r>
        </a:p>
      </dsp:txBody>
      <dsp:txXfrm>
        <a:off x="5864400" y="3339717"/>
        <a:ext cx="4320000" cy="2414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5498E-A38A-4647-B4D6-30150D2AD709}">
      <dsp:nvSpPr>
        <dsp:cNvPr id="0" name=""/>
        <dsp:cNvSpPr/>
      </dsp:nvSpPr>
      <dsp:spPr>
        <a:xfrm>
          <a:off x="0" y="14143"/>
          <a:ext cx="53848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Effective</a:t>
          </a:r>
        </a:p>
      </dsp:txBody>
      <dsp:txXfrm>
        <a:off x="69812" y="83955"/>
        <a:ext cx="5245176" cy="1290481"/>
      </dsp:txXfrm>
    </dsp:sp>
    <dsp:sp modelId="{FAEF4AD5-7571-4896-8082-A2839F811FFA}">
      <dsp:nvSpPr>
        <dsp:cNvPr id="0" name=""/>
        <dsp:cNvSpPr/>
      </dsp:nvSpPr>
      <dsp:spPr>
        <a:xfrm>
          <a:off x="0" y="1547928"/>
          <a:ext cx="53848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Imagery that aims to draw emotive response</a:t>
          </a:r>
        </a:p>
      </dsp:txBody>
      <dsp:txXfrm>
        <a:off x="69812" y="1617740"/>
        <a:ext cx="5245176" cy="1290481"/>
      </dsp:txXfrm>
    </dsp:sp>
    <dsp:sp modelId="{CCF4E494-1DE6-471F-9F5E-14AC7BF9E86C}">
      <dsp:nvSpPr>
        <dsp:cNvPr id="0" name=""/>
        <dsp:cNvSpPr/>
      </dsp:nvSpPr>
      <dsp:spPr>
        <a:xfrm>
          <a:off x="0" y="3081714"/>
          <a:ext cx="53848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Drawing them to main idea</a:t>
          </a:r>
        </a:p>
      </dsp:txBody>
      <dsp:txXfrm>
        <a:off x="69812" y="3151526"/>
        <a:ext cx="5245176" cy="12904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C51F1-8A6A-4A04-9DFF-1DB64F843FAC}">
      <dsp:nvSpPr>
        <dsp:cNvPr id="0" name=""/>
        <dsp:cNvSpPr/>
      </dsp:nvSpPr>
      <dsp:spPr>
        <a:xfrm>
          <a:off x="7614" y="1264843"/>
          <a:ext cx="847546" cy="847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4CCBA-1915-4D08-9174-D87D3D1E0F8B}">
      <dsp:nvSpPr>
        <dsp:cNvPr id="0" name=""/>
        <dsp:cNvSpPr/>
      </dsp:nvSpPr>
      <dsp:spPr>
        <a:xfrm>
          <a:off x="7614" y="2201389"/>
          <a:ext cx="2421562" cy="670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Should be apparent how a user fits within the data set</a:t>
          </a:r>
        </a:p>
      </dsp:txBody>
      <dsp:txXfrm>
        <a:off x="7614" y="2201389"/>
        <a:ext cx="2421562" cy="670422"/>
      </dsp:txXfrm>
    </dsp:sp>
    <dsp:sp modelId="{86ABE160-28C9-4DED-A5A0-F5B40D528B09}">
      <dsp:nvSpPr>
        <dsp:cNvPr id="0" name=""/>
        <dsp:cNvSpPr/>
      </dsp:nvSpPr>
      <dsp:spPr>
        <a:xfrm>
          <a:off x="7614" y="2913207"/>
          <a:ext cx="2421562" cy="42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650B4-7793-4B8A-924A-3AC1B59EA380}">
      <dsp:nvSpPr>
        <dsp:cNvPr id="0" name=""/>
        <dsp:cNvSpPr/>
      </dsp:nvSpPr>
      <dsp:spPr>
        <a:xfrm>
          <a:off x="2852950" y="1264843"/>
          <a:ext cx="847546" cy="847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E7A00-20B2-4C05-BFAB-4266547DDA1E}">
      <dsp:nvSpPr>
        <dsp:cNvPr id="0" name=""/>
        <dsp:cNvSpPr/>
      </dsp:nvSpPr>
      <dsp:spPr>
        <a:xfrm>
          <a:off x="2852950" y="2201389"/>
          <a:ext cx="2421562" cy="670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Useful to start by creating ‘health-scale’</a:t>
          </a:r>
        </a:p>
      </dsp:txBody>
      <dsp:txXfrm>
        <a:off x="2852950" y="2201389"/>
        <a:ext cx="2421562" cy="670422"/>
      </dsp:txXfrm>
    </dsp:sp>
    <dsp:sp modelId="{C200390B-58C9-43F1-9125-C16D2B0EE80D}">
      <dsp:nvSpPr>
        <dsp:cNvPr id="0" name=""/>
        <dsp:cNvSpPr/>
      </dsp:nvSpPr>
      <dsp:spPr>
        <a:xfrm>
          <a:off x="2852950" y="2913207"/>
          <a:ext cx="2421562" cy="42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Communicate where user exists on this scale</a:t>
          </a:r>
        </a:p>
      </dsp:txBody>
      <dsp:txXfrm>
        <a:off x="2852950" y="2913207"/>
        <a:ext cx="2421562" cy="421380"/>
      </dsp:txXfrm>
    </dsp:sp>
    <dsp:sp modelId="{97A65F94-E584-4AC1-B61E-87C7C91C47CE}">
      <dsp:nvSpPr>
        <dsp:cNvPr id="0" name=""/>
        <dsp:cNvSpPr/>
      </dsp:nvSpPr>
      <dsp:spPr>
        <a:xfrm>
          <a:off x="5698286" y="1264843"/>
          <a:ext cx="847546" cy="847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829A0-54A5-4698-81FF-F9C8E58D74EC}">
      <dsp:nvSpPr>
        <dsp:cNvPr id="0" name=""/>
        <dsp:cNvSpPr/>
      </dsp:nvSpPr>
      <dsp:spPr>
        <a:xfrm>
          <a:off x="5698286" y="2201389"/>
          <a:ext cx="2421562" cy="670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 err="1"/>
            <a:t>Visualisation</a:t>
          </a:r>
          <a:r>
            <a:rPr lang="en-US" sz="1400" kern="1200" dirty="0"/>
            <a:t> is done in a responsible manner</a:t>
          </a:r>
          <a:endParaRPr lang="en-AU" sz="1400" b="0" i="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5698286" y="2201389"/>
        <a:ext cx="2421562" cy="670422"/>
      </dsp:txXfrm>
    </dsp:sp>
    <dsp:sp modelId="{DEB2252F-BCFF-41A5-817D-1BE26558D892}">
      <dsp:nvSpPr>
        <dsp:cNvPr id="0" name=""/>
        <dsp:cNvSpPr/>
      </dsp:nvSpPr>
      <dsp:spPr>
        <a:xfrm>
          <a:off x="5698286" y="2913207"/>
          <a:ext cx="2421562" cy="42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21FA3-345B-49F4-86BF-4113C364FFAA}">
      <dsp:nvSpPr>
        <dsp:cNvPr id="0" name=""/>
        <dsp:cNvSpPr/>
      </dsp:nvSpPr>
      <dsp:spPr>
        <a:xfrm>
          <a:off x="8543622" y="1264843"/>
          <a:ext cx="847546" cy="847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34A6B-BF7F-4803-8A1D-505181CBBCD5}">
      <dsp:nvSpPr>
        <dsp:cNvPr id="0" name=""/>
        <dsp:cNvSpPr/>
      </dsp:nvSpPr>
      <dsp:spPr>
        <a:xfrm>
          <a:off x="8543622" y="2201389"/>
          <a:ext cx="2421562" cy="670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Recommended that non-alarming language should be used</a:t>
          </a:r>
        </a:p>
      </dsp:txBody>
      <dsp:txXfrm>
        <a:off x="8543622" y="2201389"/>
        <a:ext cx="2421562" cy="670422"/>
      </dsp:txXfrm>
    </dsp:sp>
    <dsp:sp modelId="{3486412B-F864-487F-B8ED-56A7D274B5FA}">
      <dsp:nvSpPr>
        <dsp:cNvPr id="0" name=""/>
        <dsp:cNvSpPr/>
      </dsp:nvSpPr>
      <dsp:spPr>
        <a:xfrm>
          <a:off x="8543622" y="2913207"/>
          <a:ext cx="2421562" cy="421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17303-7FDD-4BFE-8C95-68A8DD117C57}">
      <dsp:nvSpPr>
        <dsp:cNvPr id="0" name=""/>
        <dsp:cNvSpPr/>
      </dsp:nvSpPr>
      <dsp:spPr>
        <a:xfrm>
          <a:off x="0" y="561"/>
          <a:ext cx="10972800" cy="13138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E987A-1FAF-4119-9E8B-32C163D84543}">
      <dsp:nvSpPr>
        <dsp:cNvPr id="0" name=""/>
        <dsp:cNvSpPr/>
      </dsp:nvSpPr>
      <dsp:spPr>
        <a:xfrm>
          <a:off x="397425" y="296167"/>
          <a:ext cx="722591" cy="722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AD6B1-3357-405F-927C-797C0CB3C74F}">
      <dsp:nvSpPr>
        <dsp:cNvPr id="0" name=""/>
        <dsp:cNvSpPr/>
      </dsp:nvSpPr>
      <dsp:spPr>
        <a:xfrm>
          <a:off x="1517442" y="561"/>
          <a:ext cx="9455357" cy="131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44" tIns="139044" rIns="139044" bIns="1390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Achieve User Focus</a:t>
          </a:r>
        </a:p>
      </dsp:txBody>
      <dsp:txXfrm>
        <a:off x="1517442" y="561"/>
        <a:ext cx="9455357" cy="1313802"/>
      </dsp:txXfrm>
    </dsp:sp>
    <dsp:sp modelId="{E0DE90FD-3FD6-4290-AF8F-1F16FD04FF6E}">
      <dsp:nvSpPr>
        <dsp:cNvPr id="0" name=""/>
        <dsp:cNvSpPr/>
      </dsp:nvSpPr>
      <dsp:spPr>
        <a:xfrm>
          <a:off x="0" y="1642814"/>
          <a:ext cx="10972800" cy="13138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26BD2-33B5-45FD-A6A5-D3498ED988DF}">
      <dsp:nvSpPr>
        <dsp:cNvPr id="0" name=""/>
        <dsp:cNvSpPr/>
      </dsp:nvSpPr>
      <dsp:spPr>
        <a:xfrm>
          <a:off x="397425" y="1938420"/>
          <a:ext cx="722591" cy="722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1DEC-33EF-4F6D-89AD-65D5D6827A0A}">
      <dsp:nvSpPr>
        <dsp:cNvPr id="0" name=""/>
        <dsp:cNvSpPr/>
      </dsp:nvSpPr>
      <dsp:spPr>
        <a:xfrm>
          <a:off x="1517442" y="1642814"/>
          <a:ext cx="9455357" cy="131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44" tIns="139044" rIns="139044" bIns="1390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need to input data</a:t>
          </a:r>
        </a:p>
      </dsp:txBody>
      <dsp:txXfrm>
        <a:off x="1517442" y="1642814"/>
        <a:ext cx="9455357" cy="1313802"/>
      </dsp:txXfrm>
    </dsp:sp>
    <dsp:sp modelId="{B30388FC-0ED7-4FFE-A2AE-A7B400D9CC30}">
      <dsp:nvSpPr>
        <dsp:cNvPr id="0" name=""/>
        <dsp:cNvSpPr/>
      </dsp:nvSpPr>
      <dsp:spPr>
        <a:xfrm>
          <a:off x="0" y="3285067"/>
          <a:ext cx="10972800" cy="13138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C3565-0FA8-41F6-A79B-D30EAB7002A1}">
      <dsp:nvSpPr>
        <dsp:cNvPr id="0" name=""/>
        <dsp:cNvSpPr/>
      </dsp:nvSpPr>
      <dsp:spPr>
        <a:xfrm>
          <a:off x="397425" y="3580673"/>
          <a:ext cx="722591" cy="7225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DF0D-9240-4D05-8E6F-70C93BB0A57C}">
      <dsp:nvSpPr>
        <dsp:cNvPr id="0" name=""/>
        <dsp:cNvSpPr/>
      </dsp:nvSpPr>
      <dsp:spPr>
        <a:xfrm>
          <a:off x="1517442" y="3285067"/>
          <a:ext cx="9455357" cy="131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44" tIns="139044" rIns="139044" bIns="1390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effective if user is able to see their own position </a:t>
          </a:r>
        </a:p>
      </dsp:txBody>
      <dsp:txXfrm>
        <a:off x="1517442" y="3285067"/>
        <a:ext cx="9455357" cy="13138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E4889-7A54-4F7F-A91A-B23031A0E2E4}">
      <dsp:nvSpPr>
        <dsp:cNvPr id="0" name=""/>
        <dsp:cNvSpPr/>
      </dsp:nvSpPr>
      <dsp:spPr>
        <a:xfrm>
          <a:off x="788400" y="102835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898FE-1F5A-436B-84FD-869174903CF8}">
      <dsp:nvSpPr>
        <dsp:cNvPr id="0" name=""/>
        <dsp:cNvSpPr/>
      </dsp:nvSpPr>
      <dsp:spPr>
        <a:xfrm>
          <a:off x="788400" y="26496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Users that would most benefit from understanding health data are those who are less health literate</a:t>
          </a:r>
        </a:p>
      </dsp:txBody>
      <dsp:txXfrm>
        <a:off x="788400" y="2649696"/>
        <a:ext cx="4320000" cy="648000"/>
      </dsp:txXfrm>
    </dsp:sp>
    <dsp:sp modelId="{407024B8-D676-4989-816A-88F8A29A1E42}">
      <dsp:nvSpPr>
        <dsp:cNvPr id="0" name=""/>
        <dsp:cNvSpPr/>
      </dsp:nvSpPr>
      <dsp:spPr>
        <a:xfrm>
          <a:off x="788400" y="3348550"/>
          <a:ext cx="4320000" cy="22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6FF0-BF89-44E1-A6C1-5AFB846F6680}">
      <dsp:nvSpPr>
        <dsp:cNvPr id="0" name=""/>
        <dsp:cNvSpPr/>
      </dsp:nvSpPr>
      <dsp:spPr>
        <a:xfrm>
          <a:off x="5864400" y="102835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70524-05B0-4682-9BAF-1B4E273EF543}">
      <dsp:nvSpPr>
        <dsp:cNvPr id="0" name=""/>
        <dsp:cNvSpPr/>
      </dsp:nvSpPr>
      <dsp:spPr>
        <a:xfrm>
          <a:off x="5864400" y="26496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Common interface metaphor should be utilised</a:t>
          </a:r>
        </a:p>
      </dsp:txBody>
      <dsp:txXfrm>
        <a:off x="5864400" y="2649696"/>
        <a:ext cx="4320000" cy="648000"/>
      </dsp:txXfrm>
    </dsp:sp>
    <dsp:sp modelId="{5D4602AE-D57D-4BAC-B521-9ADD5067747F}">
      <dsp:nvSpPr>
        <dsp:cNvPr id="0" name=""/>
        <dsp:cNvSpPr/>
      </dsp:nvSpPr>
      <dsp:spPr>
        <a:xfrm>
          <a:off x="5864400" y="3348550"/>
          <a:ext cx="4320000" cy="222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Way that ensures data is made accessible</a:t>
          </a:r>
        </a:p>
      </dsp:txBody>
      <dsp:txXfrm>
        <a:off x="5864400" y="3348550"/>
        <a:ext cx="4320000" cy="2225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0F43B-D816-4781-B026-BAD6D5FDEE00}">
      <dsp:nvSpPr>
        <dsp:cNvPr id="0" name=""/>
        <dsp:cNvSpPr/>
      </dsp:nvSpPr>
      <dsp:spPr>
        <a:xfrm>
          <a:off x="5333166" y="1753055"/>
          <a:ext cx="1685567" cy="802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660"/>
              </a:lnTo>
              <a:lnTo>
                <a:pt x="1685567" y="546660"/>
              </a:lnTo>
              <a:lnTo>
                <a:pt x="1685567" y="802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227CE-9817-4D6B-8B08-4A9FA55C0361}">
      <dsp:nvSpPr>
        <dsp:cNvPr id="0" name=""/>
        <dsp:cNvSpPr/>
      </dsp:nvSpPr>
      <dsp:spPr>
        <a:xfrm>
          <a:off x="3647598" y="1753055"/>
          <a:ext cx="1685567" cy="802177"/>
        </a:xfrm>
        <a:custGeom>
          <a:avLst/>
          <a:gdLst/>
          <a:ahLst/>
          <a:cxnLst/>
          <a:rect l="0" t="0" r="0" b="0"/>
          <a:pathLst>
            <a:path>
              <a:moveTo>
                <a:pt x="1685567" y="0"/>
              </a:moveTo>
              <a:lnTo>
                <a:pt x="1685567" y="546660"/>
              </a:lnTo>
              <a:lnTo>
                <a:pt x="0" y="546660"/>
              </a:lnTo>
              <a:lnTo>
                <a:pt x="0" y="8021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509CCD-2A75-43D1-B268-266BE5F96019}">
      <dsp:nvSpPr>
        <dsp:cNvPr id="0" name=""/>
        <dsp:cNvSpPr/>
      </dsp:nvSpPr>
      <dsp:spPr>
        <a:xfrm>
          <a:off x="582930" y="1597"/>
          <a:ext cx="2758201" cy="1751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27000" dist="25400" dir="13500000">
            <a:srgbClr val="000000">
              <a:alpha val="80000"/>
            </a:srgbClr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8C3C48-C9D0-41A7-B2B0-7810E6FD3A8F}">
      <dsp:nvSpPr>
        <dsp:cNvPr id="0" name=""/>
        <dsp:cNvSpPr/>
      </dsp:nvSpPr>
      <dsp:spPr>
        <a:xfrm>
          <a:off x="889396" y="292741"/>
          <a:ext cx="2758201" cy="1751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Useful to provide suggestion based on communication</a:t>
          </a:r>
        </a:p>
      </dsp:txBody>
      <dsp:txXfrm>
        <a:off x="940694" y="344039"/>
        <a:ext cx="2655605" cy="1648862"/>
      </dsp:txXfrm>
    </dsp:sp>
    <dsp:sp modelId="{7FDC4B8F-C2FA-45E3-801F-4AC922E01677}">
      <dsp:nvSpPr>
        <dsp:cNvPr id="0" name=""/>
        <dsp:cNvSpPr/>
      </dsp:nvSpPr>
      <dsp:spPr>
        <a:xfrm>
          <a:off x="3954065" y="1597"/>
          <a:ext cx="2758201" cy="1751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27000" dist="25400" dir="13500000">
            <a:srgbClr val="000000">
              <a:alpha val="80000"/>
            </a:srgbClr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5AA6FD-8BE6-47DE-AD4C-5020F41AFD26}">
      <dsp:nvSpPr>
        <dsp:cNvPr id="0" name=""/>
        <dsp:cNvSpPr/>
      </dsp:nvSpPr>
      <dsp:spPr>
        <a:xfrm>
          <a:off x="4260532" y="292741"/>
          <a:ext cx="2758201" cy="1751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Suggestions would be backed up</a:t>
          </a:r>
        </a:p>
      </dsp:txBody>
      <dsp:txXfrm>
        <a:off x="4311830" y="344039"/>
        <a:ext cx="2655605" cy="1648862"/>
      </dsp:txXfrm>
    </dsp:sp>
    <dsp:sp modelId="{D268C5FA-062D-4766-A56A-EE2352E4A630}">
      <dsp:nvSpPr>
        <dsp:cNvPr id="0" name=""/>
        <dsp:cNvSpPr/>
      </dsp:nvSpPr>
      <dsp:spPr>
        <a:xfrm>
          <a:off x="2268497" y="2555232"/>
          <a:ext cx="2758201" cy="1751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27000" dist="25400" dir="13500000">
            <a:srgbClr val="000000">
              <a:alpha val="80000"/>
            </a:srgbClr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948F28-DE5C-4F95-8B0D-4D99B1F4D941}">
      <dsp:nvSpPr>
        <dsp:cNvPr id="0" name=""/>
        <dsp:cNvSpPr/>
      </dsp:nvSpPr>
      <dsp:spPr>
        <a:xfrm>
          <a:off x="2574964" y="2846376"/>
          <a:ext cx="2758201" cy="1751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Robust medical evidence</a:t>
          </a:r>
        </a:p>
      </dsp:txBody>
      <dsp:txXfrm>
        <a:off x="2626262" y="2897674"/>
        <a:ext cx="2655605" cy="1648862"/>
      </dsp:txXfrm>
    </dsp:sp>
    <dsp:sp modelId="{B64DDB68-5FD2-4322-90DB-77CBEBFAD8E9}">
      <dsp:nvSpPr>
        <dsp:cNvPr id="0" name=""/>
        <dsp:cNvSpPr/>
      </dsp:nvSpPr>
      <dsp:spPr>
        <a:xfrm>
          <a:off x="5639633" y="2555232"/>
          <a:ext cx="2758201" cy="1751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27000" dist="25400" dir="13500000">
            <a:srgbClr val="000000">
              <a:alpha val="80000"/>
            </a:srgbClr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E2A65E-C6CF-4B60-97DD-18C3436ADE1F}">
      <dsp:nvSpPr>
        <dsp:cNvPr id="0" name=""/>
        <dsp:cNvSpPr/>
      </dsp:nvSpPr>
      <dsp:spPr>
        <a:xfrm>
          <a:off x="5946100" y="2846376"/>
          <a:ext cx="2758201" cy="1751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Healthcare professionals</a:t>
          </a:r>
        </a:p>
      </dsp:txBody>
      <dsp:txXfrm>
        <a:off x="5997398" y="2897674"/>
        <a:ext cx="2655605" cy="1648862"/>
      </dsp:txXfrm>
    </dsp:sp>
    <dsp:sp modelId="{18E28C32-C548-49EF-BCA3-E788889E625F}">
      <dsp:nvSpPr>
        <dsp:cNvPr id="0" name=""/>
        <dsp:cNvSpPr/>
      </dsp:nvSpPr>
      <dsp:spPr>
        <a:xfrm>
          <a:off x="7325201" y="1597"/>
          <a:ext cx="2758201" cy="1751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27000" dist="25400" dir="13500000">
            <a:srgbClr val="000000">
              <a:alpha val="80000"/>
            </a:srgbClr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C46F20-BCD6-4424-819B-6010FDA9C5FC}">
      <dsp:nvSpPr>
        <dsp:cNvPr id="0" name=""/>
        <dsp:cNvSpPr/>
      </dsp:nvSpPr>
      <dsp:spPr>
        <a:xfrm>
          <a:off x="7631668" y="292741"/>
          <a:ext cx="2758201" cy="1751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Feedback from app can lead to users being more engaged</a:t>
          </a:r>
        </a:p>
      </dsp:txBody>
      <dsp:txXfrm>
        <a:off x="7682966" y="344039"/>
        <a:ext cx="2655605" cy="164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666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1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03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0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83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4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17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367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8B8320E-0646-4D51-999A-540C3E8BBA4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789A68-E8D9-4FA7-B9E1-7FB0CAB62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2236105" y="237774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EA42F33-EEC5-4AE1-9F85-264882282CAB}"/>
              </a:ext>
            </a:extLst>
          </p:cNvPr>
          <p:cNvSpPr txBox="1"/>
          <p:nvPr/>
        </p:nvSpPr>
        <p:spPr>
          <a:xfrm>
            <a:off x="275895" y="5509642"/>
            <a:ext cx="482048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Making health data more accessible and understandable for patients.  </a:t>
            </a:r>
          </a:p>
          <a:p>
            <a:br>
              <a:rPr lang="en-US" altLang="ko-KR" dirty="0"/>
            </a:br>
            <a:endParaRPr lang="ko-KR" altLang="en-US" b="1" dirty="0">
              <a:solidFill>
                <a:schemeClr val="tx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926F20-DE46-48FA-9510-FF7D1ABD2A85}"/>
              </a:ext>
            </a:extLst>
          </p:cNvPr>
          <p:cNvSpPr txBox="1"/>
          <p:nvPr/>
        </p:nvSpPr>
        <p:spPr>
          <a:xfrm>
            <a:off x="255781" y="3429000"/>
            <a:ext cx="486071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rPr>
              <a:t>Healthy </a:t>
            </a:r>
          </a:p>
          <a:p>
            <a:r>
              <a:rPr lang="en-US" altLang="ko-KR" sz="6600" b="1" dirty="0">
                <a:solidFill>
                  <a:schemeClr val="tx1">
                    <a:lumMod val="95000"/>
                  </a:schemeClr>
                </a:solidFill>
                <a:cs typeface="Arial" pitchFamily="34" charset="0"/>
              </a:rPr>
              <a:t>Data</a:t>
            </a:r>
            <a:endParaRPr lang="ko-KR" altLang="en-US" sz="6600" b="1" dirty="0">
              <a:solidFill>
                <a:schemeClr val="tx1">
                  <a:lumMod val="95000"/>
                </a:schemeClr>
              </a:solidFill>
              <a:cs typeface="Arial" pitchFamily="34" charset="0"/>
            </a:endParaRPr>
          </a:p>
        </p:txBody>
      </p:sp>
      <p:pic>
        <p:nvPicPr>
          <p:cNvPr id="118" name="Picture 4" descr="D:\KBM-정애\014-Fullppt\PNG이미지\핸드폰.png">
            <a:extLst>
              <a:ext uri="{FF2B5EF4-FFF2-40B4-BE49-F238E27FC236}">
                <a16:creationId xmlns:a16="http://schemas.microsoft.com/office/drawing/2014/main" id="{11E6D1CE-EF7E-4A2B-BA3B-58569C308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340" y="2815450"/>
            <a:ext cx="3655298" cy="442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그림 119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1CBABB1E-2ACF-4E2B-8DDE-F9A524C3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285" y="3429000"/>
            <a:ext cx="2021996" cy="20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D143C-7495-4DE9-A4F0-5C260C75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Interface Metaphor</a:t>
            </a:r>
            <a:endParaRPr lang="ko-KR" altLang="en-US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49D03944-2097-4BA1-8784-52EE66CB9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302997"/>
              </p:ext>
            </p:extLst>
          </p:nvPr>
        </p:nvGraphicFramePr>
        <p:xfrm>
          <a:off x="609600" y="1527048"/>
          <a:ext cx="10972800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5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4E4889-7A54-4F7F-A91A-B23031A0E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E898FE-1F5A-436B-84FD-869174903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7024B8-D676-4989-816A-88F8A29A1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866FF0-BF89-44E1-A6C1-5AFB846F6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CC70524-05B0-4682-9BAF-1B4E273EF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4602AE-D57D-4BAC-B521-9ADD50677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34195-64EB-43A1-AA98-EFDF478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Provide Suggestions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F8EAF9C-D4B7-4F76-B0A8-FD5B79B74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52997"/>
              </p:ext>
            </p:extLst>
          </p:nvPr>
        </p:nvGraphicFramePr>
        <p:xfrm>
          <a:off x="609600" y="1527048"/>
          <a:ext cx="10972800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509CCD-2A75-43D1-B268-266BE5F9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41509CCD-2A75-43D1-B268-266BE5F960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1509CCD-2A75-43D1-B268-266BE5F9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41509CCD-2A75-43D1-B268-266BE5F960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8C3C48-C9D0-41A7-B2B0-7810E6FD3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2E8C3C48-C9D0-41A7-B2B0-7810E6FD3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2E8C3C48-C9D0-41A7-B2B0-7810E6FD3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E8C3C48-C9D0-41A7-B2B0-7810E6FD3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DC4B8F-C2FA-45E3-801F-4AC922E01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7FDC4B8F-C2FA-45E3-801F-4AC922E016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7FDC4B8F-C2FA-45E3-801F-4AC922E01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FDC4B8F-C2FA-45E3-801F-4AC922E01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5AA6FD-8BE6-47DE-AD4C-5020F41AF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835AA6FD-8BE6-47DE-AD4C-5020F41AFD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835AA6FD-8BE6-47DE-AD4C-5020F41AF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835AA6FD-8BE6-47DE-AD4C-5020F41AF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8227CE-9817-4D6B-8B08-4A9FA55C0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818227CE-9817-4D6B-8B08-4A9FA55C0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818227CE-9817-4D6B-8B08-4A9FA55C0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818227CE-9817-4D6B-8B08-4A9FA55C0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68C5FA-062D-4766-A56A-EE2352E4A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D268C5FA-062D-4766-A56A-EE2352E4A6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D268C5FA-062D-4766-A56A-EE2352E4A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D268C5FA-062D-4766-A56A-EE2352E4A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948F28-DE5C-4F95-8B0D-4D99B1F4D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8D948F28-DE5C-4F95-8B0D-4D99B1F4D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8D948F28-DE5C-4F95-8B0D-4D99B1F4D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8D948F28-DE5C-4F95-8B0D-4D99B1F4D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10F43B-D816-4781-B026-BAD6D5FDE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5810F43B-D816-4781-B026-BAD6D5FDE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5810F43B-D816-4781-B026-BAD6D5FDE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5810F43B-D816-4781-B026-BAD6D5FDE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DDB68-5FD2-4322-90DB-77CBEBFAD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B64DDB68-5FD2-4322-90DB-77CBEBFAD8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B64DDB68-5FD2-4322-90DB-77CBEBFAD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B64DDB68-5FD2-4322-90DB-77CBEBFAD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E2A65E-C6CF-4B60-97DD-18C3436AD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61E2A65E-C6CF-4B60-97DD-18C3436AD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61E2A65E-C6CF-4B60-97DD-18C3436AD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61E2A65E-C6CF-4B60-97DD-18C3436AD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E28C32-C548-49EF-BCA3-E788889E6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18E28C32-C548-49EF-BCA3-E788889E62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18E28C32-C548-49EF-BCA3-E788889E6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18E28C32-C548-49EF-BCA3-E788889E6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C46F20-BCD6-4424-819B-6010FDA9C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FBC46F20-BCD6-4424-819B-6010FDA9C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FBC46F20-BCD6-4424-819B-6010FDA9C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FBC46F20-BCD6-4424-819B-6010FDA9C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BEF1A-90AB-4CAB-B51B-3C66DD69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just graphs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5AD5F-B7D9-4819-8358-126D2F09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myriad of creative solutions</a:t>
            </a:r>
          </a:p>
          <a:p>
            <a:pPr lvl="1"/>
            <a:r>
              <a:rPr lang="en-US" altLang="ko-KR" dirty="0"/>
              <a:t>Mood map</a:t>
            </a:r>
          </a:p>
          <a:p>
            <a:pPr lvl="1"/>
            <a:r>
              <a:rPr lang="en-US" altLang="ko-KR" dirty="0"/>
              <a:t>Virtual human anatomy model – possibly VR</a:t>
            </a:r>
          </a:p>
          <a:p>
            <a:pPr lvl="1"/>
            <a:r>
              <a:rPr lang="en-US" altLang="ko-KR" dirty="0"/>
              <a:t>Graphs – e.g. Blood Graph</a:t>
            </a:r>
          </a:p>
          <a:p>
            <a:pPr lvl="1"/>
            <a:r>
              <a:rPr lang="en-US" altLang="ko-KR" dirty="0" err="1"/>
              <a:t>Visualised</a:t>
            </a:r>
            <a:r>
              <a:rPr lang="en-US" altLang="ko-KR" dirty="0"/>
              <a:t> Calendar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7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9B9-21CD-478D-9654-A9977C5E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Mood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F133F-E80A-4AD4-9B7D-932FDC25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Users can press any of the mood boxes in the grid and press submit</a:t>
            </a:r>
          </a:p>
          <a:p>
            <a:r>
              <a:rPr lang="en-US" altLang="ko-KR" dirty="0"/>
              <a:t>Moods will be displayed as letter, </a:t>
            </a:r>
            <a:r>
              <a:rPr lang="en-US" altLang="ko-KR" dirty="0" err="1"/>
              <a:t>colour</a:t>
            </a:r>
            <a:r>
              <a:rPr lang="en-US" altLang="ko-KR" dirty="0"/>
              <a:t> or emoticons</a:t>
            </a:r>
          </a:p>
          <a:p>
            <a:r>
              <a:rPr lang="en-US" altLang="ko-KR" dirty="0"/>
              <a:t>These moods will be recorded and will be </a:t>
            </a:r>
            <a:r>
              <a:rPr lang="en-US" altLang="ko-KR" dirty="0" err="1"/>
              <a:t>analysed</a:t>
            </a:r>
            <a:r>
              <a:rPr lang="en-US" altLang="ko-KR" dirty="0"/>
              <a:t> to show in what situations people feel that mood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DA047-BF2B-45CB-93EE-1D16D094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Mood Map prototype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8638BE-6FC0-4D0E-96DD-158FA51B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1130610"/>
            <a:ext cx="1109817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5E14D-93FB-4503-BDC3-D9AA9E95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Virtual Human Anatomy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30EE8-25E0-45EF-A955-700B2A71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A 3d model of this presented in VR that can simulate a patient’s pain would greatly improve the understandability of this medical data</a:t>
            </a:r>
            <a:endParaRPr lang="ko-KR" altLang="en-US" dirty="0"/>
          </a:p>
        </p:txBody>
      </p:sp>
      <p:pic>
        <p:nvPicPr>
          <p:cNvPr id="5" name="그림 4" descr="실내, 하얀색, 작은, 남자이(가) 표시된 사진&#10;&#10;자동 생성된 설명">
            <a:extLst>
              <a:ext uri="{FF2B5EF4-FFF2-40B4-BE49-F238E27FC236}">
                <a16:creationId xmlns:a16="http://schemas.microsoft.com/office/drawing/2014/main" id="{8086F596-871E-48FB-AD36-C3F009B8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38117"/>
            <a:ext cx="5384800" cy="3850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64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남자, 쥐고있는, 착용, 젊은이(가) 표시된 사진&#10;&#10;자동 생성된 설명">
            <a:extLst>
              <a:ext uri="{FF2B5EF4-FFF2-40B4-BE49-F238E27FC236}">
                <a16:creationId xmlns:a16="http://schemas.microsoft.com/office/drawing/2014/main" id="{CF6DF141-B916-4CCF-AE17-7A3746781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00" y="1389729"/>
            <a:ext cx="4770408" cy="4895057"/>
          </a:xfrm>
        </p:spPr>
      </p:pic>
      <p:pic>
        <p:nvPicPr>
          <p:cNvPr id="7" name="그림 6" descr="야구, 플레이어, 남자, 쥐고있는이(가) 표시된 사진&#10;&#10;자동 생성된 설명">
            <a:extLst>
              <a:ext uri="{FF2B5EF4-FFF2-40B4-BE49-F238E27FC236}">
                <a16:creationId xmlns:a16="http://schemas.microsoft.com/office/drawing/2014/main" id="{CEBF74D7-E66A-4287-98A4-054D2CCEE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94" y="1428038"/>
            <a:ext cx="2896021" cy="4705275"/>
          </a:xfrm>
          <a:prstGeom prst="rect">
            <a:avLst/>
          </a:prstGeom>
        </p:spPr>
      </p:pic>
      <p:pic>
        <p:nvPicPr>
          <p:cNvPr id="9" name="그림 8" descr="드레스이(가) 표시된 사진&#10;&#10;자동 생성된 설명">
            <a:extLst>
              <a:ext uri="{FF2B5EF4-FFF2-40B4-BE49-F238E27FC236}">
                <a16:creationId xmlns:a16="http://schemas.microsoft.com/office/drawing/2014/main" id="{A9EE695E-169C-4202-8A96-C03F8DF34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08" y="1389729"/>
            <a:ext cx="9563783" cy="4781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3FD012-3D85-4D5B-90E9-8261DBBC0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58" y="1428038"/>
            <a:ext cx="4850083" cy="47052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AE3B60-425A-4061-9831-080D706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Anatomy Prototype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084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2"/>
    </mc:Choice>
    <mc:Fallback xmlns="">
      <p:transition spd="slow" advTm="6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5 2.59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96A85-5988-4A4C-8A1D-6548B097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Blood Graph</a:t>
            </a:r>
            <a:endParaRPr lang="ko-KR" altLang="en-US" dirty="0"/>
          </a:p>
        </p:txBody>
      </p:sp>
      <p:pic>
        <p:nvPicPr>
          <p:cNvPr id="4" name="내용 개체 틀 4" descr="녹색, 자동차, 거리이(가) 표시된 사진&#10;&#10;자동 생성된 설명">
            <a:extLst>
              <a:ext uri="{FF2B5EF4-FFF2-40B4-BE49-F238E27FC236}">
                <a16:creationId xmlns:a16="http://schemas.microsoft.com/office/drawing/2014/main" id="{3D50C9C2-C036-4654-8080-D66FE1DB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09600" y="1991965"/>
            <a:ext cx="5384800" cy="3742435"/>
          </a:xfrm>
          <a:prstGeom prst="rect">
            <a:avLst/>
          </a:prstGeom>
          <a:noFill/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F697E30-8CB2-49BE-A48F-D87DD39D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Prototype that reads normal blood tests finds values outside the range of normal and graphs it.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The Idea isn’t to scare the user with an unconfirmed diagnosis.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But to increase their understanding of the result.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For example: here the </a:t>
            </a:r>
            <a:r>
              <a:rPr lang="en-US" altLang="ko-KR" dirty="0" err="1"/>
              <a:t>Haemoglobin</a:t>
            </a:r>
            <a:r>
              <a:rPr lang="en-US" altLang="ko-KR" dirty="0"/>
              <a:t> is low but compared to the normal range not by much.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Will use data </a:t>
            </a:r>
            <a:r>
              <a:rPr lang="en-US" altLang="ko-KR" dirty="0" err="1"/>
              <a:t>visualisation</a:t>
            </a:r>
            <a:r>
              <a:rPr lang="en-US" altLang="ko-KR" dirty="0"/>
              <a:t> principle to show the user their results in a manner they can understand.</a:t>
            </a:r>
            <a:endParaRPr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871C0-5B6B-420A-963F-796F0CF525AF}"/>
              </a:ext>
            </a:extLst>
          </p:cNvPr>
          <p:cNvSpPr txBox="1"/>
          <p:nvPr/>
        </p:nvSpPr>
        <p:spPr>
          <a:xfrm>
            <a:off x="6954473" y="13757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4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882D4-E2B6-4A55-976F-D3E934EC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Blood Graph Prototype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3839FE-7C54-49B3-BA60-21D81E72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37" y="1527048"/>
            <a:ext cx="10634525" cy="45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88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E428-7433-4B11-A617-765A9BBA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Calendar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DCCB2F-D44F-41DF-A2E9-E7C410A80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8" y="1131958"/>
            <a:ext cx="11731523" cy="5044556"/>
          </a:xfrm>
          <a:noFill/>
        </p:spPr>
      </p:pic>
    </p:spTree>
    <p:extLst>
      <p:ext uri="{BB962C8B-B14F-4D97-AF65-F5344CB8AC3E}">
        <p14:creationId xmlns:p14="http://schemas.microsoft.com/office/powerpoint/2010/main" val="32124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DB635-6428-4BC2-BBCF-BACF2BF7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Previous Research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4FA2E28-DDE6-4A0D-9D53-B1BF7FC1F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728188"/>
              </p:ext>
            </p:extLst>
          </p:nvPr>
        </p:nvGraphicFramePr>
        <p:xfrm>
          <a:off x="609600" y="1527048"/>
          <a:ext cx="10972800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6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6A79-DA42-429C-A2A7-E3091E6F5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91652D-112F-4479-8850-0465F9B81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490058-2816-4789-8AB2-139EA7A89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7DA43A-E96A-4BA0-9DE7-3298882E9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248B33-B3AD-46C9-9190-DD8225C73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AED6C6-0334-47E8-948A-32EA9007DC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48B4-FC2C-44C6-A56F-4510DF7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73E1E-A347-47F5-855F-E60BD3D6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developing for a particular type of health data it is important to consider</a:t>
            </a:r>
          </a:p>
          <a:p>
            <a:pPr lvl="1"/>
            <a:r>
              <a:rPr lang="en-US" altLang="ko-KR" dirty="0"/>
              <a:t>Context specific stakeholders</a:t>
            </a:r>
          </a:p>
          <a:p>
            <a:pPr lvl="1"/>
            <a:r>
              <a:rPr lang="en-US" altLang="ko-KR" dirty="0"/>
              <a:t>Practical implication and inherent responsibilities of the developer	</a:t>
            </a:r>
          </a:p>
        </p:txBody>
      </p:sp>
    </p:spTree>
    <p:extLst>
      <p:ext uri="{BB962C8B-B14F-4D97-AF65-F5344CB8AC3E}">
        <p14:creationId xmlns:p14="http://schemas.microsoft.com/office/powerpoint/2010/main" val="120994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8DD8F-0BE2-451C-BB10-FBB2DC71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of Image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7B2D8-3806-4593-91E2-6C1A67D7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Image of MRI machine - </a:t>
            </a:r>
            <a:r>
              <a:rPr lang="en-AU" altLang="ko-KR" u="sng" dirty="0"/>
              <a:t>https://www.sah.org.au/assets/images/Radiology/NEW_MRI_Machine_2018.jpg</a:t>
            </a:r>
          </a:p>
          <a:p>
            <a:r>
              <a:rPr lang="en-AU" altLang="ko-KR" u="sng" dirty="0"/>
              <a:t>Image of nervous System - https://www.wisegeek.com/what-is-the-enteric-nervous-system.htm</a:t>
            </a:r>
          </a:p>
          <a:p>
            <a:r>
              <a:rPr lang="en-AU" altLang="ko-KR" u="sng" dirty="0"/>
              <a:t>Image of skeletal System - https://pklifescience.com/article/437/1/the-skeletal-system</a:t>
            </a:r>
          </a:p>
          <a:p>
            <a:r>
              <a:rPr lang="en-AU" altLang="ko-KR" u="sng" dirty="0"/>
              <a:t>Image of muscular System - </a:t>
            </a:r>
            <a:r>
              <a:rPr lang="en-AU" altLang="ko-KR" dirty="0"/>
              <a:t>https://www.twinkl.com.au/illustration/muscular-system</a:t>
            </a:r>
          </a:p>
          <a:p>
            <a:r>
              <a:rPr lang="en-AU" altLang="ko-KR" u="sng" dirty="0"/>
              <a:t>Image of human icon - </a:t>
            </a:r>
            <a:r>
              <a:rPr lang="en-AU" altLang="ko-KR" dirty="0"/>
              <a:t>https://www.freepik.com/free-icon/standing-human-body-silhouette_738395.htm</a:t>
            </a:r>
          </a:p>
          <a:p>
            <a:r>
              <a:rPr lang="en-AU" altLang="ko-KR" dirty="0"/>
              <a:t>Image of blood test result - https://www.healthline.com/health/hgb</a:t>
            </a:r>
          </a:p>
          <a:p>
            <a:endParaRPr lang="en-AU" altLang="ko-KR" dirty="0"/>
          </a:p>
          <a:p>
            <a:endParaRPr lang="en-AU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91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8158-BC1D-4B4D-9846-1813FEE2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Problem Space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99C4E60-AAF2-43E4-91FA-04AD16DA2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040037"/>
              </p:ext>
            </p:extLst>
          </p:nvPr>
        </p:nvGraphicFramePr>
        <p:xfrm>
          <a:off x="609600" y="1527048"/>
          <a:ext cx="10972800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8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41176-5287-4FA6-B673-D2CFD73D1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797E7D-D4D2-47B1-BFDE-AA3ECD105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085917-3FA6-4691-9689-E42DC97F8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AD9A0A-4553-46B5-A227-F22CF2D7A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5A0256-AC2A-478F-B999-0078E8219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E97ECA-1A67-447B-893E-8EB7ECD5C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01F2AC-16F8-40CC-A7B9-CAA57F41D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73B35C-33D0-4100-A311-F68CE02B4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A42EB7-E985-4C11-814B-92313F9AF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B457D9-285E-450A-9DAA-D39D46077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632954-2687-4CFB-A289-55A0BBE1D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F21713-C56D-4703-A387-875B25AC2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89456-3D4D-4D06-AD49-DDC20E7A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en-US" altLang="ko-KR" dirty="0"/>
              <a:t> Our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915555-2CE4-4CAC-8876-F07F4D161627}"/>
              </a:ext>
            </a:extLst>
          </p:cNvPr>
          <p:cNvGrpSpPr/>
          <p:nvPr/>
        </p:nvGrpSpPr>
        <p:grpSpPr>
          <a:xfrm>
            <a:off x="659871" y="3791564"/>
            <a:ext cx="10872258" cy="1386476"/>
            <a:chOff x="0" y="2113182"/>
            <a:chExt cx="10872258" cy="138647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4FF9F4-FD76-4B12-8779-B2FC71B0F06F}"/>
                </a:ext>
              </a:extLst>
            </p:cNvPr>
            <p:cNvSpPr/>
            <p:nvPr/>
          </p:nvSpPr>
          <p:spPr>
            <a:xfrm>
              <a:off x="0" y="2113182"/>
              <a:ext cx="10872258" cy="138647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BDDABC-50B5-47D2-A8A3-445ED58BC7D5}"/>
                </a:ext>
              </a:extLst>
            </p:cNvPr>
            <p:cNvSpPr txBox="1"/>
            <p:nvPr/>
          </p:nvSpPr>
          <p:spPr>
            <a:xfrm>
              <a:off x="0" y="2113182"/>
              <a:ext cx="10872258" cy="748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84912" rIns="184912" bIns="184912" numCol="1" spcCol="1270" anchor="ctr" anchorCtr="0">
              <a:noAutofit/>
            </a:bodyPr>
            <a:lstStyle/>
            <a:p>
              <a:pPr algn="ctr"/>
              <a:r>
                <a:rPr lang="en-US" altLang="ko-KR" sz="2400" dirty="0"/>
                <a:t>Develop Broad Guideline</a:t>
              </a:r>
              <a:endParaRPr lang="en-US" altLang="ko-KR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9AEC3E-6472-4D65-8B3B-B914FFDE9BAC}"/>
              </a:ext>
            </a:extLst>
          </p:cNvPr>
          <p:cNvGrpSpPr/>
          <p:nvPr/>
        </p:nvGrpSpPr>
        <p:grpSpPr>
          <a:xfrm>
            <a:off x="665178" y="4512532"/>
            <a:ext cx="5430821" cy="637779"/>
            <a:chOff x="5308" y="2834150"/>
            <a:chExt cx="3620546" cy="63777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665825-D64E-4E5C-8098-362473F22C0E}"/>
                </a:ext>
              </a:extLst>
            </p:cNvPr>
            <p:cNvSpPr/>
            <p:nvPr/>
          </p:nvSpPr>
          <p:spPr>
            <a:xfrm>
              <a:off x="5308" y="2834150"/>
              <a:ext cx="3620546" cy="63777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FC2C8E-11A7-475D-A3F4-24C699278937}"/>
                </a:ext>
              </a:extLst>
            </p:cNvPr>
            <p:cNvSpPr txBox="1"/>
            <p:nvPr/>
          </p:nvSpPr>
          <p:spPr>
            <a:xfrm>
              <a:off x="5308" y="2834150"/>
              <a:ext cx="3620546" cy="6377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1" algn="ctr"/>
              <a:r>
                <a:rPr lang="en-US" altLang="ko-KR" dirty="0"/>
                <a:t>Data </a:t>
              </a:r>
              <a:r>
                <a:rPr lang="en-US" altLang="ko-KR" dirty="0" err="1"/>
                <a:t>Visualisation</a:t>
              </a:r>
              <a:endParaRPr lang="en-US" altLang="ko-KR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9BCA5D-9B89-4F81-B6B8-27DA69ED6F73}"/>
              </a:ext>
            </a:extLst>
          </p:cNvPr>
          <p:cNvGrpSpPr/>
          <p:nvPr/>
        </p:nvGrpSpPr>
        <p:grpSpPr>
          <a:xfrm>
            <a:off x="6096000" y="4512532"/>
            <a:ext cx="5430819" cy="637779"/>
            <a:chOff x="7246402" y="2834150"/>
            <a:chExt cx="3620546" cy="63777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D371EE-58BB-4D8A-BFD1-0EA604489063}"/>
                </a:ext>
              </a:extLst>
            </p:cNvPr>
            <p:cNvSpPr/>
            <p:nvPr/>
          </p:nvSpPr>
          <p:spPr>
            <a:xfrm>
              <a:off x="7246402" y="2834150"/>
              <a:ext cx="3620546" cy="63777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F7DA50-21FF-4E6A-B297-D15C53D83ACB}"/>
                </a:ext>
              </a:extLst>
            </p:cNvPr>
            <p:cNvSpPr txBox="1"/>
            <p:nvPr/>
          </p:nvSpPr>
          <p:spPr>
            <a:xfrm>
              <a:off x="7246402" y="2834150"/>
              <a:ext cx="3620546" cy="6377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M</a:t>
              </a:r>
              <a:r>
                <a:rPr lang="en-US" sz="2000" dirty="0"/>
                <a:t>ake specific health data more understandable</a:t>
              </a:r>
              <a:endParaRPr lang="en-US" sz="2000" kern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DEB0E3-C79D-4454-9113-3E1D581B8290}"/>
              </a:ext>
            </a:extLst>
          </p:cNvPr>
          <p:cNvGrpSpPr/>
          <p:nvPr/>
        </p:nvGrpSpPr>
        <p:grpSpPr>
          <a:xfrm>
            <a:off x="659871" y="1679960"/>
            <a:ext cx="10872258" cy="2132400"/>
            <a:chOff x="0" y="1578"/>
            <a:chExt cx="10872258" cy="2132400"/>
          </a:xfrm>
        </p:grpSpPr>
        <p:sp>
          <p:nvSpPr>
            <p:cNvPr id="25" name="설명선: 위쪽 화살표 24">
              <a:extLst>
                <a:ext uri="{FF2B5EF4-FFF2-40B4-BE49-F238E27FC236}">
                  <a16:creationId xmlns:a16="http://schemas.microsoft.com/office/drawing/2014/main" id="{737EACAB-D3C8-41EE-B854-03A19760A4DE}"/>
                </a:ext>
              </a:extLst>
            </p:cNvPr>
            <p:cNvSpPr/>
            <p:nvPr/>
          </p:nvSpPr>
          <p:spPr>
            <a:xfrm rot="10800000">
              <a:off x="0" y="1578"/>
              <a:ext cx="10872258" cy="2132400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설명선: 위쪽 화살표 12">
              <a:extLst>
                <a:ext uri="{FF2B5EF4-FFF2-40B4-BE49-F238E27FC236}">
                  <a16:creationId xmlns:a16="http://schemas.microsoft.com/office/drawing/2014/main" id="{2320B579-6FEC-49BA-AAC0-5A6D6983E8E1}"/>
                </a:ext>
              </a:extLst>
            </p:cNvPr>
            <p:cNvSpPr txBox="1"/>
            <p:nvPr/>
          </p:nvSpPr>
          <p:spPr>
            <a:xfrm>
              <a:off x="0" y="1578"/>
              <a:ext cx="10872258" cy="13855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4912" tIns="184912" rIns="184912" bIns="184912" numCol="1" spcCol="1270" anchor="ctr" anchorCtr="0">
              <a:noAutofit/>
            </a:bodyPr>
            <a:lstStyle/>
            <a:p>
              <a:pPr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/>
                <a:t>Rather than narrowing down the target</a:t>
              </a:r>
              <a:endParaRPr lang="en-US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0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83149-D994-4002-952B-86F9EE4A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Purpose of </a:t>
            </a:r>
            <a:r>
              <a:rPr lang="en-US" altLang="ko-KR" dirty="0" err="1"/>
              <a:t>Visualisation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E41A431-1072-4EF7-8D25-40F66F811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666731"/>
              </p:ext>
            </p:extLst>
          </p:nvPr>
        </p:nvGraphicFramePr>
        <p:xfrm>
          <a:off x="609600" y="1527048"/>
          <a:ext cx="10972800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6E8C45-E093-41AE-A222-B606E8D54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FD7838-B349-4EB2-A2AB-224A93A98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99EA7-18C2-4AF7-82C2-072DC8EE96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CC9FBA-4718-45A3-8189-305FA83F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EFC5E5-6AEC-4B6D-B703-00B24C127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D0ABBE-606C-41A0-B93F-150DD1CA1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BBC66-1037-4BBC-B9EB-69F7ED0C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Visual Integrity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44CAC-7556-4BFD-A6BC-85818CE69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/>
              <a:t>Paramount to any data </a:t>
            </a:r>
            <a:r>
              <a:rPr lang="en-US" altLang="ko-KR" sz="2400" dirty="0" err="1"/>
              <a:t>visualisation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en-US" altLang="ko-KR" sz="2400" dirty="0"/>
              <a:t>Data should 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Not be distorted 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Focus on medically based information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Honest and based on best available medical research</a:t>
            </a:r>
          </a:p>
          <a:p>
            <a:pPr>
              <a:lnSpc>
                <a:spcPct val="90000"/>
              </a:lnSpc>
            </a:pPr>
            <a:r>
              <a:rPr lang="en-US" altLang="ko-KR" sz="2400" dirty="0"/>
              <a:t>Developers should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Ensure </a:t>
            </a:r>
            <a:r>
              <a:rPr lang="en-US" altLang="ko-KR" dirty="0" err="1"/>
              <a:t>visualisation</a:t>
            </a:r>
            <a:r>
              <a:rPr lang="en-US" altLang="ko-KR" dirty="0"/>
              <a:t> focus on </a:t>
            </a:r>
            <a:r>
              <a:rPr lang="en-AU" altLang="ko-KR" dirty="0"/>
              <a:t>causation</a:t>
            </a:r>
            <a:r>
              <a:rPr lang="en-US" altLang="ko-KR" dirty="0"/>
              <a:t> rather than correlation</a:t>
            </a:r>
          </a:p>
          <a:p>
            <a:pPr lvl="1">
              <a:lnSpc>
                <a:spcPct val="90000"/>
              </a:lnSpc>
            </a:pP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4F2DC39-F753-44E9-91A8-0BEFA348C4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201"/>
            <a:ext cx="5605999" cy="4201560"/>
          </a:xfrm>
        </p:spPr>
      </p:pic>
    </p:spTree>
    <p:extLst>
      <p:ext uri="{BB962C8B-B14F-4D97-AF65-F5344CB8AC3E}">
        <p14:creationId xmlns:p14="http://schemas.microsoft.com/office/powerpoint/2010/main" val="37709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3EDAD-D87D-407D-B766-D3F2E76F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Storytelling Elements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1A77582-4DD8-476C-AB3E-FE4BBE6F22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9676098"/>
              </p:ext>
            </p:extLst>
          </p:nvPr>
        </p:nvGraphicFramePr>
        <p:xfrm>
          <a:off x="6197600" y="1600201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592801EF-E93A-4174-AECD-7E1D74CF9163}"/>
              </a:ext>
            </a:extLst>
          </p:cNvPr>
          <p:cNvGrpSpPr/>
          <p:nvPr/>
        </p:nvGrpSpPr>
        <p:grpSpPr>
          <a:xfrm>
            <a:off x="393265" y="1953380"/>
            <a:ext cx="4750944" cy="3079021"/>
            <a:chOff x="393265" y="1953380"/>
            <a:chExt cx="4750944" cy="3079021"/>
          </a:xfrm>
        </p:grpSpPr>
        <p:grpSp>
          <p:nvGrpSpPr>
            <p:cNvPr id="42" name="Group 27">
              <a:extLst>
                <a:ext uri="{FF2B5EF4-FFF2-40B4-BE49-F238E27FC236}">
                  <a16:creationId xmlns:a16="http://schemas.microsoft.com/office/drawing/2014/main" id="{A1A02D57-6248-494D-9321-5226C87867F2}"/>
                </a:ext>
              </a:extLst>
            </p:cNvPr>
            <p:cNvGrpSpPr/>
            <p:nvPr/>
          </p:nvGrpSpPr>
          <p:grpSpPr>
            <a:xfrm>
              <a:off x="393265" y="1953380"/>
              <a:ext cx="4750944" cy="3079021"/>
              <a:chOff x="-548507" y="477868"/>
              <a:chExt cx="11570449" cy="6357177"/>
            </a:xfrm>
          </p:grpSpPr>
          <p:sp>
            <p:nvSpPr>
              <p:cNvPr id="43" name="Freeform: Shape 28">
                <a:extLst>
                  <a:ext uri="{FF2B5EF4-FFF2-40B4-BE49-F238E27FC236}">
                    <a16:creationId xmlns:a16="http://schemas.microsoft.com/office/drawing/2014/main" id="{1949711A-2062-4E11-A965-37784BB2F60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29">
                <a:extLst>
                  <a:ext uri="{FF2B5EF4-FFF2-40B4-BE49-F238E27FC236}">
                    <a16:creationId xmlns:a16="http://schemas.microsoft.com/office/drawing/2014/main" id="{A8C9008B-6DA6-430E-9033-AC3F001E4AC6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30">
                <a:extLst>
                  <a:ext uri="{FF2B5EF4-FFF2-40B4-BE49-F238E27FC236}">
                    <a16:creationId xmlns:a16="http://schemas.microsoft.com/office/drawing/2014/main" id="{BFFE4B74-D4E9-4F71-8155-0112B5E71A5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31">
                <a:extLst>
                  <a:ext uri="{FF2B5EF4-FFF2-40B4-BE49-F238E27FC236}">
                    <a16:creationId xmlns:a16="http://schemas.microsoft.com/office/drawing/2014/main" id="{588A0094-A60A-48CC-81EA-C1FAEB7390E1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32">
                <a:extLst>
                  <a:ext uri="{FF2B5EF4-FFF2-40B4-BE49-F238E27FC236}">
                    <a16:creationId xmlns:a16="http://schemas.microsoft.com/office/drawing/2014/main" id="{D216E78C-5510-43E3-A9D7-FF5DB5E8D4CE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" name="Group 33">
                <a:extLst>
                  <a:ext uri="{FF2B5EF4-FFF2-40B4-BE49-F238E27FC236}">
                    <a16:creationId xmlns:a16="http://schemas.microsoft.com/office/drawing/2014/main" id="{A3670501-ABF0-4A8E-B26B-538224EDC2D6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53" name="Rectangle: Rounded Corners 38">
                  <a:extLst>
                    <a:ext uri="{FF2B5EF4-FFF2-40B4-BE49-F238E27FC236}">
                      <a16:creationId xmlns:a16="http://schemas.microsoft.com/office/drawing/2014/main" id="{3F62CC14-6502-4E0E-BF6C-081B22BF002E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39">
                  <a:extLst>
                    <a:ext uri="{FF2B5EF4-FFF2-40B4-BE49-F238E27FC236}">
                      <a16:creationId xmlns:a16="http://schemas.microsoft.com/office/drawing/2014/main" id="{8C99B57A-EDE4-40AF-9CF8-339F558117CA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34">
                <a:extLst>
                  <a:ext uri="{FF2B5EF4-FFF2-40B4-BE49-F238E27FC236}">
                    <a16:creationId xmlns:a16="http://schemas.microsoft.com/office/drawing/2014/main" id="{93304698-3A37-4D0A-A519-16471BC13B04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51" name="Rectangle: Rounded Corners 36">
                  <a:extLst>
                    <a:ext uri="{FF2B5EF4-FFF2-40B4-BE49-F238E27FC236}">
                      <a16:creationId xmlns:a16="http://schemas.microsoft.com/office/drawing/2014/main" id="{6B07085E-DDDD-428C-9DC7-FAABE835AABA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37">
                  <a:extLst>
                    <a:ext uri="{FF2B5EF4-FFF2-40B4-BE49-F238E27FC236}">
                      <a16:creationId xmlns:a16="http://schemas.microsoft.com/office/drawing/2014/main" id="{6214543D-7621-4493-BA9A-9BE43D78E50F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5" name="Graphic 51">
              <a:extLst>
                <a:ext uri="{FF2B5EF4-FFF2-40B4-BE49-F238E27FC236}">
                  <a16:creationId xmlns:a16="http://schemas.microsoft.com/office/drawing/2014/main" id="{F8ED5D44-D04D-4816-B8CE-491BEABB6DB9}"/>
                </a:ext>
              </a:extLst>
            </p:cNvPr>
            <p:cNvGrpSpPr/>
            <p:nvPr/>
          </p:nvGrpSpPr>
          <p:grpSpPr>
            <a:xfrm>
              <a:off x="1579819" y="2382899"/>
              <a:ext cx="2372440" cy="1895205"/>
              <a:chOff x="1416767" y="0"/>
              <a:chExt cx="9358465" cy="6858000"/>
            </a:xfrm>
          </p:grpSpPr>
          <p:sp>
            <p:nvSpPr>
              <p:cNvPr id="56" name="Freeform: Shape 42">
                <a:extLst>
                  <a:ext uri="{FF2B5EF4-FFF2-40B4-BE49-F238E27FC236}">
                    <a16:creationId xmlns:a16="http://schemas.microsoft.com/office/drawing/2014/main" id="{DDDC79FA-F498-4969-8B05-745F14ADED88}"/>
                  </a:ext>
                </a:extLst>
              </p:cNvPr>
              <p:cNvSpPr/>
              <p:nvPr/>
            </p:nvSpPr>
            <p:spPr>
              <a:xfrm>
                <a:off x="3510230" y="5264286"/>
                <a:ext cx="7260122" cy="1396458"/>
              </a:xfrm>
              <a:custGeom>
                <a:avLst/>
                <a:gdLst>
                  <a:gd name="connsiteX0" fmla="*/ 7265003 w 7260121"/>
                  <a:gd name="connsiteY0" fmla="*/ 579636 h 1396458"/>
                  <a:gd name="connsiteX1" fmla="*/ 6908943 w 7260121"/>
                  <a:gd name="connsiteY1" fmla="*/ 919612 h 1396458"/>
                  <a:gd name="connsiteX2" fmla="*/ 6024275 w 7260121"/>
                  <a:gd name="connsiteY2" fmla="*/ 1070956 h 1396458"/>
                  <a:gd name="connsiteX3" fmla="*/ 5284371 w 7260121"/>
                  <a:gd name="connsiteY3" fmla="*/ 921805 h 1396458"/>
                  <a:gd name="connsiteX4" fmla="*/ 5033594 w 7260121"/>
                  <a:gd name="connsiteY4" fmla="*/ 761688 h 1396458"/>
                  <a:gd name="connsiteX5" fmla="*/ 4924655 w 7260121"/>
                  <a:gd name="connsiteY5" fmla="*/ 538693 h 1396458"/>
                  <a:gd name="connsiteX6" fmla="*/ 4898335 w 7260121"/>
                  <a:gd name="connsiteY6" fmla="*/ 518222 h 1396458"/>
                  <a:gd name="connsiteX7" fmla="*/ 4447227 w 7260121"/>
                  <a:gd name="connsiteY7" fmla="*/ 531382 h 1396458"/>
                  <a:gd name="connsiteX8" fmla="*/ 3574258 w 7260121"/>
                  <a:gd name="connsiteY8" fmla="*/ 997112 h 1396458"/>
                  <a:gd name="connsiteX9" fmla="*/ 2813151 w 7260121"/>
                  <a:gd name="connsiteY9" fmla="*/ 1368526 h 1396458"/>
                  <a:gd name="connsiteX10" fmla="*/ 1887541 w 7260121"/>
                  <a:gd name="connsiteY10" fmla="*/ 1373644 h 1396458"/>
                  <a:gd name="connsiteX11" fmla="*/ 48749 w 7260121"/>
                  <a:gd name="connsiteY11" fmla="*/ 997112 h 1396458"/>
                  <a:gd name="connsiteX12" fmla="*/ 20966 w 7260121"/>
                  <a:gd name="connsiteY12" fmla="*/ 988338 h 1396458"/>
                  <a:gd name="connsiteX13" fmla="*/ 494 w 7260121"/>
                  <a:gd name="connsiteY13" fmla="*/ 971522 h 1396458"/>
                  <a:gd name="connsiteX14" fmla="*/ 9268 w 7260121"/>
                  <a:gd name="connsiteY14" fmla="*/ 885980 h 1396458"/>
                  <a:gd name="connsiteX15" fmla="*/ 29739 w 7260121"/>
                  <a:gd name="connsiteY15" fmla="*/ 879400 h 1396458"/>
                  <a:gd name="connsiteX16" fmla="*/ 725775 w 7260121"/>
                  <a:gd name="connsiteY16" fmla="*/ 1058526 h 1396458"/>
                  <a:gd name="connsiteX17" fmla="*/ 1976739 w 7260121"/>
                  <a:gd name="connsiteY17" fmla="*/ 1272747 h 1396458"/>
                  <a:gd name="connsiteX18" fmla="*/ 2843859 w 7260121"/>
                  <a:gd name="connsiteY18" fmla="*/ 1253007 h 1396458"/>
                  <a:gd name="connsiteX19" fmla="*/ 3327867 w 7260121"/>
                  <a:gd name="connsiteY19" fmla="*/ 1069493 h 1396458"/>
                  <a:gd name="connsiteX20" fmla="*/ 3474824 w 7260121"/>
                  <a:gd name="connsiteY20" fmla="*/ 938621 h 1396458"/>
                  <a:gd name="connsiteX21" fmla="*/ 4263714 w 7260121"/>
                  <a:gd name="connsiteY21" fmla="*/ 459000 h 1396458"/>
                  <a:gd name="connsiteX22" fmla="*/ 4911495 w 7260121"/>
                  <a:gd name="connsiteY22" fmla="*/ 410014 h 1396458"/>
                  <a:gd name="connsiteX23" fmla="*/ 4975835 w 7260121"/>
                  <a:gd name="connsiteY23" fmla="*/ 380769 h 1396458"/>
                  <a:gd name="connsiteX24" fmla="*/ 5186400 w 7260121"/>
                  <a:gd name="connsiteY24" fmla="*/ 198718 h 1396458"/>
                  <a:gd name="connsiteX25" fmla="*/ 5725974 w 7260121"/>
                  <a:gd name="connsiteY25" fmla="*/ 28364 h 1396458"/>
                  <a:gd name="connsiteX26" fmla="*/ 6721042 w 7260121"/>
                  <a:gd name="connsiteY26" fmla="*/ 83930 h 1396458"/>
                  <a:gd name="connsiteX27" fmla="*/ 7000334 w 7260121"/>
                  <a:gd name="connsiteY27" fmla="*/ 197255 h 1396458"/>
                  <a:gd name="connsiteX28" fmla="*/ 7265003 w 7260121"/>
                  <a:gd name="connsiteY28" fmla="*/ 492632 h 1396458"/>
                  <a:gd name="connsiteX29" fmla="*/ 7265003 w 7260121"/>
                  <a:gd name="connsiteY29" fmla="*/ 579636 h 139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260121" h="1396458">
                    <a:moveTo>
                      <a:pt x="7265003" y="579636"/>
                    </a:moveTo>
                    <a:cubicBezTo>
                      <a:pt x="7210899" y="760225"/>
                      <a:pt x="7067598" y="850154"/>
                      <a:pt x="6908943" y="919612"/>
                    </a:cubicBezTo>
                    <a:cubicBezTo>
                      <a:pt x="6627458" y="1043173"/>
                      <a:pt x="6329156" y="1078267"/>
                      <a:pt x="6024275" y="1070956"/>
                    </a:cubicBezTo>
                    <a:cubicBezTo>
                      <a:pt x="5769111" y="1064375"/>
                      <a:pt x="5520527" y="1022701"/>
                      <a:pt x="5284371" y="921805"/>
                    </a:cubicBezTo>
                    <a:cubicBezTo>
                      <a:pt x="5192249" y="882324"/>
                      <a:pt x="5105244" y="833338"/>
                      <a:pt x="5033594" y="761688"/>
                    </a:cubicBezTo>
                    <a:cubicBezTo>
                      <a:pt x="4971448" y="700273"/>
                      <a:pt x="4924655" y="630084"/>
                      <a:pt x="4924655" y="538693"/>
                    </a:cubicBezTo>
                    <a:cubicBezTo>
                      <a:pt x="4924655" y="517490"/>
                      <a:pt x="4910764" y="519683"/>
                      <a:pt x="4898335" y="518222"/>
                    </a:cubicBezTo>
                    <a:cubicBezTo>
                      <a:pt x="4746991" y="502137"/>
                      <a:pt x="4596378" y="506523"/>
                      <a:pt x="4447227" y="531382"/>
                    </a:cubicBezTo>
                    <a:cubicBezTo>
                      <a:pt x="4103596" y="587679"/>
                      <a:pt x="3811144" y="746334"/>
                      <a:pt x="3574258" y="997112"/>
                    </a:cubicBezTo>
                    <a:cubicBezTo>
                      <a:pt x="3364424" y="1219375"/>
                      <a:pt x="3104872" y="1323927"/>
                      <a:pt x="2813151" y="1368526"/>
                    </a:cubicBezTo>
                    <a:cubicBezTo>
                      <a:pt x="2504615" y="1416049"/>
                      <a:pt x="2196078" y="1405813"/>
                      <a:pt x="1887541" y="1373644"/>
                    </a:cubicBezTo>
                    <a:cubicBezTo>
                      <a:pt x="1262425" y="1308573"/>
                      <a:pt x="652662" y="1164540"/>
                      <a:pt x="48749" y="997112"/>
                    </a:cubicBezTo>
                    <a:cubicBezTo>
                      <a:pt x="39244" y="994187"/>
                      <a:pt x="30470" y="991262"/>
                      <a:pt x="20966" y="988338"/>
                    </a:cubicBezTo>
                    <a:cubicBezTo>
                      <a:pt x="12192" y="984682"/>
                      <a:pt x="494" y="983220"/>
                      <a:pt x="494" y="971522"/>
                    </a:cubicBezTo>
                    <a:cubicBezTo>
                      <a:pt x="-968" y="943008"/>
                      <a:pt x="494" y="913763"/>
                      <a:pt x="9268" y="885980"/>
                    </a:cubicBezTo>
                    <a:cubicBezTo>
                      <a:pt x="12192" y="876475"/>
                      <a:pt x="20235" y="873551"/>
                      <a:pt x="29739" y="879400"/>
                    </a:cubicBezTo>
                    <a:cubicBezTo>
                      <a:pt x="261507" y="941546"/>
                      <a:pt x="492545" y="1004423"/>
                      <a:pt x="725775" y="1058526"/>
                    </a:cubicBezTo>
                    <a:cubicBezTo>
                      <a:pt x="1138864" y="1155036"/>
                      <a:pt x="1554145" y="1235460"/>
                      <a:pt x="1976739" y="1272747"/>
                    </a:cubicBezTo>
                    <a:cubicBezTo>
                      <a:pt x="2266266" y="1298337"/>
                      <a:pt x="2555794" y="1304186"/>
                      <a:pt x="2843859" y="1253007"/>
                    </a:cubicBezTo>
                    <a:cubicBezTo>
                      <a:pt x="3016406" y="1222300"/>
                      <a:pt x="3181641" y="1170389"/>
                      <a:pt x="3327867" y="1069493"/>
                    </a:cubicBezTo>
                    <a:cubicBezTo>
                      <a:pt x="3382702" y="1032206"/>
                      <a:pt x="3428763" y="986145"/>
                      <a:pt x="3474824" y="938621"/>
                    </a:cubicBezTo>
                    <a:cubicBezTo>
                      <a:pt x="3696357" y="710509"/>
                      <a:pt x="3955177" y="543811"/>
                      <a:pt x="4263714" y="459000"/>
                    </a:cubicBezTo>
                    <a:cubicBezTo>
                      <a:pt x="4476472" y="400509"/>
                      <a:pt x="4692887" y="386618"/>
                      <a:pt x="4911495" y="410014"/>
                    </a:cubicBezTo>
                    <a:cubicBezTo>
                      <a:pt x="4941471" y="412939"/>
                      <a:pt x="4958287" y="407821"/>
                      <a:pt x="4975835" y="380769"/>
                    </a:cubicBezTo>
                    <a:cubicBezTo>
                      <a:pt x="5027745" y="299613"/>
                      <a:pt x="5103782" y="244779"/>
                      <a:pt x="5186400" y="198718"/>
                    </a:cubicBezTo>
                    <a:cubicBezTo>
                      <a:pt x="5354560" y="105133"/>
                      <a:pt x="5537342" y="56147"/>
                      <a:pt x="5725974" y="28364"/>
                    </a:cubicBezTo>
                    <a:cubicBezTo>
                      <a:pt x="6061563" y="-21353"/>
                      <a:pt x="6393496" y="-7461"/>
                      <a:pt x="6721042" y="83930"/>
                    </a:cubicBezTo>
                    <a:cubicBezTo>
                      <a:pt x="6818282" y="110982"/>
                      <a:pt x="6911867" y="147539"/>
                      <a:pt x="7000334" y="197255"/>
                    </a:cubicBezTo>
                    <a:cubicBezTo>
                      <a:pt x="7122432" y="265982"/>
                      <a:pt x="7224060" y="351524"/>
                      <a:pt x="7265003" y="492632"/>
                    </a:cubicBezTo>
                    <a:cubicBezTo>
                      <a:pt x="7265003" y="521146"/>
                      <a:pt x="7265003" y="550391"/>
                      <a:pt x="7265003" y="579636"/>
                    </a:cubicBezTo>
                    <a:close/>
                  </a:path>
                </a:pathLst>
              </a:custGeom>
              <a:solidFill>
                <a:schemeClr val="tx1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43">
                <a:extLst>
                  <a:ext uri="{FF2B5EF4-FFF2-40B4-BE49-F238E27FC236}">
                    <a16:creationId xmlns:a16="http://schemas.microsoft.com/office/drawing/2014/main" id="{0EDEA2E0-BDB9-474A-8DDF-9F99DD9FC1E4}"/>
                  </a:ext>
                </a:extLst>
              </p:cNvPr>
              <p:cNvSpPr/>
              <p:nvPr/>
            </p:nvSpPr>
            <p:spPr>
              <a:xfrm>
                <a:off x="2196883" y="1280783"/>
                <a:ext cx="4416026" cy="2025230"/>
              </a:xfrm>
              <a:custGeom>
                <a:avLst/>
                <a:gdLst>
                  <a:gd name="connsiteX0" fmla="*/ 4419682 w 4416025"/>
                  <a:gd name="connsiteY0" fmla="*/ 1600600 h 2025230"/>
                  <a:gd name="connsiteX1" fmla="*/ 4155012 w 4416025"/>
                  <a:gd name="connsiteY1" fmla="*/ 1747558 h 2025230"/>
                  <a:gd name="connsiteX2" fmla="*/ 3874990 w 4416025"/>
                  <a:gd name="connsiteY2" fmla="*/ 1897439 h 2025230"/>
                  <a:gd name="connsiteX3" fmla="*/ 3457514 w 4416025"/>
                  <a:gd name="connsiteY3" fmla="*/ 1998335 h 2025230"/>
                  <a:gd name="connsiteX4" fmla="*/ 1359171 w 4416025"/>
                  <a:gd name="connsiteY4" fmla="*/ 1996142 h 2025230"/>
                  <a:gd name="connsiteX5" fmla="*/ 1232685 w 4416025"/>
                  <a:gd name="connsiteY5" fmla="*/ 2020269 h 2025230"/>
                  <a:gd name="connsiteX6" fmla="*/ 1193936 w 4416025"/>
                  <a:gd name="connsiteY6" fmla="*/ 2026118 h 2025230"/>
                  <a:gd name="connsiteX7" fmla="*/ 133797 w 4416025"/>
                  <a:gd name="connsiteY7" fmla="*/ 2026118 h 2025230"/>
                  <a:gd name="connsiteX8" fmla="*/ 1462 w 4416025"/>
                  <a:gd name="connsiteY8" fmla="*/ 1894514 h 2025230"/>
                  <a:gd name="connsiteX9" fmla="*/ 1462 w 4416025"/>
                  <a:gd name="connsiteY9" fmla="*/ 1846991 h 2025230"/>
                  <a:gd name="connsiteX10" fmla="*/ 92122 w 4416025"/>
                  <a:gd name="connsiteY10" fmla="*/ 1704421 h 2025230"/>
                  <a:gd name="connsiteX11" fmla="*/ 105283 w 4416025"/>
                  <a:gd name="connsiteY11" fmla="*/ 1697841 h 2025230"/>
                  <a:gd name="connsiteX12" fmla="*/ 107476 w 4416025"/>
                  <a:gd name="connsiteY12" fmla="*/ 1691260 h 2025230"/>
                  <a:gd name="connsiteX13" fmla="*/ 1462 w 4416025"/>
                  <a:gd name="connsiteY13" fmla="*/ 1491662 h 2025230"/>
                  <a:gd name="connsiteX14" fmla="*/ 119905 w 4416025"/>
                  <a:gd name="connsiteY14" fmla="*/ 1362252 h 2025230"/>
                  <a:gd name="connsiteX15" fmla="*/ 0 w 4416025"/>
                  <a:gd name="connsiteY15" fmla="*/ 1198479 h 2025230"/>
                  <a:gd name="connsiteX16" fmla="*/ 111863 w 4416025"/>
                  <a:gd name="connsiteY16" fmla="*/ 1031781 h 2025230"/>
                  <a:gd name="connsiteX17" fmla="*/ 57028 w 4416025"/>
                  <a:gd name="connsiteY17" fmla="*/ 1000342 h 2025230"/>
                  <a:gd name="connsiteX18" fmla="*/ 1462 w 4416025"/>
                  <a:gd name="connsiteY18" fmla="*/ 884093 h 2025230"/>
                  <a:gd name="connsiteX19" fmla="*/ 44599 w 4416025"/>
                  <a:gd name="connsiteY19" fmla="*/ 736404 h 2025230"/>
                  <a:gd name="connsiteX20" fmla="*/ 133797 w 4416025"/>
                  <a:gd name="connsiteY20" fmla="*/ 701310 h 2025230"/>
                  <a:gd name="connsiteX21" fmla="*/ 908795 w 4416025"/>
                  <a:gd name="connsiteY21" fmla="*/ 701310 h 2025230"/>
                  <a:gd name="connsiteX22" fmla="*/ 935115 w 4416025"/>
                  <a:gd name="connsiteY22" fmla="*/ 657443 h 2025230"/>
                  <a:gd name="connsiteX23" fmla="*/ 764762 w 4416025"/>
                  <a:gd name="connsiteY23" fmla="*/ 310156 h 2025230"/>
                  <a:gd name="connsiteX24" fmla="*/ 850304 w 4416025"/>
                  <a:gd name="connsiteY24" fmla="*/ 53529 h 2025230"/>
                  <a:gd name="connsiteX25" fmla="*/ 946082 w 4416025"/>
                  <a:gd name="connsiteY25" fmla="*/ 8199 h 2025230"/>
                  <a:gd name="connsiteX26" fmla="*/ 1149337 w 4416025"/>
                  <a:gd name="connsiteY26" fmla="*/ 106902 h 2025230"/>
                  <a:gd name="connsiteX27" fmla="*/ 1381836 w 4416025"/>
                  <a:gd name="connsiteY27" fmla="*/ 585792 h 2025230"/>
                  <a:gd name="connsiteX28" fmla="*/ 1389878 w 4416025"/>
                  <a:gd name="connsiteY28" fmla="*/ 601877 h 2025230"/>
                  <a:gd name="connsiteX29" fmla="*/ 1501741 w 4416025"/>
                  <a:gd name="connsiteY29" fmla="*/ 672796 h 2025230"/>
                  <a:gd name="connsiteX30" fmla="*/ 3044426 w 4416025"/>
                  <a:gd name="connsiteY30" fmla="*/ 672065 h 2025230"/>
                  <a:gd name="connsiteX31" fmla="*/ 3141666 w 4416025"/>
                  <a:gd name="connsiteY31" fmla="*/ 642089 h 2025230"/>
                  <a:gd name="connsiteX32" fmla="*/ 3397562 w 4416025"/>
                  <a:gd name="connsiteY32" fmla="*/ 495132 h 2025230"/>
                  <a:gd name="connsiteX33" fmla="*/ 3643952 w 4416025"/>
                  <a:gd name="connsiteY33" fmla="*/ 360604 h 2025230"/>
                  <a:gd name="connsiteX34" fmla="*/ 3665155 w 4416025"/>
                  <a:gd name="connsiteY34" fmla="*/ 322585 h 2025230"/>
                  <a:gd name="connsiteX35" fmla="*/ 3671004 w 4416025"/>
                  <a:gd name="connsiteY35" fmla="*/ 283835 h 2025230"/>
                  <a:gd name="connsiteX36" fmla="*/ 3680509 w 4416025"/>
                  <a:gd name="connsiteY36" fmla="*/ 321123 h 2025230"/>
                  <a:gd name="connsiteX37" fmla="*/ 3711216 w 4416025"/>
                  <a:gd name="connsiteY37" fmla="*/ 428599 h 2025230"/>
                  <a:gd name="connsiteX38" fmla="*/ 4338526 w 4416025"/>
                  <a:gd name="connsiteY38" fmla="*/ 1479233 h 2025230"/>
                  <a:gd name="connsiteX39" fmla="*/ 4369234 w 4416025"/>
                  <a:gd name="connsiteY39" fmla="*/ 1520176 h 2025230"/>
                  <a:gd name="connsiteX40" fmla="*/ 4419682 w 4416025"/>
                  <a:gd name="connsiteY40" fmla="*/ 1600600 h 202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416025" h="2025230">
                    <a:moveTo>
                      <a:pt x="4419682" y="1600600"/>
                    </a:moveTo>
                    <a:cubicBezTo>
                      <a:pt x="4331215" y="1649586"/>
                      <a:pt x="4243479" y="1698572"/>
                      <a:pt x="4155012" y="1747558"/>
                    </a:cubicBezTo>
                    <a:cubicBezTo>
                      <a:pt x="4062159" y="1798005"/>
                      <a:pt x="3971499" y="1854302"/>
                      <a:pt x="3874990" y="1897439"/>
                    </a:cubicBezTo>
                    <a:cubicBezTo>
                      <a:pt x="3742655" y="1955930"/>
                      <a:pt x="3605934" y="1998335"/>
                      <a:pt x="3457514" y="1998335"/>
                    </a:cubicBezTo>
                    <a:cubicBezTo>
                      <a:pt x="2757823" y="1996873"/>
                      <a:pt x="2058862" y="1997604"/>
                      <a:pt x="1359171" y="1996142"/>
                    </a:cubicBezTo>
                    <a:cubicBezTo>
                      <a:pt x="1314572" y="1996142"/>
                      <a:pt x="1270704" y="1988830"/>
                      <a:pt x="1232685" y="2020269"/>
                    </a:cubicBezTo>
                    <a:cubicBezTo>
                      <a:pt x="1221718" y="2029043"/>
                      <a:pt x="1207096" y="2026118"/>
                      <a:pt x="1193936" y="2026118"/>
                    </a:cubicBezTo>
                    <a:cubicBezTo>
                      <a:pt x="840800" y="2026118"/>
                      <a:pt x="486933" y="2026118"/>
                      <a:pt x="133797" y="2026118"/>
                    </a:cubicBezTo>
                    <a:cubicBezTo>
                      <a:pt x="59953" y="2026118"/>
                      <a:pt x="2925" y="1969090"/>
                      <a:pt x="1462" y="1894514"/>
                    </a:cubicBezTo>
                    <a:cubicBezTo>
                      <a:pt x="1462" y="1878430"/>
                      <a:pt x="2193" y="1863076"/>
                      <a:pt x="1462" y="1846991"/>
                    </a:cubicBezTo>
                    <a:cubicBezTo>
                      <a:pt x="-3656" y="1776803"/>
                      <a:pt x="29245" y="1731473"/>
                      <a:pt x="92122" y="1704421"/>
                    </a:cubicBezTo>
                    <a:cubicBezTo>
                      <a:pt x="96509" y="1702227"/>
                      <a:pt x="100896" y="1700765"/>
                      <a:pt x="105283" y="1697841"/>
                    </a:cubicBezTo>
                    <a:cubicBezTo>
                      <a:pt x="106014" y="1697109"/>
                      <a:pt x="106014" y="1695647"/>
                      <a:pt x="107476" y="1691260"/>
                    </a:cubicBezTo>
                    <a:cubicBezTo>
                      <a:pt x="5849" y="1660553"/>
                      <a:pt x="-4387" y="1581591"/>
                      <a:pt x="1462" y="1491662"/>
                    </a:cubicBezTo>
                    <a:cubicBezTo>
                      <a:pt x="5849" y="1418549"/>
                      <a:pt x="54104" y="1387110"/>
                      <a:pt x="119905" y="1362252"/>
                    </a:cubicBezTo>
                    <a:cubicBezTo>
                      <a:pt x="32170" y="1338125"/>
                      <a:pt x="0" y="1284021"/>
                      <a:pt x="0" y="1198479"/>
                    </a:cubicBezTo>
                    <a:cubicBezTo>
                      <a:pt x="0" y="1115130"/>
                      <a:pt x="27783" y="1058102"/>
                      <a:pt x="111863" y="1031781"/>
                    </a:cubicBezTo>
                    <a:cubicBezTo>
                      <a:pt x="89929" y="1019352"/>
                      <a:pt x="71651" y="1012041"/>
                      <a:pt x="57028" y="1000342"/>
                    </a:cubicBezTo>
                    <a:cubicBezTo>
                      <a:pt x="19741" y="971097"/>
                      <a:pt x="-1462" y="934541"/>
                      <a:pt x="1462" y="884093"/>
                    </a:cubicBezTo>
                    <a:cubicBezTo>
                      <a:pt x="4387" y="830720"/>
                      <a:pt x="-4387" y="775885"/>
                      <a:pt x="44599" y="736404"/>
                    </a:cubicBezTo>
                    <a:cubicBezTo>
                      <a:pt x="70920" y="715202"/>
                      <a:pt x="98703" y="701310"/>
                      <a:pt x="133797" y="701310"/>
                    </a:cubicBezTo>
                    <a:cubicBezTo>
                      <a:pt x="391886" y="702041"/>
                      <a:pt x="650706" y="702041"/>
                      <a:pt x="908795" y="701310"/>
                    </a:cubicBezTo>
                    <a:cubicBezTo>
                      <a:pt x="956318" y="701310"/>
                      <a:pt x="956318" y="700579"/>
                      <a:pt x="935115" y="657443"/>
                    </a:cubicBezTo>
                    <a:cubicBezTo>
                      <a:pt x="878087" y="541924"/>
                      <a:pt x="822521" y="425674"/>
                      <a:pt x="764762" y="310156"/>
                    </a:cubicBezTo>
                    <a:cubicBezTo>
                      <a:pt x="714314" y="209260"/>
                      <a:pt x="744290" y="99590"/>
                      <a:pt x="850304" y="53529"/>
                    </a:cubicBezTo>
                    <a:cubicBezTo>
                      <a:pt x="882474" y="39638"/>
                      <a:pt x="912450" y="19166"/>
                      <a:pt x="946082" y="8199"/>
                    </a:cubicBezTo>
                    <a:cubicBezTo>
                      <a:pt x="1027238" y="-18853"/>
                      <a:pt x="1108393" y="22822"/>
                      <a:pt x="1149337" y="106902"/>
                    </a:cubicBezTo>
                    <a:cubicBezTo>
                      <a:pt x="1226836" y="267019"/>
                      <a:pt x="1304336" y="426405"/>
                      <a:pt x="1381836" y="585792"/>
                    </a:cubicBezTo>
                    <a:cubicBezTo>
                      <a:pt x="1384760" y="590910"/>
                      <a:pt x="1388416" y="596759"/>
                      <a:pt x="1389878" y="601877"/>
                    </a:cubicBezTo>
                    <a:cubicBezTo>
                      <a:pt x="1402308" y="665485"/>
                      <a:pt x="1443982" y="672796"/>
                      <a:pt x="1501741" y="672796"/>
                    </a:cubicBezTo>
                    <a:cubicBezTo>
                      <a:pt x="2015726" y="670603"/>
                      <a:pt x="2530441" y="671334"/>
                      <a:pt x="3044426" y="672065"/>
                    </a:cubicBezTo>
                    <a:cubicBezTo>
                      <a:pt x="3080982" y="672065"/>
                      <a:pt x="3111690" y="664754"/>
                      <a:pt x="3141666" y="642089"/>
                    </a:cubicBezTo>
                    <a:cubicBezTo>
                      <a:pt x="3221359" y="583598"/>
                      <a:pt x="3312019" y="543386"/>
                      <a:pt x="3397562" y="495132"/>
                    </a:cubicBezTo>
                    <a:cubicBezTo>
                      <a:pt x="3478717" y="449070"/>
                      <a:pt x="3561335" y="404471"/>
                      <a:pt x="3643952" y="360604"/>
                    </a:cubicBezTo>
                    <a:cubicBezTo>
                      <a:pt x="3660769" y="351830"/>
                      <a:pt x="3665886" y="340863"/>
                      <a:pt x="3665155" y="322585"/>
                    </a:cubicBezTo>
                    <a:cubicBezTo>
                      <a:pt x="3664424" y="309425"/>
                      <a:pt x="3660769" y="295533"/>
                      <a:pt x="3671004" y="283835"/>
                    </a:cubicBezTo>
                    <a:cubicBezTo>
                      <a:pt x="3683433" y="294071"/>
                      <a:pt x="3681240" y="307962"/>
                      <a:pt x="3680509" y="321123"/>
                    </a:cubicBezTo>
                    <a:cubicBezTo>
                      <a:pt x="3678315" y="360604"/>
                      <a:pt x="3691476" y="394967"/>
                      <a:pt x="3711216" y="428599"/>
                    </a:cubicBezTo>
                    <a:cubicBezTo>
                      <a:pt x="3920320" y="778810"/>
                      <a:pt x="4129423" y="1129021"/>
                      <a:pt x="4338526" y="1479233"/>
                    </a:cubicBezTo>
                    <a:cubicBezTo>
                      <a:pt x="4347300" y="1493855"/>
                      <a:pt x="4356804" y="1507747"/>
                      <a:pt x="4369234" y="1520176"/>
                    </a:cubicBezTo>
                    <a:cubicBezTo>
                      <a:pt x="4387512" y="1547959"/>
                      <a:pt x="4412370" y="1569162"/>
                      <a:pt x="4419682" y="160060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44">
                <a:extLst>
                  <a:ext uri="{FF2B5EF4-FFF2-40B4-BE49-F238E27FC236}">
                    <a16:creationId xmlns:a16="http://schemas.microsoft.com/office/drawing/2014/main" id="{1E63D76F-3EF1-4D3D-B810-AF0AA626697C}"/>
                  </a:ext>
                </a:extLst>
              </p:cNvPr>
              <p:cNvSpPr/>
              <p:nvPr/>
            </p:nvSpPr>
            <p:spPr>
              <a:xfrm>
                <a:off x="7191289" y="-110"/>
                <a:ext cx="2551644" cy="2171456"/>
              </a:xfrm>
              <a:custGeom>
                <a:avLst/>
                <a:gdLst>
                  <a:gd name="connsiteX0" fmla="*/ 1405 w 2551643"/>
                  <a:gd name="connsiteY0" fmla="*/ 908173 h 2171456"/>
                  <a:gd name="connsiteX1" fmla="*/ 121311 w 2551643"/>
                  <a:gd name="connsiteY1" fmla="*/ 835060 h 2171456"/>
                  <a:gd name="connsiteX2" fmla="*/ 750814 w 2551643"/>
                  <a:gd name="connsiteY2" fmla="*/ 489236 h 2171456"/>
                  <a:gd name="connsiteX3" fmla="*/ 1498760 w 2551643"/>
                  <a:gd name="connsiteY3" fmla="*/ 79803 h 2171456"/>
                  <a:gd name="connsiteX4" fmla="*/ 1871636 w 2551643"/>
                  <a:gd name="connsiteY4" fmla="*/ 3765 h 2171456"/>
                  <a:gd name="connsiteX5" fmla="*/ 2490903 w 2551643"/>
                  <a:gd name="connsiteY5" fmla="*/ 440981 h 2171456"/>
                  <a:gd name="connsiteX6" fmla="*/ 2550856 w 2551643"/>
                  <a:gd name="connsiteY6" fmla="*/ 774376 h 2171456"/>
                  <a:gd name="connsiteX7" fmla="*/ 2293498 w 2551643"/>
                  <a:gd name="connsiteY7" fmla="*/ 1289823 h 2171456"/>
                  <a:gd name="connsiteX8" fmla="*/ 2065386 w 2551643"/>
                  <a:gd name="connsiteY8" fmla="*/ 1432393 h 2171456"/>
                  <a:gd name="connsiteX9" fmla="*/ 1183643 w 2551643"/>
                  <a:gd name="connsiteY9" fmla="*/ 1917133 h 2171456"/>
                  <a:gd name="connsiteX10" fmla="*/ 717182 w 2551643"/>
                  <a:gd name="connsiteY10" fmla="*/ 2173028 h 2171456"/>
                  <a:gd name="connsiteX11" fmla="*/ 685743 w 2551643"/>
                  <a:gd name="connsiteY11" fmla="*/ 2108689 h 2171456"/>
                  <a:gd name="connsiteX12" fmla="*/ 528550 w 2551643"/>
                  <a:gd name="connsiteY12" fmla="*/ 1842557 h 2171456"/>
                  <a:gd name="connsiteX13" fmla="*/ 411569 w 2551643"/>
                  <a:gd name="connsiteY13" fmla="*/ 1649539 h 2171456"/>
                  <a:gd name="connsiteX14" fmla="*/ 90603 w 2551643"/>
                  <a:gd name="connsiteY14" fmla="*/ 1080720 h 2171456"/>
                  <a:gd name="connsiteX15" fmla="*/ 10179 w 2551643"/>
                  <a:gd name="connsiteY15" fmla="*/ 937418 h 2171456"/>
                  <a:gd name="connsiteX16" fmla="*/ 1405 w 2551643"/>
                  <a:gd name="connsiteY16" fmla="*/ 908173 h 217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51643" h="2171456">
                    <a:moveTo>
                      <a:pt x="1405" y="908173"/>
                    </a:moveTo>
                    <a:cubicBezTo>
                      <a:pt x="34306" y="871617"/>
                      <a:pt x="81099" y="857725"/>
                      <a:pt x="121311" y="835060"/>
                    </a:cubicBezTo>
                    <a:cubicBezTo>
                      <a:pt x="330414" y="718810"/>
                      <a:pt x="540979" y="604754"/>
                      <a:pt x="750814" y="489236"/>
                    </a:cubicBezTo>
                    <a:cubicBezTo>
                      <a:pt x="1000129" y="352514"/>
                      <a:pt x="1248713" y="214331"/>
                      <a:pt x="1498760" y="79803"/>
                    </a:cubicBezTo>
                    <a:cubicBezTo>
                      <a:pt x="1614278" y="17657"/>
                      <a:pt x="1742226" y="-10857"/>
                      <a:pt x="1871636" y="3765"/>
                    </a:cubicBezTo>
                    <a:cubicBezTo>
                      <a:pt x="2156777" y="35204"/>
                      <a:pt x="2369536" y="174119"/>
                      <a:pt x="2490903" y="440981"/>
                    </a:cubicBezTo>
                    <a:cubicBezTo>
                      <a:pt x="2539158" y="546995"/>
                      <a:pt x="2560361" y="659589"/>
                      <a:pt x="2550856" y="774376"/>
                    </a:cubicBezTo>
                    <a:cubicBezTo>
                      <a:pt x="2534771" y="979093"/>
                      <a:pt x="2455809" y="1155295"/>
                      <a:pt x="2293498" y="1289823"/>
                    </a:cubicBezTo>
                    <a:cubicBezTo>
                      <a:pt x="2223310" y="1348313"/>
                      <a:pt x="2144347" y="1389257"/>
                      <a:pt x="2065386" y="1432393"/>
                    </a:cubicBezTo>
                    <a:cubicBezTo>
                      <a:pt x="1772202" y="1594704"/>
                      <a:pt x="1477557" y="1755553"/>
                      <a:pt x="1183643" y="1917133"/>
                    </a:cubicBezTo>
                    <a:cubicBezTo>
                      <a:pt x="1027912" y="2002675"/>
                      <a:pt x="872181" y="2087486"/>
                      <a:pt x="717182" y="2173028"/>
                    </a:cubicBezTo>
                    <a:cubicBezTo>
                      <a:pt x="695979" y="2156943"/>
                      <a:pt x="697441" y="2129891"/>
                      <a:pt x="685743" y="2108689"/>
                    </a:cubicBezTo>
                    <a:cubicBezTo>
                      <a:pt x="637488" y="2017297"/>
                      <a:pt x="580460" y="1931024"/>
                      <a:pt x="528550" y="1842557"/>
                    </a:cubicBezTo>
                    <a:cubicBezTo>
                      <a:pt x="490531" y="1777487"/>
                      <a:pt x="452513" y="1713147"/>
                      <a:pt x="411569" y="1649539"/>
                    </a:cubicBezTo>
                    <a:cubicBezTo>
                      <a:pt x="297513" y="1463832"/>
                      <a:pt x="195155" y="1271545"/>
                      <a:pt x="90603" y="1080720"/>
                    </a:cubicBezTo>
                    <a:cubicBezTo>
                      <a:pt x="64282" y="1032465"/>
                      <a:pt x="37962" y="984942"/>
                      <a:pt x="10179" y="937418"/>
                    </a:cubicBezTo>
                    <a:cubicBezTo>
                      <a:pt x="6523" y="928645"/>
                      <a:pt x="-3713" y="921333"/>
                      <a:pt x="1405" y="90817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45">
                <a:extLst>
                  <a:ext uri="{FF2B5EF4-FFF2-40B4-BE49-F238E27FC236}">
                    <a16:creationId xmlns:a16="http://schemas.microsoft.com/office/drawing/2014/main" id="{304E9FD5-E7C5-4288-90A4-AAC8CC883D3E}"/>
                  </a:ext>
                </a:extLst>
              </p:cNvPr>
              <p:cNvSpPr/>
              <p:nvPr/>
            </p:nvSpPr>
            <p:spPr>
              <a:xfrm>
                <a:off x="3422151" y="2926714"/>
                <a:ext cx="3538670" cy="2251881"/>
              </a:xfrm>
              <a:custGeom>
                <a:avLst/>
                <a:gdLst>
                  <a:gd name="connsiteX0" fmla="*/ 3258021 w 3538669"/>
                  <a:gd name="connsiteY0" fmla="*/ 731 h 2251880"/>
                  <a:gd name="connsiteX1" fmla="*/ 3375733 w 3538669"/>
                  <a:gd name="connsiteY1" fmla="*/ 0 h 2251880"/>
                  <a:gd name="connsiteX2" fmla="*/ 3470780 w 3538669"/>
                  <a:gd name="connsiteY2" fmla="*/ 1193935 h 2251880"/>
                  <a:gd name="connsiteX3" fmla="*/ 2894650 w 3538669"/>
                  <a:gd name="connsiteY3" fmla="*/ 1899476 h 2251880"/>
                  <a:gd name="connsiteX4" fmla="*/ 2110147 w 3538669"/>
                  <a:gd name="connsiteY4" fmla="*/ 2183155 h 2251880"/>
                  <a:gd name="connsiteX5" fmla="*/ 1293475 w 3538669"/>
                  <a:gd name="connsiteY5" fmla="*/ 2246763 h 2251880"/>
                  <a:gd name="connsiteX6" fmla="*/ 247959 w 3538669"/>
                  <a:gd name="connsiteY6" fmla="*/ 1971858 h 2251880"/>
                  <a:gd name="connsiteX7" fmla="*/ 71025 w 3538669"/>
                  <a:gd name="connsiteY7" fmla="*/ 1884853 h 2251880"/>
                  <a:gd name="connsiteX8" fmla="*/ 3030 w 3538669"/>
                  <a:gd name="connsiteY8" fmla="*/ 1741552 h 2251880"/>
                  <a:gd name="connsiteX9" fmla="*/ 6686 w 3538669"/>
                  <a:gd name="connsiteY9" fmla="*/ 1723274 h 2251880"/>
                  <a:gd name="connsiteX10" fmla="*/ 466566 w 3538669"/>
                  <a:gd name="connsiteY10" fmla="*/ 1943344 h 2251880"/>
                  <a:gd name="connsiteX11" fmla="*/ 1580077 w 3538669"/>
                  <a:gd name="connsiteY11" fmla="*/ 2139287 h 2251880"/>
                  <a:gd name="connsiteX12" fmla="*/ 2709674 w 3538669"/>
                  <a:gd name="connsiteY12" fmla="*/ 1876080 h 2251880"/>
                  <a:gd name="connsiteX13" fmla="*/ 3377926 w 3538669"/>
                  <a:gd name="connsiteY13" fmla="*/ 1119360 h 2251880"/>
                  <a:gd name="connsiteX14" fmla="*/ 3363304 w 3538669"/>
                  <a:gd name="connsiteY14" fmla="*/ 290990 h 2251880"/>
                  <a:gd name="connsiteX15" fmla="*/ 3258021 w 3538669"/>
                  <a:gd name="connsiteY15" fmla="*/ 731 h 225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38669" h="2251880">
                    <a:moveTo>
                      <a:pt x="3258021" y="731"/>
                    </a:moveTo>
                    <a:cubicBezTo>
                      <a:pt x="3297502" y="731"/>
                      <a:pt x="3336252" y="0"/>
                      <a:pt x="3375733" y="0"/>
                    </a:cubicBezTo>
                    <a:cubicBezTo>
                      <a:pt x="3540237" y="387499"/>
                      <a:pt x="3606770" y="783772"/>
                      <a:pt x="3470780" y="1193935"/>
                    </a:cubicBezTo>
                    <a:cubicBezTo>
                      <a:pt x="3369153" y="1501741"/>
                      <a:pt x="3168092" y="1731316"/>
                      <a:pt x="2894650" y="1899476"/>
                    </a:cubicBezTo>
                    <a:cubicBezTo>
                      <a:pt x="2652645" y="2047896"/>
                      <a:pt x="2386514" y="2129051"/>
                      <a:pt x="2110147" y="2183155"/>
                    </a:cubicBezTo>
                    <a:cubicBezTo>
                      <a:pt x="1840360" y="2236527"/>
                      <a:pt x="1569110" y="2267235"/>
                      <a:pt x="1293475" y="2246763"/>
                    </a:cubicBezTo>
                    <a:cubicBezTo>
                      <a:pt x="927178" y="2220442"/>
                      <a:pt x="580623" y="2123933"/>
                      <a:pt x="247959" y="1971858"/>
                    </a:cubicBezTo>
                    <a:cubicBezTo>
                      <a:pt x="188006" y="1944806"/>
                      <a:pt x="130247" y="1914098"/>
                      <a:pt x="71025" y="1884853"/>
                    </a:cubicBezTo>
                    <a:cubicBezTo>
                      <a:pt x="47629" y="1837330"/>
                      <a:pt x="33006" y="1786151"/>
                      <a:pt x="3030" y="1741552"/>
                    </a:cubicBezTo>
                    <a:cubicBezTo>
                      <a:pt x="-2088" y="1734241"/>
                      <a:pt x="-626" y="1728392"/>
                      <a:pt x="6686" y="1723274"/>
                    </a:cubicBezTo>
                    <a:cubicBezTo>
                      <a:pt x="155836" y="1805160"/>
                      <a:pt x="307911" y="1881198"/>
                      <a:pt x="466566" y="1943344"/>
                    </a:cubicBezTo>
                    <a:cubicBezTo>
                      <a:pt x="824820" y="2082258"/>
                      <a:pt x="1195503" y="2160489"/>
                      <a:pt x="1580077" y="2139287"/>
                    </a:cubicBezTo>
                    <a:cubicBezTo>
                      <a:pt x="1971232" y="2118084"/>
                      <a:pt x="2354344" y="2049358"/>
                      <a:pt x="2709674" y="1876080"/>
                    </a:cubicBezTo>
                    <a:cubicBezTo>
                      <a:pt x="3035758" y="1716693"/>
                      <a:pt x="3271182" y="1473227"/>
                      <a:pt x="3377926" y="1119360"/>
                    </a:cubicBezTo>
                    <a:cubicBezTo>
                      <a:pt x="3462006" y="842262"/>
                      <a:pt x="3440804" y="565895"/>
                      <a:pt x="3363304" y="290990"/>
                    </a:cubicBezTo>
                    <a:cubicBezTo>
                      <a:pt x="3336252" y="191556"/>
                      <a:pt x="3298233" y="95778"/>
                      <a:pt x="3258021" y="731"/>
                    </a:cubicBezTo>
                    <a:close/>
                  </a:path>
                </a:pathLst>
              </a:custGeom>
              <a:solidFill>
                <a:schemeClr val="tx1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46">
                <a:extLst>
                  <a:ext uri="{FF2B5EF4-FFF2-40B4-BE49-F238E27FC236}">
                    <a16:creationId xmlns:a16="http://schemas.microsoft.com/office/drawing/2014/main" id="{2C2BFC83-CB5D-4588-93C1-7B059D1B0608}"/>
                  </a:ext>
                </a:extLst>
              </p:cNvPr>
              <p:cNvSpPr/>
              <p:nvPr/>
            </p:nvSpPr>
            <p:spPr>
              <a:xfrm>
                <a:off x="5867983" y="856930"/>
                <a:ext cx="2039853" cy="2076409"/>
              </a:xfrm>
              <a:custGeom>
                <a:avLst/>
                <a:gdLst>
                  <a:gd name="connsiteX0" fmla="*/ 1995889 w 2039852"/>
                  <a:gd name="connsiteY0" fmla="*/ 1206319 h 2076409"/>
                  <a:gd name="connsiteX1" fmla="*/ 1885489 w 2039852"/>
                  <a:gd name="connsiteY1" fmla="*/ 1022074 h 2076409"/>
                  <a:gd name="connsiteX2" fmla="*/ 1742918 w 2039852"/>
                  <a:gd name="connsiteY2" fmla="*/ 789575 h 2076409"/>
                  <a:gd name="connsiteX3" fmla="*/ 1742918 w 2039852"/>
                  <a:gd name="connsiteY3" fmla="*/ 789575 h 2076409"/>
                  <a:gd name="connsiteX4" fmla="*/ 1467282 w 2039852"/>
                  <a:gd name="connsiteY4" fmla="*/ 301180 h 2076409"/>
                  <a:gd name="connsiteX5" fmla="*/ 1324712 w 2039852"/>
                  <a:gd name="connsiteY5" fmla="*/ 51865 h 2076409"/>
                  <a:gd name="connsiteX6" fmla="*/ 1075397 w 2039852"/>
                  <a:gd name="connsiteY6" fmla="*/ 35780 h 2076409"/>
                  <a:gd name="connsiteX7" fmla="*/ 449549 w 2039852"/>
                  <a:gd name="connsiteY7" fmla="*/ 380873 h 2076409"/>
                  <a:gd name="connsiteX8" fmla="*/ 87640 w 2039852"/>
                  <a:gd name="connsiteY8" fmla="*/ 584128 h 2076409"/>
                  <a:gd name="connsiteX9" fmla="*/ 635 w 2039852"/>
                  <a:gd name="connsiteY9" fmla="*/ 711344 h 2076409"/>
                  <a:gd name="connsiteX10" fmla="*/ 32805 w 2039852"/>
                  <a:gd name="connsiteY10" fmla="*/ 861226 h 2076409"/>
                  <a:gd name="connsiteX11" fmla="*/ 655728 w 2039852"/>
                  <a:gd name="connsiteY11" fmla="*/ 1903086 h 2076409"/>
                  <a:gd name="connsiteX12" fmla="*/ 695940 w 2039852"/>
                  <a:gd name="connsiteY12" fmla="*/ 1954265 h 2076409"/>
                  <a:gd name="connsiteX13" fmla="*/ 695940 w 2039852"/>
                  <a:gd name="connsiteY13" fmla="*/ 1954265 h 2076409"/>
                  <a:gd name="connsiteX14" fmla="*/ 749312 w 2039852"/>
                  <a:gd name="connsiteY14" fmla="*/ 2025916 h 2076409"/>
                  <a:gd name="connsiteX15" fmla="*/ 812921 w 2039852"/>
                  <a:gd name="connsiteY15" fmla="*/ 2071977 h 2076409"/>
                  <a:gd name="connsiteX16" fmla="*/ 930633 w 2039852"/>
                  <a:gd name="connsiteY16" fmla="*/ 2071246 h 2076409"/>
                  <a:gd name="connsiteX17" fmla="*/ 970114 w 2039852"/>
                  <a:gd name="connsiteY17" fmla="*/ 2047119 h 2076409"/>
                  <a:gd name="connsiteX18" fmla="*/ 1923508 w 2039852"/>
                  <a:gd name="connsiteY18" fmla="*/ 1522899 h 2076409"/>
                  <a:gd name="connsiteX19" fmla="*/ 2006856 w 2039852"/>
                  <a:gd name="connsiteY19" fmla="*/ 1443205 h 2076409"/>
                  <a:gd name="connsiteX20" fmla="*/ 2042682 w 2039852"/>
                  <a:gd name="connsiteY20" fmla="*/ 1317451 h 2076409"/>
                  <a:gd name="connsiteX21" fmla="*/ 1995889 w 2039852"/>
                  <a:gd name="connsiteY21" fmla="*/ 1206319 h 20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9852" h="2076409">
                    <a:moveTo>
                      <a:pt x="1995889" y="1206319"/>
                    </a:moveTo>
                    <a:cubicBezTo>
                      <a:pt x="1958602" y="1144904"/>
                      <a:pt x="1922776" y="1082758"/>
                      <a:pt x="1885489" y="1022074"/>
                    </a:cubicBezTo>
                    <a:cubicBezTo>
                      <a:pt x="1837234" y="944575"/>
                      <a:pt x="1795560" y="863419"/>
                      <a:pt x="1742918" y="789575"/>
                    </a:cubicBezTo>
                    <a:cubicBezTo>
                      <a:pt x="1742918" y="789575"/>
                      <a:pt x="1742918" y="789575"/>
                      <a:pt x="1742918" y="789575"/>
                    </a:cubicBezTo>
                    <a:cubicBezTo>
                      <a:pt x="1648602" y="627995"/>
                      <a:pt x="1557211" y="464953"/>
                      <a:pt x="1467282" y="301180"/>
                    </a:cubicBezTo>
                    <a:cubicBezTo>
                      <a:pt x="1421221" y="217100"/>
                      <a:pt x="1380278" y="130827"/>
                      <a:pt x="1324712" y="51865"/>
                    </a:cubicBezTo>
                    <a:cubicBezTo>
                      <a:pt x="1245750" y="-13937"/>
                      <a:pt x="1165326" y="-14668"/>
                      <a:pt x="1075397" y="35780"/>
                    </a:cubicBezTo>
                    <a:cubicBezTo>
                      <a:pt x="867756" y="152761"/>
                      <a:pt x="657921" y="265355"/>
                      <a:pt x="449549" y="380873"/>
                    </a:cubicBezTo>
                    <a:cubicBezTo>
                      <a:pt x="328182" y="448137"/>
                      <a:pt x="203889" y="509552"/>
                      <a:pt x="87640" y="584128"/>
                    </a:cubicBezTo>
                    <a:cubicBezTo>
                      <a:pt x="37923" y="612642"/>
                      <a:pt x="14527" y="658703"/>
                      <a:pt x="635" y="711344"/>
                    </a:cubicBezTo>
                    <a:cubicBezTo>
                      <a:pt x="-2289" y="764717"/>
                      <a:pt x="4291" y="813702"/>
                      <a:pt x="32805" y="861226"/>
                    </a:cubicBezTo>
                    <a:cubicBezTo>
                      <a:pt x="241177" y="1207781"/>
                      <a:pt x="448087" y="1555799"/>
                      <a:pt x="655728" y="1903086"/>
                    </a:cubicBezTo>
                    <a:cubicBezTo>
                      <a:pt x="666695" y="1921364"/>
                      <a:pt x="675468" y="1942567"/>
                      <a:pt x="695940" y="1954265"/>
                    </a:cubicBezTo>
                    <a:cubicBezTo>
                      <a:pt x="695940" y="1954265"/>
                      <a:pt x="695940" y="1954265"/>
                      <a:pt x="695940" y="1954265"/>
                    </a:cubicBezTo>
                    <a:cubicBezTo>
                      <a:pt x="713487" y="1978392"/>
                      <a:pt x="731034" y="2001789"/>
                      <a:pt x="749312" y="2025916"/>
                    </a:cubicBezTo>
                    <a:cubicBezTo>
                      <a:pt x="770515" y="2041270"/>
                      <a:pt x="796105" y="2050043"/>
                      <a:pt x="812921" y="2071977"/>
                    </a:cubicBezTo>
                    <a:cubicBezTo>
                      <a:pt x="852402" y="2083675"/>
                      <a:pt x="891152" y="2089524"/>
                      <a:pt x="930633" y="2071246"/>
                    </a:cubicBezTo>
                    <a:cubicBezTo>
                      <a:pt x="938675" y="2055161"/>
                      <a:pt x="956953" y="2054430"/>
                      <a:pt x="970114" y="2047119"/>
                    </a:cubicBezTo>
                    <a:cubicBezTo>
                      <a:pt x="1287424" y="1872379"/>
                      <a:pt x="1605466" y="1697639"/>
                      <a:pt x="1923508" y="1522899"/>
                    </a:cubicBezTo>
                    <a:cubicBezTo>
                      <a:pt x="1958602" y="1503889"/>
                      <a:pt x="1987116" y="1478300"/>
                      <a:pt x="2006856" y="1443205"/>
                    </a:cubicBezTo>
                    <a:cubicBezTo>
                      <a:pt x="2036833" y="1406649"/>
                      <a:pt x="2041950" y="1362781"/>
                      <a:pt x="2042682" y="1317451"/>
                    </a:cubicBezTo>
                    <a:cubicBezTo>
                      <a:pt x="2034639" y="1276508"/>
                      <a:pt x="2017092" y="1240682"/>
                      <a:pt x="1995889" y="1206319"/>
                    </a:cubicBezTo>
                    <a:close/>
                  </a:path>
                </a:pathLst>
              </a:custGeom>
              <a:solidFill>
                <a:schemeClr val="tx1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47">
                <a:extLst>
                  <a:ext uri="{FF2B5EF4-FFF2-40B4-BE49-F238E27FC236}">
                    <a16:creationId xmlns:a16="http://schemas.microsoft.com/office/drawing/2014/main" id="{1241F33F-1AA7-4168-9A54-3CFAADAFF119}"/>
                  </a:ext>
                </a:extLst>
              </p:cNvPr>
              <p:cNvSpPr/>
              <p:nvPr/>
            </p:nvSpPr>
            <p:spPr>
              <a:xfrm>
                <a:off x="3012261" y="1361215"/>
                <a:ext cx="255896" cy="226650"/>
              </a:xfrm>
              <a:custGeom>
                <a:avLst/>
                <a:gdLst>
                  <a:gd name="connsiteX0" fmla="*/ 173110 w 255895"/>
                  <a:gd name="connsiteY0" fmla="*/ 149 h 226650"/>
                  <a:gd name="connsiteX1" fmla="*/ 210397 w 255895"/>
                  <a:gd name="connsiteY1" fmla="*/ 19159 h 226650"/>
                  <a:gd name="connsiteX2" fmla="*/ 256459 w 255895"/>
                  <a:gd name="connsiteY2" fmla="*/ 96658 h 226650"/>
                  <a:gd name="connsiteX3" fmla="*/ 229407 w 255895"/>
                  <a:gd name="connsiteY3" fmla="*/ 157342 h 226650"/>
                  <a:gd name="connsiteX4" fmla="*/ 109501 w 255895"/>
                  <a:gd name="connsiteY4" fmla="*/ 226068 h 226650"/>
                  <a:gd name="connsiteX5" fmla="*/ 78063 w 255895"/>
                  <a:gd name="connsiteY5" fmla="*/ 231186 h 226650"/>
                  <a:gd name="connsiteX6" fmla="*/ 563 w 255895"/>
                  <a:gd name="connsiteY6" fmla="*/ 114206 h 226650"/>
                  <a:gd name="connsiteX7" fmla="*/ 18841 w 255895"/>
                  <a:gd name="connsiteY7" fmla="*/ 79842 h 226650"/>
                  <a:gd name="connsiteX8" fmla="*/ 151907 w 255895"/>
                  <a:gd name="connsiteY8" fmla="*/ 4536 h 226650"/>
                  <a:gd name="connsiteX9" fmla="*/ 173110 w 255895"/>
                  <a:gd name="connsiteY9" fmla="*/ 149 h 226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5895" h="226650">
                    <a:moveTo>
                      <a:pt x="173110" y="149"/>
                    </a:moveTo>
                    <a:cubicBezTo>
                      <a:pt x="189926" y="-1313"/>
                      <a:pt x="200893" y="8192"/>
                      <a:pt x="210397" y="19159"/>
                    </a:cubicBezTo>
                    <a:cubicBezTo>
                      <a:pt x="230138" y="42555"/>
                      <a:pt x="245492" y="68875"/>
                      <a:pt x="256459" y="96658"/>
                    </a:cubicBezTo>
                    <a:cubicBezTo>
                      <a:pt x="267425" y="124441"/>
                      <a:pt x="249878" y="144182"/>
                      <a:pt x="229407" y="157342"/>
                    </a:cubicBezTo>
                    <a:cubicBezTo>
                      <a:pt x="190657" y="182201"/>
                      <a:pt x="149713" y="203403"/>
                      <a:pt x="109501" y="226068"/>
                    </a:cubicBezTo>
                    <a:cubicBezTo>
                      <a:pt x="99997" y="231186"/>
                      <a:pt x="90492" y="234111"/>
                      <a:pt x="78063" y="231186"/>
                    </a:cubicBezTo>
                    <a:cubicBezTo>
                      <a:pt x="46624" y="222413"/>
                      <a:pt x="-6017" y="146375"/>
                      <a:pt x="563" y="114206"/>
                    </a:cubicBezTo>
                    <a:cubicBezTo>
                      <a:pt x="2756" y="101776"/>
                      <a:pt x="6412" y="87154"/>
                      <a:pt x="18841" y="79842"/>
                    </a:cubicBezTo>
                    <a:cubicBezTo>
                      <a:pt x="62709" y="54253"/>
                      <a:pt x="107308" y="29394"/>
                      <a:pt x="151907" y="4536"/>
                    </a:cubicBezTo>
                    <a:cubicBezTo>
                      <a:pt x="158487" y="880"/>
                      <a:pt x="166530" y="1611"/>
                      <a:pt x="173110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48">
                <a:extLst>
                  <a:ext uri="{FF2B5EF4-FFF2-40B4-BE49-F238E27FC236}">
                    <a16:creationId xmlns:a16="http://schemas.microsoft.com/office/drawing/2014/main" id="{E04778AE-808E-4A5C-8EF8-B3C7AD5A9B13}"/>
                  </a:ext>
                </a:extLst>
              </p:cNvPr>
              <p:cNvSpPr/>
              <p:nvPr/>
            </p:nvSpPr>
            <p:spPr>
              <a:xfrm>
                <a:off x="1416767" y="4295465"/>
                <a:ext cx="2120277" cy="2558955"/>
              </a:xfrm>
              <a:custGeom>
                <a:avLst/>
                <a:gdLst>
                  <a:gd name="connsiteX0" fmla="*/ 2099075 w 2120277"/>
                  <a:gd name="connsiteY0" fmla="*/ 1937418 h 2558955"/>
                  <a:gd name="connsiteX1" fmla="*/ 2107117 w 2120277"/>
                  <a:gd name="connsiteY1" fmla="*/ 1856263 h 2558955"/>
                  <a:gd name="connsiteX2" fmla="*/ 2121009 w 2120277"/>
                  <a:gd name="connsiteY2" fmla="*/ 1846758 h 2558955"/>
                  <a:gd name="connsiteX3" fmla="*/ 2106386 w 2120277"/>
                  <a:gd name="connsiteY3" fmla="*/ 1806546 h 2558955"/>
                  <a:gd name="connsiteX4" fmla="*/ 2105655 w 2120277"/>
                  <a:gd name="connsiteY4" fmla="*/ 994992 h 2558955"/>
                  <a:gd name="connsiteX5" fmla="*/ 2075678 w 2120277"/>
                  <a:gd name="connsiteY5" fmla="*/ 516101 h 2558955"/>
                  <a:gd name="connsiteX6" fmla="*/ 2063249 w 2120277"/>
                  <a:gd name="connsiteY6" fmla="*/ 464922 h 2558955"/>
                  <a:gd name="connsiteX7" fmla="*/ 2012070 w 2120277"/>
                  <a:gd name="connsiteY7" fmla="*/ 354522 h 2558955"/>
                  <a:gd name="connsiteX8" fmla="*/ 1964547 w 2120277"/>
                  <a:gd name="connsiteY8" fmla="*/ 306267 h 2558955"/>
                  <a:gd name="connsiteX9" fmla="*/ 1850490 w 2120277"/>
                  <a:gd name="connsiteY9" fmla="*/ 185631 h 2558955"/>
                  <a:gd name="connsiteX10" fmla="*/ 1850490 w 2120277"/>
                  <a:gd name="connsiteY10" fmla="*/ 185631 h 2558955"/>
                  <a:gd name="connsiteX11" fmla="*/ 1850490 w 2120277"/>
                  <a:gd name="connsiteY11" fmla="*/ 185631 h 2558955"/>
                  <a:gd name="connsiteX12" fmla="*/ 1457142 w 2120277"/>
                  <a:gd name="connsiteY12" fmla="*/ 13084 h 2558955"/>
                  <a:gd name="connsiteX13" fmla="*/ 697498 w 2120277"/>
                  <a:gd name="connsiteY13" fmla="*/ 9428 h 2558955"/>
                  <a:gd name="connsiteX14" fmla="*/ 47523 w 2120277"/>
                  <a:gd name="connsiteY14" fmla="*/ 480276 h 2558955"/>
                  <a:gd name="connsiteX15" fmla="*/ 0 w 2120277"/>
                  <a:gd name="connsiteY15" fmla="*/ 662327 h 2558955"/>
                  <a:gd name="connsiteX16" fmla="*/ 0 w 2120277"/>
                  <a:gd name="connsiteY16" fmla="*/ 1927182 h 2558955"/>
                  <a:gd name="connsiteX17" fmla="*/ 18278 w 2120277"/>
                  <a:gd name="connsiteY17" fmla="*/ 2030272 h 2558955"/>
                  <a:gd name="connsiteX18" fmla="*/ 200330 w 2120277"/>
                  <a:gd name="connsiteY18" fmla="*/ 2346851 h 2558955"/>
                  <a:gd name="connsiteX19" fmla="*/ 300494 w 2120277"/>
                  <a:gd name="connsiteY19" fmla="*/ 2422889 h 2558955"/>
                  <a:gd name="connsiteX20" fmla="*/ 362641 w 2120277"/>
                  <a:gd name="connsiteY20" fmla="*/ 2472606 h 2558955"/>
                  <a:gd name="connsiteX21" fmla="*/ 658748 w 2120277"/>
                  <a:gd name="connsiteY21" fmla="*/ 2563266 h 2558955"/>
                  <a:gd name="connsiteX22" fmla="*/ 1448369 w 2120277"/>
                  <a:gd name="connsiteY22" fmla="*/ 2563266 h 2558955"/>
                  <a:gd name="connsiteX23" fmla="*/ 1457873 w 2120277"/>
                  <a:gd name="connsiteY23" fmla="*/ 2558148 h 2558955"/>
                  <a:gd name="connsiteX24" fmla="*/ 2093225 w 2120277"/>
                  <a:gd name="connsiteY24" fmla="*/ 1974706 h 2558955"/>
                  <a:gd name="connsiteX25" fmla="*/ 2113697 w 2120277"/>
                  <a:gd name="connsiteY25" fmla="*/ 1955697 h 2558955"/>
                  <a:gd name="connsiteX26" fmla="*/ 2099075 w 2120277"/>
                  <a:gd name="connsiteY26" fmla="*/ 1937418 h 2558955"/>
                  <a:gd name="connsiteX27" fmla="*/ 516178 w 2120277"/>
                  <a:gd name="connsiteY27" fmla="*/ 1979824 h 2558955"/>
                  <a:gd name="connsiteX28" fmla="*/ 336320 w 2120277"/>
                  <a:gd name="connsiteY28" fmla="*/ 1802890 h 2558955"/>
                  <a:gd name="connsiteX29" fmla="*/ 516178 w 2120277"/>
                  <a:gd name="connsiteY29" fmla="*/ 1622302 h 2558955"/>
                  <a:gd name="connsiteX30" fmla="*/ 694574 w 2120277"/>
                  <a:gd name="connsiteY30" fmla="*/ 1801428 h 2558955"/>
                  <a:gd name="connsiteX31" fmla="*/ 516178 w 2120277"/>
                  <a:gd name="connsiteY31" fmla="*/ 1979824 h 2558955"/>
                  <a:gd name="connsiteX32" fmla="*/ 1332850 w 2120277"/>
                  <a:gd name="connsiteY32" fmla="*/ 2199163 h 2558955"/>
                  <a:gd name="connsiteX33" fmla="*/ 1299949 w 2120277"/>
                  <a:gd name="connsiteY33" fmla="*/ 2199894 h 2558955"/>
                  <a:gd name="connsiteX34" fmla="*/ 715776 w 2120277"/>
                  <a:gd name="connsiteY34" fmla="*/ 2200625 h 2558955"/>
                  <a:gd name="connsiteX35" fmla="*/ 715776 w 2120277"/>
                  <a:gd name="connsiteY35" fmla="*/ 2145791 h 2558955"/>
                  <a:gd name="connsiteX36" fmla="*/ 1285327 w 2120277"/>
                  <a:gd name="connsiteY36" fmla="*/ 2146522 h 2558955"/>
                  <a:gd name="connsiteX37" fmla="*/ 1332850 w 2120277"/>
                  <a:gd name="connsiteY37" fmla="*/ 2147253 h 2558955"/>
                  <a:gd name="connsiteX38" fmla="*/ 1355515 w 2120277"/>
                  <a:gd name="connsiteY38" fmla="*/ 2175036 h 2558955"/>
                  <a:gd name="connsiteX39" fmla="*/ 1332850 w 2120277"/>
                  <a:gd name="connsiteY39" fmla="*/ 2199163 h 2558955"/>
                  <a:gd name="connsiteX40" fmla="*/ 1655279 w 2120277"/>
                  <a:gd name="connsiteY40" fmla="*/ 1897937 h 2558955"/>
                  <a:gd name="connsiteX41" fmla="*/ 1637731 w 2120277"/>
                  <a:gd name="connsiteY41" fmla="*/ 1935225 h 2558955"/>
                  <a:gd name="connsiteX42" fmla="*/ 1634807 w 2120277"/>
                  <a:gd name="connsiteY42" fmla="*/ 1935225 h 2558955"/>
                  <a:gd name="connsiteX43" fmla="*/ 1585090 w 2120277"/>
                  <a:gd name="connsiteY43" fmla="*/ 1960083 h 2558955"/>
                  <a:gd name="connsiteX44" fmla="*/ 1551458 w 2120277"/>
                  <a:gd name="connsiteY44" fmla="*/ 1960083 h 2558955"/>
                  <a:gd name="connsiteX45" fmla="*/ 1443251 w 2120277"/>
                  <a:gd name="connsiteY45" fmla="*/ 1937418 h 2558955"/>
                  <a:gd name="connsiteX46" fmla="*/ 1378180 w 2120277"/>
                  <a:gd name="connsiteY46" fmla="*/ 1739282 h 2558955"/>
                  <a:gd name="connsiteX47" fmla="*/ 1563156 w 2120277"/>
                  <a:gd name="connsiteY47" fmla="*/ 1645697 h 2558955"/>
                  <a:gd name="connsiteX48" fmla="*/ 1655279 w 2120277"/>
                  <a:gd name="connsiteY48" fmla="*/ 1897937 h 2558955"/>
                  <a:gd name="connsiteX49" fmla="*/ 1786882 w 2120277"/>
                  <a:gd name="connsiteY49" fmla="*/ 1405887 h 2558955"/>
                  <a:gd name="connsiteX50" fmla="*/ 1027238 w 2120277"/>
                  <a:gd name="connsiteY50" fmla="*/ 1405156 h 2558955"/>
                  <a:gd name="connsiteX51" fmla="*/ 278561 w 2120277"/>
                  <a:gd name="connsiteY51" fmla="*/ 1405887 h 2558955"/>
                  <a:gd name="connsiteX52" fmla="*/ 239811 w 2120277"/>
                  <a:gd name="connsiteY52" fmla="*/ 1365675 h 2558955"/>
                  <a:gd name="connsiteX53" fmla="*/ 239811 w 2120277"/>
                  <a:gd name="connsiteY53" fmla="*/ 668177 h 2558955"/>
                  <a:gd name="connsiteX54" fmla="*/ 274905 w 2120277"/>
                  <a:gd name="connsiteY54" fmla="*/ 632351 h 2558955"/>
                  <a:gd name="connsiteX55" fmla="*/ 1786882 w 2120277"/>
                  <a:gd name="connsiteY55" fmla="*/ 632351 h 2558955"/>
                  <a:gd name="connsiteX56" fmla="*/ 1821976 w 2120277"/>
                  <a:gd name="connsiteY56" fmla="*/ 668908 h 2558955"/>
                  <a:gd name="connsiteX57" fmla="*/ 1821976 w 2120277"/>
                  <a:gd name="connsiteY57" fmla="*/ 1370062 h 2558955"/>
                  <a:gd name="connsiteX58" fmla="*/ 1786882 w 2120277"/>
                  <a:gd name="connsiteY58" fmla="*/ 1405887 h 255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120277" h="2558955">
                    <a:moveTo>
                      <a:pt x="2099075" y="1937418"/>
                    </a:moveTo>
                    <a:cubicBezTo>
                      <a:pt x="2106386" y="1910367"/>
                      <a:pt x="2104192" y="1883315"/>
                      <a:pt x="2107117" y="1856263"/>
                    </a:cubicBezTo>
                    <a:cubicBezTo>
                      <a:pt x="2107848" y="1852608"/>
                      <a:pt x="2115891" y="1850414"/>
                      <a:pt x="2121009" y="1846758"/>
                    </a:cubicBezTo>
                    <a:cubicBezTo>
                      <a:pt x="2101999" y="1838716"/>
                      <a:pt x="2106386" y="1821169"/>
                      <a:pt x="2106386" y="1806546"/>
                    </a:cubicBezTo>
                    <a:cubicBezTo>
                      <a:pt x="2106386" y="1536028"/>
                      <a:pt x="2107117" y="1265510"/>
                      <a:pt x="2105655" y="994992"/>
                    </a:cubicBezTo>
                    <a:cubicBezTo>
                      <a:pt x="2104924" y="834874"/>
                      <a:pt x="2119546" y="673294"/>
                      <a:pt x="2075678" y="516101"/>
                    </a:cubicBezTo>
                    <a:cubicBezTo>
                      <a:pt x="2080796" y="497092"/>
                      <a:pt x="2069098" y="481739"/>
                      <a:pt x="2063249" y="464922"/>
                    </a:cubicBezTo>
                    <a:cubicBezTo>
                      <a:pt x="2049358" y="426904"/>
                      <a:pt x="2028155" y="391809"/>
                      <a:pt x="2012070" y="354522"/>
                    </a:cubicBezTo>
                    <a:cubicBezTo>
                      <a:pt x="1992330" y="342093"/>
                      <a:pt x="1977707" y="325277"/>
                      <a:pt x="1964547" y="306267"/>
                    </a:cubicBezTo>
                    <a:cubicBezTo>
                      <a:pt x="1931646" y="261668"/>
                      <a:pt x="1896551" y="218532"/>
                      <a:pt x="1850490" y="185631"/>
                    </a:cubicBezTo>
                    <a:cubicBezTo>
                      <a:pt x="1850490" y="185631"/>
                      <a:pt x="1850490" y="185631"/>
                      <a:pt x="1850490" y="185631"/>
                    </a:cubicBezTo>
                    <a:cubicBezTo>
                      <a:pt x="1850490" y="185631"/>
                      <a:pt x="1850490" y="185631"/>
                      <a:pt x="1850490" y="185631"/>
                    </a:cubicBezTo>
                    <a:cubicBezTo>
                      <a:pt x="1738627" y="84004"/>
                      <a:pt x="1606293" y="23320"/>
                      <a:pt x="1457142" y="13084"/>
                    </a:cubicBezTo>
                    <a:cubicBezTo>
                      <a:pt x="1204171" y="-4463"/>
                      <a:pt x="950469" y="-3001"/>
                      <a:pt x="697498" y="9428"/>
                    </a:cubicBezTo>
                    <a:cubicBezTo>
                      <a:pt x="385306" y="25513"/>
                      <a:pt x="168891" y="192211"/>
                      <a:pt x="47523" y="480276"/>
                    </a:cubicBezTo>
                    <a:cubicBezTo>
                      <a:pt x="22665" y="538767"/>
                      <a:pt x="15354" y="601644"/>
                      <a:pt x="0" y="662327"/>
                    </a:cubicBezTo>
                    <a:cubicBezTo>
                      <a:pt x="0" y="1084190"/>
                      <a:pt x="0" y="1505321"/>
                      <a:pt x="0" y="1927182"/>
                    </a:cubicBezTo>
                    <a:cubicBezTo>
                      <a:pt x="9505" y="1960815"/>
                      <a:pt x="8042" y="1996640"/>
                      <a:pt x="18278" y="2030272"/>
                    </a:cubicBezTo>
                    <a:cubicBezTo>
                      <a:pt x="52641" y="2150909"/>
                      <a:pt x="114787" y="2256191"/>
                      <a:pt x="200330" y="2346851"/>
                    </a:cubicBezTo>
                    <a:cubicBezTo>
                      <a:pt x="228844" y="2377559"/>
                      <a:pt x="257358" y="2410460"/>
                      <a:pt x="300494" y="2422889"/>
                    </a:cubicBezTo>
                    <a:cubicBezTo>
                      <a:pt x="310730" y="2451403"/>
                      <a:pt x="339976" y="2459446"/>
                      <a:pt x="362641" y="2472606"/>
                    </a:cubicBezTo>
                    <a:cubicBezTo>
                      <a:pt x="454032" y="2525978"/>
                      <a:pt x="552003" y="2559610"/>
                      <a:pt x="658748" y="2563266"/>
                    </a:cubicBezTo>
                    <a:cubicBezTo>
                      <a:pt x="921955" y="2563266"/>
                      <a:pt x="1185162" y="2563266"/>
                      <a:pt x="1448369" y="2563266"/>
                    </a:cubicBezTo>
                    <a:cubicBezTo>
                      <a:pt x="1451293" y="2561804"/>
                      <a:pt x="1454218" y="2558879"/>
                      <a:pt x="1457873" y="2558148"/>
                    </a:cubicBezTo>
                    <a:cubicBezTo>
                      <a:pt x="1797849" y="2503313"/>
                      <a:pt x="2009877" y="2308833"/>
                      <a:pt x="2093225" y="1974706"/>
                    </a:cubicBezTo>
                    <a:cubicBezTo>
                      <a:pt x="2096150" y="1963008"/>
                      <a:pt x="2099075" y="1953503"/>
                      <a:pt x="2113697" y="1955697"/>
                    </a:cubicBezTo>
                    <a:cubicBezTo>
                      <a:pt x="2109310" y="1949848"/>
                      <a:pt x="2096881" y="1947654"/>
                      <a:pt x="2099075" y="1937418"/>
                    </a:cubicBezTo>
                    <a:close/>
                    <a:moveTo>
                      <a:pt x="516178" y="1979824"/>
                    </a:moveTo>
                    <a:cubicBezTo>
                      <a:pt x="416744" y="1979824"/>
                      <a:pt x="337051" y="1901593"/>
                      <a:pt x="336320" y="1802890"/>
                    </a:cubicBezTo>
                    <a:cubicBezTo>
                      <a:pt x="335589" y="1701994"/>
                      <a:pt x="416013" y="1621570"/>
                      <a:pt x="516178" y="1622302"/>
                    </a:cubicBezTo>
                    <a:cubicBezTo>
                      <a:pt x="614880" y="1623033"/>
                      <a:pt x="694574" y="1702726"/>
                      <a:pt x="694574" y="1801428"/>
                    </a:cubicBezTo>
                    <a:cubicBezTo>
                      <a:pt x="694574" y="1900131"/>
                      <a:pt x="614880" y="1979824"/>
                      <a:pt x="516178" y="1979824"/>
                    </a:cubicBezTo>
                    <a:close/>
                    <a:moveTo>
                      <a:pt x="1332850" y="2199163"/>
                    </a:moveTo>
                    <a:cubicBezTo>
                      <a:pt x="1321883" y="2199894"/>
                      <a:pt x="1310916" y="2199894"/>
                      <a:pt x="1299949" y="2199894"/>
                    </a:cubicBezTo>
                    <a:cubicBezTo>
                      <a:pt x="1105469" y="2199894"/>
                      <a:pt x="910988" y="2200625"/>
                      <a:pt x="715776" y="2200625"/>
                    </a:cubicBezTo>
                    <a:cubicBezTo>
                      <a:pt x="686531" y="2177960"/>
                      <a:pt x="686531" y="2169918"/>
                      <a:pt x="715776" y="2145791"/>
                    </a:cubicBezTo>
                    <a:cubicBezTo>
                      <a:pt x="905870" y="2145791"/>
                      <a:pt x="1095233" y="2146522"/>
                      <a:pt x="1285327" y="2146522"/>
                    </a:cubicBezTo>
                    <a:cubicBezTo>
                      <a:pt x="1301412" y="2146522"/>
                      <a:pt x="1316765" y="2145791"/>
                      <a:pt x="1332850" y="2147253"/>
                    </a:cubicBezTo>
                    <a:cubicBezTo>
                      <a:pt x="1348935" y="2148715"/>
                      <a:pt x="1356246" y="2160413"/>
                      <a:pt x="1355515" y="2175036"/>
                    </a:cubicBezTo>
                    <a:cubicBezTo>
                      <a:pt x="1354784" y="2188196"/>
                      <a:pt x="1347473" y="2198432"/>
                      <a:pt x="1332850" y="2199163"/>
                    </a:cubicBezTo>
                    <a:close/>
                    <a:moveTo>
                      <a:pt x="1655279" y="1897937"/>
                    </a:moveTo>
                    <a:cubicBezTo>
                      <a:pt x="1647967" y="1908904"/>
                      <a:pt x="1631882" y="1918409"/>
                      <a:pt x="1637731" y="1935225"/>
                    </a:cubicBezTo>
                    <a:cubicBezTo>
                      <a:pt x="1637000" y="1935225"/>
                      <a:pt x="1635538" y="1935225"/>
                      <a:pt x="1634807" y="1935225"/>
                    </a:cubicBezTo>
                    <a:cubicBezTo>
                      <a:pt x="1612142" y="1932300"/>
                      <a:pt x="1596788" y="1943267"/>
                      <a:pt x="1585090" y="1960083"/>
                    </a:cubicBezTo>
                    <a:cubicBezTo>
                      <a:pt x="1574123" y="1955697"/>
                      <a:pt x="1563156" y="1957890"/>
                      <a:pt x="1551458" y="1960083"/>
                    </a:cubicBezTo>
                    <a:cubicBezTo>
                      <a:pt x="1511977" y="1967395"/>
                      <a:pt x="1476152" y="1956428"/>
                      <a:pt x="1443251" y="1937418"/>
                    </a:cubicBezTo>
                    <a:cubicBezTo>
                      <a:pt x="1377449" y="1899400"/>
                      <a:pt x="1348935" y="1810933"/>
                      <a:pt x="1378180" y="1739282"/>
                    </a:cubicBezTo>
                    <a:cubicBezTo>
                      <a:pt x="1407425" y="1667631"/>
                      <a:pt x="1489312" y="1626688"/>
                      <a:pt x="1563156" y="1645697"/>
                    </a:cubicBezTo>
                    <a:cubicBezTo>
                      <a:pt x="1677944" y="1675674"/>
                      <a:pt x="1721811" y="1796310"/>
                      <a:pt x="1655279" y="1897937"/>
                    </a:cubicBezTo>
                    <a:close/>
                    <a:moveTo>
                      <a:pt x="1786882" y="1405887"/>
                    </a:moveTo>
                    <a:cubicBezTo>
                      <a:pt x="1533911" y="1404424"/>
                      <a:pt x="1280209" y="1405156"/>
                      <a:pt x="1027238" y="1405156"/>
                    </a:cubicBezTo>
                    <a:cubicBezTo>
                      <a:pt x="777922" y="1405156"/>
                      <a:pt x="527876" y="1404424"/>
                      <a:pt x="278561" y="1405887"/>
                    </a:cubicBezTo>
                    <a:cubicBezTo>
                      <a:pt x="244929" y="1405887"/>
                      <a:pt x="239811" y="1396382"/>
                      <a:pt x="239811" y="1365675"/>
                    </a:cubicBezTo>
                    <a:cubicBezTo>
                      <a:pt x="241273" y="1133175"/>
                      <a:pt x="241273" y="900676"/>
                      <a:pt x="239811" y="668177"/>
                    </a:cubicBezTo>
                    <a:cubicBezTo>
                      <a:pt x="239811" y="639663"/>
                      <a:pt x="246391" y="632351"/>
                      <a:pt x="274905" y="632351"/>
                    </a:cubicBezTo>
                    <a:cubicBezTo>
                      <a:pt x="778654" y="633082"/>
                      <a:pt x="1283133" y="633082"/>
                      <a:pt x="1786882" y="632351"/>
                    </a:cubicBezTo>
                    <a:cubicBezTo>
                      <a:pt x="1816858" y="632351"/>
                      <a:pt x="1821976" y="641125"/>
                      <a:pt x="1821976" y="668908"/>
                    </a:cubicBezTo>
                    <a:cubicBezTo>
                      <a:pt x="1821245" y="902869"/>
                      <a:pt x="1820514" y="1136831"/>
                      <a:pt x="1821976" y="1370062"/>
                    </a:cubicBezTo>
                    <a:cubicBezTo>
                      <a:pt x="1821976" y="1398576"/>
                      <a:pt x="1815396" y="1406618"/>
                      <a:pt x="1786882" y="1405887"/>
                    </a:cubicBezTo>
                    <a:close/>
                  </a:path>
                </a:pathLst>
              </a:custGeom>
              <a:solidFill>
                <a:schemeClr val="tx1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49">
                <a:extLst>
                  <a:ext uri="{FF2B5EF4-FFF2-40B4-BE49-F238E27FC236}">
                    <a16:creationId xmlns:a16="http://schemas.microsoft.com/office/drawing/2014/main" id="{2739C972-8D18-427F-8698-8415C33EC7DD}"/>
                  </a:ext>
                </a:extLst>
              </p:cNvPr>
              <p:cNvSpPr/>
              <p:nvPr/>
            </p:nvSpPr>
            <p:spPr>
              <a:xfrm>
                <a:off x="1812247" y="5067462"/>
                <a:ext cx="723819" cy="95047"/>
              </a:xfrm>
              <a:custGeom>
                <a:avLst/>
                <a:gdLst>
                  <a:gd name="connsiteX0" fmla="*/ 662465 w 723818"/>
                  <a:gd name="connsiteY0" fmla="*/ 0 h 95046"/>
                  <a:gd name="connsiteX1" fmla="*/ 363433 w 723818"/>
                  <a:gd name="connsiteY1" fmla="*/ 0 h 95046"/>
                  <a:gd name="connsiteX2" fmla="*/ 64401 w 723818"/>
                  <a:gd name="connsiteY2" fmla="*/ 0 h 95046"/>
                  <a:gd name="connsiteX3" fmla="*/ 61 w 723818"/>
                  <a:gd name="connsiteY3" fmla="*/ 48986 h 95046"/>
                  <a:gd name="connsiteX4" fmla="*/ 62207 w 723818"/>
                  <a:gd name="connsiteY4" fmla="*/ 101627 h 95046"/>
                  <a:gd name="connsiteX5" fmla="*/ 664658 w 723818"/>
                  <a:gd name="connsiteY5" fmla="*/ 101627 h 95046"/>
                  <a:gd name="connsiteX6" fmla="*/ 726073 w 723818"/>
                  <a:gd name="connsiteY6" fmla="*/ 49717 h 95046"/>
                  <a:gd name="connsiteX7" fmla="*/ 662465 w 723818"/>
                  <a:gd name="connsiteY7" fmla="*/ 0 h 9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3818" h="95046">
                    <a:moveTo>
                      <a:pt x="662465" y="0"/>
                    </a:moveTo>
                    <a:cubicBezTo>
                      <a:pt x="563031" y="0"/>
                      <a:pt x="462867" y="0"/>
                      <a:pt x="363433" y="0"/>
                    </a:cubicBezTo>
                    <a:cubicBezTo>
                      <a:pt x="263999" y="0"/>
                      <a:pt x="163834" y="0"/>
                      <a:pt x="64401" y="0"/>
                    </a:cubicBezTo>
                    <a:cubicBezTo>
                      <a:pt x="22726" y="0"/>
                      <a:pt x="1523" y="16816"/>
                      <a:pt x="61" y="48986"/>
                    </a:cubicBezTo>
                    <a:cubicBezTo>
                      <a:pt x="-1401" y="78962"/>
                      <a:pt x="23457" y="101627"/>
                      <a:pt x="62207" y="101627"/>
                    </a:cubicBezTo>
                    <a:cubicBezTo>
                      <a:pt x="263268" y="102358"/>
                      <a:pt x="463598" y="102358"/>
                      <a:pt x="664658" y="101627"/>
                    </a:cubicBezTo>
                    <a:cubicBezTo>
                      <a:pt x="706333" y="101627"/>
                      <a:pt x="726073" y="81887"/>
                      <a:pt x="726073" y="49717"/>
                    </a:cubicBezTo>
                    <a:cubicBezTo>
                      <a:pt x="724611" y="16085"/>
                      <a:pt x="705602" y="0"/>
                      <a:pt x="662465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50">
                <a:extLst>
                  <a:ext uri="{FF2B5EF4-FFF2-40B4-BE49-F238E27FC236}">
                    <a16:creationId xmlns:a16="http://schemas.microsoft.com/office/drawing/2014/main" id="{8BB17A1C-A28B-4DC0-804D-3021AD74EA37}"/>
                  </a:ext>
                </a:extLst>
              </p:cNvPr>
              <p:cNvSpPr/>
              <p:nvPr/>
            </p:nvSpPr>
            <p:spPr>
              <a:xfrm>
                <a:off x="1934389" y="5315722"/>
                <a:ext cx="519102" cy="109670"/>
              </a:xfrm>
              <a:custGeom>
                <a:avLst/>
                <a:gdLst>
                  <a:gd name="connsiteX0" fmla="*/ 457705 w 519102"/>
                  <a:gd name="connsiteY0" fmla="*/ 325 h 109669"/>
                  <a:gd name="connsiteX1" fmla="*/ 261031 w 519102"/>
                  <a:gd name="connsiteY1" fmla="*/ 325 h 109669"/>
                  <a:gd name="connsiteX2" fmla="*/ 60701 w 519102"/>
                  <a:gd name="connsiteY2" fmla="*/ 325 h 109669"/>
                  <a:gd name="connsiteX3" fmla="*/ 18 w 519102"/>
                  <a:gd name="connsiteY3" fmla="*/ 52235 h 109669"/>
                  <a:gd name="connsiteX4" fmla="*/ 60701 w 519102"/>
                  <a:gd name="connsiteY4" fmla="*/ 109263 h 109669"/>
                  <a:gd name="connsiteX5" fmla="*/ 458436 w 519102"/>
                  <a:gd name="connsiteY5" fmla="*/ 109263 h 109669"/>
                  <a:gd name="connsiteX6" fmla="*/ 521313 w 519102"/>
                  <a:gd name="connsiteY6" fmla="*/ 53698 h 109669"/>
                  <a:gd name="connsiteX7" fmla="*/ 457705 w 519102"/>
                  <a:gd name="connsiteY7" fmla="*/ 325 h 10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9102" h="109669">
                    <a:moveTo>
                      <a:pt x="457705" y="325"/>
                    </a:moveTo>
                    <a:cubicBezTo>
                      <a:pt x="391903" y="-406"/>
                      <a:pt x="326102" y="325"/>
                      <a:pt x="261031" y="325"/>
                    </a:cubicBezTo>
                    <a:cubicBezTo>
                      <a:pt x="194498" y="325"/>
                      <a:pt x="127234" y="-406"/>
                      <a:pt x="60701" y="325"/>
                    </a:cubicBezTo>
                    <a:cubicBezTo>
                      <a:pt x="20489" y="1056"/>
                      <a:pt x="749" y="18603"/>
                      <a:pt x="18" y="52235"/>
                    </a:cubicBezTo>
                    <a:cubicBezTo>
                      <a:pt x="-713" y="87330"/>
                      <a:pt x="21220" y="109263"/>
                      <a:pt x="60701" y="109263"/>
                    </a:cubicBezTo>
                    <a:cubicBezTo>
                      <a:pt x="193036" y="109994"/>
                      <a:pt x="326102" y="109994"/>
                      <a:pt x="458436" y="109263"/>
                    </a:cubicBezTo>
                    <a:cubicBezTo>
                      <a:pt x="498648" y="109263"/>
                      <a:pt x="521313" y="87330"/>
                      <a:pt x="521313" y="53698"/>
                    </a:cubicBezTo>
                    <a:cubicBezTo>
                      <a:pt x="521313" y="19335"/>
                      <a:pt x="500111" y="1056"/>
                      <a:pt x="457705" y="325"/>
                    </a:cubicBezTo>
                    <a:close/>
                  </a:path>
                </a:pathLst>
              </a:custGeom>
              <a:solidFill>
                <a:srgbClr val="030303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51">
                <a:extLst>
                  <a:ext uri="{FF2B5EF4-FFF2-40B4-BE49-F238E27FC236}">
                    <a16:creationId xmlns:a16="http://schemas.microsoft.com/office/drawing/2014/main" id="{6FF21ADC-FC7B-4949-8038-ADDED5737472}"/>
                  </a:ext>
                </a:extLst>
              </p:cNvPr>
              <p:cNvSpPr/>
              <p:nvPr/>
            </p:nvSpPr>
            <p:spPr>
              <a:xfrm>
                <a:off x="2680885" y="5005787"/>
                <a:ext cx="146226" cy="248584"/>
              </a:xfrm>
              <a:custGeom>
                <a:avLst/>
                <a:gdLst>
                  <a:gd name="connsiteX0" fmla="*/ 152812 w 146226"/>
                  <a:gd name="connsiteY0" fmla="*/ 240802 h 248584"/>
                  <a:gd name="connsiteX1" fmla="*/ 135265 w 146226"/>
                  <a:gd name="connsiteY1" fmla="*/ 224717 h 248584"/>
                  <a:gd name="connsiteX2" fmla="*/ 95053 w 146226"/>
                  <a:gd name="connsiteY2" fmla="*/ 180118 h 248584"/>
                  <a:gd name="connsiteX3" fmla="*/ 95784 w 146226"/>
                  <a:gd name="connsiteY3" fmla="*/ 114316 h 248584"/>
                  <a:gd name="connsiteX4" fmla="*/ 95784 w 146226"/>
                  <a:gd name="connsiteY4" fmla="*/ 55826 h 248584"/>
                  <a:gd name="connsiteX5" fmla="*/ 32907 w 146226"/>
                  <a:gd name="connsiteY5" fmla="*/ 6840 h 248584"/>
                  <a:gd name="connsiteX6" fmla="*/ 25595 w 146226"/>
                  <a:gd name="connsiteY6" fmla="*/ 9034 h 248584"/>
                  <a:gd name="connsiteX7" fmla="*/ 737 w 146226"/>
                  <a:gd name="connsiteY7" fmla="*/ 30968 h 248584"/>
                  <a:gd name="connsiteX8" fmla="*/ 32175 w 146226"/>
                  <a:gd name="connsiteY8" fmla="*/ 37548 h 248584"/>
                  <a:gd name="connsiteX9" fmla="*/ 61421 w 146226"/>
                  <a:gd name="connsiteY9" fmla="*/ 62406 h 248584"/>
                  <a:gd name="connsiteX10" fmla="*/ 61421 w 146226"/>
                  <a:gd name="connsiteY10" fmla="*/ 182311 h 248584"/>
                  <a:gd name="connsiteX11" fmla="*/ 24864 w 146226"/>
                  <a:gd name="connsiteY11" fmla="*/ 223255 h 248584"/>
                  <a:gd name="connsiteX12" fmla="*/ 6586 w 146226"/>
                  <a:gd name="connsiteY12" fmla="*/ 237878 h 248584"/>
                  <a:gd name="connsiteX13" fmla="*/ 25595 w 146226"/>
                  <a:gd name="connsiteY13" fmla="*/ 251769 h 248584"/>
                  <a:gd name="connsiteX14" fmla="*/ 135265 w 146226"/>
                  <a:gd name="connsiteY14" fmla="*/ 251769 h 248584"/>
                  <a:gd name="connsiteX15" fmla="*/ 152812 w 146226"/>
                  <a:gd name="connsiteY15" fmla="*/ 240802 h 24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226" h="248584">
                    <a:moveTo>
                      <a:pt x="152812" y="240802"/>
                    </a:moveTo>
                    <a:cubicBezTo>
                      <a:pt x="152812" y="227642"/>
                      <a:pt x="146963" y="221793"/>
                      <a:pt x="135265" y="224717"/>
                    </a:cubicBezTo>
                    <a:cubicBezTo>
                      <a:pt x="96515" y="232029"/>
                      <a:pt x="92128" y="211557"/>
                      <a:pt x="95053" y="180118"/>
                    </a:cubicBezTo>
                    <a:cubicBezTo>
                      <a:pt x="97246" y="158184"/>
                      <a:pt x="95784" y="136250"/>
                      <a:pt x="95784" y="114316"/>
                    </a:cubicBezTo>
                    <a:cubicBezTo>
                      <a:pt x="95784" y="94576"/>
                      <a:pt x="95784" y="75567"/>
                      <a:pt x="95784" y="55826"/>
                    </a:cubicBezTo>
                    <a:cubicBezTo>
                      <a:pt x="95784" y="-5589"/>
                      <a:pt x="94322" y="-6320"/>
                      <a:pt x="32907" y="6840"/>
                    </a:cubicBezTo>
                    <a:cubicBezTo>
                      <a:pt x="30713" y="7572"/>
                      <a:pt x="28520" y="8303"/>
                      <a:pt x="25595" y="9034"/>
                    </a:cubicBezTo>
                    <a:cubicBezTo>
                      <a:pt x="12435" y="11227"/>
                      <a:pt x="-3650" y="11227"/>
                      <a:pt x="737" y="30968"/>
                    </a:cubicBezTo>
                    <a:cubicBezTo>
                      <a:pt x="5855" y="53633"/>
                      <a:pt x="23402" y="40472"/>
                      <a:pt x="32175" y="37548"/>
                    </a:cubicBezTo>
                    <a:cubicBezTo>
                      <a:pt x="59227" y="28774"/>
                      <a:pt x="62883" y="39741"/>
                      <a:pt x="61421" y="62406"/>
                    </a:cubicBezTo>
                    <a:cubicBezTo>
                      <a:pt x="59958" y="102618"/>
                      <a:pt x="59958" y="142831"/>
                      <a:pt x="61421" y="182311"/>
                    </a:cubicBezTo>
                    <a:cubicBezTo>
                      <a:pt x="62883" y="210095"/>
                      <a:pt x="61421" y="231297"/>
                      <a:pt x="24864" y="223255"/>
                    </a:cubicBezTo>
                    <a:cubicBezTo>
                      <a:pt x="13897" y="221062"/>
                      <a:pt x="6586" y="223986"/>
                      <a:pt x="6586" y="237878"/>
                    </a:cubicBezTo>
                    <a:cubicBezTo>
                      <a:pt x="6586" y="253231"/>
                      <a:pt x="16091" y="251769"/>
                      <a:pt x="25595" y="251769"/>
                    </a:cubicBezTo>
                    <a:cubicBezTo>
                      <a:pt x="62152" y="251769"/>
                      <a:pt x="98708" y="251769"/>
                      <a:pt x="135265" y="251769"/>
                    </a:cubicBezTo>
                    <a:cubicBezTo>
                      <a:pt x="144038" y="253231"/>
                      <a:pt x="152812" y="253962"/>
                      <a:pt x="152812" y="240802"/>
                    </a:cubicBezTo>
                    <a:close/>
                  </a:path>
                </a:pathLst>
              </a:custGeom>
              <a:solidFill>
                <a:srgbClr val="030303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52">
                <a:extLst>
                  <a:ext uri="{FF2B5EF4-FFF2-40B4-BE49-F238E27FC236}">
                    <a16:creationId xmlns:a16="http://schemas.microsoft.com/office/drawing/2014/main" id="{B5465371-C455-42D6-962D-3BB4475D5372}"/>
                  </a:ext>
                </a:extLst>
              </p:cNvPr>
              <p:cNvSpPr/>
              <p:nvPr/>
            </p:nvSpPr>
            <p:spPr>
              <a:xfrm>
                <a:off x="2859161" y="5006817"/>
                <a:ext cx="146226" cy="248584"/>
              </a:xfrm>
              <a:custGeom>
                <a:avLst/>
                <a:gdLst>
                  <a:gd name="connsiteX0" fmla="*/ 35951 w 146226"/>
                  <a:gd name="connsiteY0" fmla="*/ 36518 h 248584"/>
                  <a:gd name="connsiteX1" fmla="*/ 62272 w 146226"/>
                  <a:gd name="connsiteY1" fmla="*/ 58452 h 248584"/>
                  <a:gd name="connsiteX2" fmla="*/ 62272 w 146226"/>
                  <a:gd name="connsiteY2" fmla="*/ 179088 h 248584"/>
                  <a:gd name="connsiteX3" fmla="*/ 21329 w 146226"/>
                  <a:gd name="connsiteY3" fmla="*/ 223687 h 248584"/>
                  <a:gd name="connsiteX4" fmla="*/ 4513 w 146226"/>
                  <a:gd name="connsiteY4" fmla="*/ 240503 h 248584"/>
                  <a:gd name="connsiteX5" fmla="*/ 22060 w 146226"/>
                  <a:gd name="connsiteY5" fmla="*/ 252201 h 248584"/>
                  <a:gd name="connsiteX6" fmla="*/ 124418 w 146226"/>
                  <a:gd name="connsiteY6" fmla="*/ 252201 h 248584"/>
                  <a:gd name="connsiteX7" fmla="*/ 150739 w 146226"/>
                  <a:gd name="connsiteY7" fmla="*/ 239041 h 248584"/>
                  <a:gd name="connsiteX8" fmla="*/ 125149 w 146226"/>
                  <a:gd name="connsiteY8" fmla="*/ 224418 h 248584"/>
                  <a:gd name="connsiteX9" fmla="*/ 93710 w 146226"/>
                  <a:gd name="connsiteY9" fmla="*/ 192249 h 248584"/>
                  <a:gd name="connsiteX10" fmla="*/ 94442 w 146226"/>
                  <a:gd name="connsiteY10" fmla="*/ 115480 h 248584"/>
                  <a:gd name="connsiteX11" fmla="*/ 94442 w 146226"/>
                  <a:gd name="connsiteY11" fmla="*/ 53334 h 248584"/>
                  <a:gd name="connsiteX12" fmla="*/ 35951 w 146226"/>
                  <a:gd name="connsiteY12" fmla="*/ 5810 h 248584"/>
                  <a:gd name="connsiteX13" fmla="*/ 32295 w 146226"/>
                  <a:gd name="connsiteY13" fmla="*/ 6542 h 248584"/>
                  <a:gd name="connsiteX14" fmla="*/ 857 w 146226"/>
                  <a:gd name="connsiteY14" fmla="*/ 30669 h 248584"/>
                  <a:gd name="connsiteX15" fmla="*/ 35951 w 146226"/>
                  <a:gd name="connsiteY15" fmla="*/ 36518 h 24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6226" h="248584">
                    <a:moveTo>
                      <a:pt x="35951" y="36518"/>
                    </a:moveTo>
                    <a:cubicBezTo>
                      <a:pt x="57885" y="31400"/>
                      <a:pt x="63003" y="36518"/>
                      <a:pt x="62272" y="58452"/>
                    </a:cubicBezTo>
                    <a:cubicBezTo>
                      <a:pt x="60810" y="98664"/>
                      <a:pt x="60078" y="138876"/>
                      <a:pt x="62272" y="179088"/>
                    </a:cubicBezTo>
                    <a:cubicBezTo>
                      <a:pt x="64465" y="211258"/>
                      <a:pt x="60078" y="230999"/>
                      <a:pt x="21329" y="223687"/>
                    </a:cubicBezTo>
                    <a:cubicBezTo>
                      <a:pt x="8899" y="221494"/>
                      <a:pt x="4513" y="228074"/>
                      <a:pt x="4513" y="240503"/>
                    </a:cubicBezTo>
                    <a:cubicBezTo>
                      <a:pt x="4513" y="254395"/>
                      <a:pt x="14017" y="252201"/>
                      <a:pt x="22060" y="252201"/>
                    </a:cubicBezTo>
                    <a:cubicBezTo>
                      <a:pt x="56423" y="252201"/>
                      <a:pt x="90055" y="252933"/>
                      <a:pt x="124418" y="252201"/>
                    </a:cubicBezTo>
                    <a:cubicBezTo>
                      <a:pt x="133923" y="252201"/>
                      <a:pt x="150739" y="260975"/>
                      <a:pt x="150739" y="239041"/>
                    </a:cubicBezTo>
                    <a:cubicBezTo>
                      <a:pt x="151470" y="217838"/>
                      <a:pt x="135385" y="222956"/>
                      <a:pt x="125149" y="224418"/>
                    </a:cubicBezTo>
                    <a:cubicBezTo>
                      <a:pt x="98828" y="228074"/>
                      <a:pt x="91517" y="217107"/>
                      <a:pt x="93710" y="192249"/>
                    </a:cubicBezTo>
                    <a:cubicBezTo>
                      <a:pt x="95904" y="166659"/>
                      <a:pt x="94442" y="141069"/>
                      <a:pt x="94442" y="115480"/>
                    </a:cubicBezTo>
                    <a:cubicBezTo>
                      <a:pt x="94442" y="95008"/>
                      <a:pt x="94442" y="73806"/>
                      <a:pt x="94442" y="53334"/>
                    </a:cubicBezTo>
                    <a:cubicBezTo>
                      <a:pt x="94442" y="-4425"/>
                      <a:pt x="92979" y="-5888"/>
                      <a:pt x="35951" y="5810"/>
                    </a:cubicBezTo>
                    <a:cubicBezTo>
                      <a:pt x="34489" y="5810"/>
                      <a:pt x="33758" y="6542"/>
                      <a:pt x="32295" y="6542"/>
                    </a:cubicBezTo>
                    <a:cubicBezTo>
                      <a:pt x="20597" y="13122"/>
                      <a:pt x="-4992" y="4348"/>
                      <a:pt x="857" y="30669"/>
                    </a:cubicBezTo>
                    <a:cubicBezTo>
                      <a:pt x="5975" y="54796"/>
                      <a:pt x="25715" y="38711"/>
                      <a:pt x="35951" y="36518"/>
                    </a:cubicBezTo>
                    <a:close/>
                  </a:path>
                </a:pathLst>
              </a:custGeom>
              <a:solidFill>
                <a:srgbClr val="030303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53">
                <a:extLst>
                  <a:ext uri="{FF2B5EF4-FFF2-40B4-BE49-F238E27FC236}">
                    <a16:creationId xmlns:a16="http://schemas.microsoft.com/office/drawing/2014/main" id="{E1FE0C08-F8D2-402E-B8AE-6719EB11784C}"/>
                  </a:ext>
                </a:extLst>
              </p:cNvPr>
              <p:cNvSpPr/>
              <p:nvPr/>
            </p:nvSpPr>
            <p:spPr>
              <a:xfrm>
                <a:off x="2792384" y="5372049"/>
                <a:ext cx="168160" cy="255896"/>
              </a:xfrm>
              <a:custGeom>
                <a:avLst/>
                <a:gdLst>
                  <a:gd name="connsiteX0" fmla="*/ 131242 w 168159"/>
                  <a:gd name="connsiteY0" fmla="*/ 123124 h 255895"/>
                  <a:gd name="connsiteX1" fmla="*/ 150983 w 168159"/>
                  <a:gd name="connsiteY1" fmla="*/ 22228 h 255895"/>
                  <a:gd name="connsiteX2" fmla="*/ 20842 w 168159"/>
                  <a:gd name="connsiteY2" fmla="*/ 24422 h 255895"/>
                  <a:gd name="connsiteX3" fmla="*/ 42775 w 168159"/>
                  <a:gd name="connsiteY3" fmla="*/ 122393 h 255895"/>
                  <a:gd name="connsiteX4" fmla="*/ 4026 w 168159"/>
                  <a:gd name="connsiteY4" fmla="*/ 208666 h 255895"/>
                  <a:gd name="connsiteX5" fmla="*/ 89568 w 168159"/>
                  <a:gd name="connsiteY5" fmla="*/ 259846 h 255895"/>
                  <a:gd name="connsiteX6" fmla="*/ 166336 w 168159"/>
                  <a:gd name="connsiteY6" fmla="*/ 217440 h 255895"/>
                  <a:gd name="connsiteX7" fmla="*/ 131242 w 168159"/>
                  <a:gd name="connsiteY7" fmla="*/ 123124 h 255895"/>
                  <a:gd name="connsiteX8" fmla="*/ 41313 w 168159"/>
                  <a:gd name="connsiteY8" fmla="*/ 69021 h 255895"/>
                  <a:gd name="connsiteX9" fmla="*/ 88105 w 168159"/>
                  <a:gd name="connsiteY9" fmla="*/ 25884 h 255895"/>
                  <a:gd name="connsiteX10" fmla="*/ 132704 w 168159"/>
                  <a:gd name="connsiteY10" fmla="*/ 68289 h 255895"/>
                  <a:gd name="connsiteX11" fmla="*/ 87374 w 168159"/>
                  <a:gd name="connsiteY11" fmla="*/ 108502 h 255895"/>
                  <a:gd name="connsiteX12" fmla="*/ 41313 w 168159"/>
                  <a:gd name="connsiteY12" fmla="*/ 69021 h 255895"/>
                  <a:gd name="connsiteX13" fmla="*/ 87374 w 168159"/>
                  <a:gd name="connsiteY13" fmla="*/ 232063 h 255895"/>
                  <a:gd name="connsiteX14" fmla="*/ 35464 w 168159"/>
                  <a:gd name="connsiteY14" fmla="*/ 184539 h 255895"/>
                  <a:gd name="connsiteX15" fmla="*/ 86643 w 168159"/>
                  <a:gd name="connsiteY15" fmla="*/ 135553 h 255895"/>
                  <a:gd name="connsiteX16" fmla="*/ 138554 w 168159"/>
                  <a:gd name="connsiteY16" fmla="*/ 183808 h 255895"/>
                  <a:gd name="connsiteX17" fmla="*/ 87374 w 168159"/>
                  <a:gd name="connsiteY17" fmla="*/ 232063 h 25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159" h="255895">
                    <a:moveTo>
                      <a:pt x="131242" y="123124"/>
                    </a:moveTo>
                    <a:cubicBezTo>
                      <a:pt x="171454" y="88030"/>
                      <a:pt x="178766" y="50743"/>
                      <a:pt x="150983" y="22228"/>
                    </a:cubicBezTo>
                    <a:cubicBezTo>
                      <a:pt x="121737" y="-8479"/>
                      <a:pt x="48624" y="-7017"/>
                      <a:pt x="20842" y="24422"/>
                    </a:cubicBezTo>
                    <a:cubicBezTo>
                      <a:pt x="-4748" y="53667"/>
                      <a:pt x="3294" y="90223"/>
                      <a:pt x="42775" y="122393"/>
                    </a:cubicBezTo>
                    <a:cubicBezTo>
                      <a:pt x="4026" y="147252"/>
                      <a:pt x="-6941" y="171379"/>
                      <a:pt x="4026" y="208666"/>
                    </a:cubicBezTo>
                    <a:cubicBezTo>
                      <a:pt x="14261" y="244492"/>
                      <a:pt x="40582" y="260577"/>
                      <a:pt x="89568" y="259846"/>
                    </a:cubicBezTo>
                    <a:cubicBezTo>
                      <a:pt x="123200" y="259846"/>
                      <a:pt x="153907" y="251803"/>
                      <a:pt x="166336" y="217440"/>
                    </a:cubicBezTo>
                    <a:cubicBezTo>
                      <a:pt x="180959" y="176497"/>
                      <a:pt x="167799" y="145789"/>
                      <a:pt x="131242" y="123124"/>
                    </a:cubicBezTo>
                    <a:close/>
                    <a:moveTo>
                      <a:pt x="41313" y="69021"/>
                    </a:moveTo>
                    <a:cubicBezTo>
                      <a:pt x="40582" y="41969"/>
                      <a:pt x="58860" y="24422"/>
                      <a:pt x="88105" y="25884"/>
                    </a:cubicBezTo>
                    <a:cubicBezTo>
                      <a:pt x="114426" y="27346"/>
                      <a:pt x="132704" y="39044"/>
                      <a:pt x="132704" y="68289"/>
                    </a:cubicBezTo>
                    <a:cubicBezTo>
                      <a:pt x="132704" y="98266"/>
                      <a:pt x="114426" y="107771"/>
                      <a:pt x="87374" y="108502"/>
                    </a:cubicBezTo>
                    <a:cubicBezTo>
                      <a:pt x="61054" y="107771"/>
                      <a:pt x="42044" y="99728"/>
                      <a:pt x="41313" y="69021"/>
                    </a:cubicBezTo>
                    <a:close/>
                    <a:moveTo>
                      <a:pt x="87374" y="232063"/>
                    </a:moveTo>
                    <a:cubicBezTo>
                      <a:pt x="54474" y="232063"/>
                      <a:pt x="35464" y="214515"/>
                      <a:pt x="35464" y="184539"/>
                    </a:cubicBezTo>
                    <a:cubicBezTo>
                      <a:pt x="35464" y="154563"/>
                      <a:pt x="55205" y="135553"/>
                      <a:pt x="86643" y="135553"/>
                    </a:cubicBezTo>
                    <a:cubicBezTo>
                      <a:pt x="118082" y="135553"/>
                      <a:pt x="138554" y="153832"/>
                      <a:pt x="138554" y="183808"/>
                    </a:cubicBezTo>
                    <a:cubicBezTo>
                      <a:pt x="138554" y="214515"/>
                      <a:pt x="119544" y="232063"/>
                      <a:pt x="87374" y="232063"/>
                    </a:cubicBezTo>
                    <a:close/>
                  </a:path>
                </a:pathLst>
              </a:custGeom>
              <a:solidFill>
                <a:srgbClr val="030303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54">
                <a:extLst>
                  <a:ext uri="{FF2B5EF4-FFF2-40B4-BE49-F238E27FC236}">
                    <a16:creationId xmlns:a16="http://schemas.microsoft.com/office/drawing/2014/main" id="{BA0F7AEE-E6AE-411B-89D7-BC3EE9A1595A}"/>
                  </a:ext>
                </a:extLst>
              </p:cNvPr>
              <p:cNvSpPr/>
              <p:nvPr/>
            </p:nvSpPr>
            <p:spPr>
              <a:xfrm>
                <a:off x="2967392" y="5371590"/>
                <a:ext cx="168160" cy="255896"/>
              </a:xfrm>
              <a:custGeom>
                <a:avLst/>
                <a:gdLst>
                  <a:gd name="connsiteX0" fmla="*/ 162413 w 168159"/>
                  <a:gd name="connsiteY0" fmla="*/ 51933 h 255895"/>
                  <a:gd name="connsiteX1" fmla="*/ 90031 w 168159"/>
                  <a:gd name="connsiteY1" fmla="*/ 23 h 255895"/>
                  <a:gd name="connsiteX2" fmla="*/ 15456 w 168159"/>
                  <a:gd name="connsiteY2" fmla="*/ 48277 h 255895"/>
                  <a:gd name="connsiteX3" fmla="*/ 16918 w 168159"/>
                  <a:gd name="connsiteY3" fmla="*/ 215706 h 255895"/>
                  <a:gd name="connsiteX4" fmla="*/ 85644 w 168159"/>
                  <a:gd name="connsiteY4" fmla="*/ 261036 h 255895"/>
                  <a:gd name="connsiteX5" fmla="*/ 158757 w 168159"/>
                  <a:gd name="connsiteY5" fmla="*/ 216437 h 255895"/>
                  <a:gd name="connsiteX6" fmla="*/ 174111 w 168159"/>
                  <a:gd name="connsiteY6" fmla="*/ 130895 h 255895"/>
                  <a:gd name="connsiteX7" fmla="*/ 162413 w 168159"/>
                  <a:gd name="connsiteY7" fmla="*/ 51933 h 255895"/>
                  <a:gd name="connsiteX8" fmla="*/ 130974 w 168159"/>
                  <a:gd name="connsiteY8" fmla="*/ 202546 h 255895"/>
                  <a:gd name="connsiteX9" fmla="*/ 90031 w 168159"/>
                  <a:gd name="connsiteY9" fmla="*/ 232522 h 255895"/>
                  <a:gd name="connsiteX10" fmla="*/ 48356 w 168159"/>
                  <a:gd name="connsiteY10" fmla="*/ 203277 h 255895"/>
                  <a:gd name="connsiteX11" fmla="*/ 47625 w 168159"/>
                  <a:gd name="connsiteY11" fmla="*/ 57782 h 255895"/>
                  <a:gd name="connsiteX12" fmla="*/ 87838 w 168159"/>
                  <a:gd name="connsiteY12" fmla="*/ 26343 h 255895"/>
                  <a:gd name="connsiteX13" fmla="*/ 130974 w 168159"/>
                  <a:gd name="connsiteY13" fmla="*/ 59244 h 255895"/>
                  <a:gd name="connsiteX14" fmla="*/ 140479 w 168159"/>
                  <a:gd name="connsiteY14" fmla="*/ 130895 h 255895"/>
                  <a:gd name="connsiteX15" fmla="*/ 130974 w 168159"/>
                  <a:gd name="connsiteY15" fmla="*/ 202546 h 25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8159" h="255895">
                    <a:moveTo>
                      <a:pt x="162413" y="51933"/>
                    </a:moveTo>
                    <a:cubicBezTo>
                      <a:pt x="149252" y="19032"/>
                      <a:pt x="125856" y="754"/>
                      <a:pt x="90031" y="23"/>
                    </a:cubicBezTo>
                    <a:cubicBezTo>
                      <a:pt x="54937" y="-709"/>
                      <a:pt x="27885" y="16108"/>
                      <a:pt x="15456" y="48277"/>
                    </a:cubicBezTo>
                    <a:cubicBezTo>
                      <a:pt x="-5747" y="103843"/>
                      <a:pt x="-5016" y="160872"/>
                      <a:pt x="16918" y="215706"/>
                    </a:cubicBezTo>
                    <a:cubicBezTo>
                      <a:pt x="28616" y="244951"/>
                      <a:pt x="52743" y="260305"/>
                      <a:pt x="85644" y="261036"/>
                    </a:cubicBezTo>
                    <a:cubicBezTo>
                      <a:pt x="120007" y="261767"/>
                      <a:pt x="144135" y="245682"/>
                      <a:pt x="158757" y="216437"/>
                    </a:cubicBezTo>
                    <a:cubicBezTo>
                      <a:pt x="171917" y="189385"/>
                      <a:pt x="175573" y="160872"/>
                      <a:pt x="174111" y="130895"/>
                    </a:cubicBezTo>
                    <a:cubicBezTo>
                      <a:pt x="176304" y="103843"/>
                      <a:pt x="172649" y="77522"/>
                      <a:pt x="162413" y="51933"/>
                    </a:cubicBezTo>
                    <a:close/>
                    <a:moveTo>
                      <a:pt x="130974" y="202546"/>
                    </a:moveTo>
                    <a:cubicBezTo>
                      <a:pt x="122932" y="220093"/>
                      <a:pt x="111234" y="232522"/>
                      <a:pt x="90031" y="232522"/>
                    </a:cubicBezTo>
                    <a:cubicBezTo>
                      <a:pt x="69559" y="232522"/>
                      <a:pt x="55668" y="223018"/>
                      <a:pt x="48356" y="203277"/>
                    </a:cubicBezTo>
                    <a:cubicBezTo>
                      <a:pt x="30809" y="155023"/>
                      <a:pt x="30809" y="106037"/>
                      <a:pt x="47625" y="57782"/>
                    </a:cubicBezTo>
                    <a:cubicBezTo>
                      <a:pt x="54205" y="39504"/>
                      <a:pt x="67366" y="26343"/>
                      <a:pt x="87838" y="26343"/>
                    </a:cubicBezTo>
                    <a:cubicBezTo>
                      <a:pt x="109771" y="25612"/>
                      <a:pt x="122932" y="39504"/>
                      <a:pt x="130974" y="59244"/>
                    </a:cubicBezTo>
                    <a:cubicBezTo>
                      <a:pt x="141210" y="82640"/>
                      <a:pt x="139017" y="106768"/>
                      <a:pt x="140479" y="130895"/>
                    </a:cubicBezTo>
                    <a:cubicBezTo>
                      <a:pt x="139017" y="155023"/>
                      <a:pt x="140479" y="179881"/>
                      <a:pt x="130974" y="202546"/>
                    </a:cubicBezTo>
                    <a:close/>
                  </a:path>
                </a:pathLst>
              </a:custGeom>
              <a:solidFill>
                <a:srgbClr val="030303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55">
                <a:extLst>
                  <a:ext uri="{FF2B5EF4-FFF2-40B4-BE49-F238E27FC236}">
                    <a16:creationId xmlns:a16="http://schemas.microsoft.com/office/drawing/2014/main" id="{7112F4CF-72E8-4001-910E-4769C8F546E5}"/>
                  </a:ext>
                </a:extLst>
              </p:cNvPr>
              <p:cNvSpPr/>
              <p:nvPr/>
            </p:nvSpPr>
            <p:spPr>
              <a:xfrm>
                <a:off x="3021322" y="5003123"/>
                <a:ext cx="168160" cy="255896"/>
              </a:xfrm>
              <a:custGeom>
                <a:avLst/>
                <a:gdLst>
                  <a:gd name="connsiteX0" fmla="*/ 160393 w 168159"/>
                  <a:gd name="connsiteY0" fmla="*/ 49717 h 255895"/>
                  <a:gd name="connsiteX1" fmla="*/ 86549 w 168159"/>
                  <a:gd name="connsiteY1" fmla="*/ 0 h 255895"/>
                  <a:gd name="connsiteX2" fmla="*/ 14167 w 168159"/>
                  <a:gd name="connsiteY2" fmla="*/ 51179 h 255895"/>
                  <a:gd name="connsiteX3" fmla="*/ 14898 w 168159"/>
                  <a:gd name="connsiteY3" fmla="*/ 212028 h 255895"/>
                  <a:gd name="connsiteX4" fmla="*/ 88742 w 168159"/>
                  <a:gd name="connsiteY4" fmla="*/ 261744 h 255895"/>
                  <a:gd name="connsiteX5" fmla="*/ 160393 w 168159"/>
                  <a:gd name="connsiteY5" fmla="*/ 214221 h 255895"/>
                  <a:gd name="connsiteX6" fmla="*/ 173553 w 168159"/>
                  <a:gd name="connsiteY6" fmla="*/ 132335 h 255895"/>
                  <a:gd name="connsiteX7" fmla="*/ 160393 w 168159"/>
                  <a:gd name="connsiteY7" fmla="*/ 49717 h 255895"/>
                  <a:gd name="connsiteX8" fmla="*/ 127492 w 168159"/>
                  <a:gd name="connsiteY8" fmla="*/ 207641 h 255895"/>
                  <a:gd name="connsiteX9" fmla="*/ 88011 w 168159"/>
                  <a:gd name="connsiteY9" fmla="*/ 233962 h 255895"/>
                  <a:gd name="connsiteX10" fmla="*/ 48530 w 168159"/>
                  <a:gd name="connsiteY10" fmla="*/ 206910 h 255895"/>
                  <a:gd name="connsiteX11" fmla="*/ 34639 w 168159"/>
                  <a:gd name="connsiteY11" fmla="*/ 127948 h 255895"/>
                  <a:gd name="connsiteX12" fmla="*/ 48530 w 168159"/>
                  <a:gd name="connsiteY12" fmla="*/ 54104 h 255895"/>
                  <a:gd name="connsiteX13" fmla="*/ 88011 w 168159"/>
                  <a:gd name="connsiteY13" fmla="*/ 27783 h 255895"/>
                  <a:gd name="connsiteX14" fmla="*/ 127492 w 168159"/>
                  <a:gd name="connsiteY14" fmla="*/ 54835 h 255895"/>
                  <a:gd name="connsiteX15" fmla="*/ 127492 w 168159"/>
                  <a:gd name="connsiteY15" fmla="*/ 207641 h 255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8159" h="255895">
                    <a:moveTo>
                      <a:pt x="160393" y="49717"/>
                    </a:moveTo>
                    <a:cubicBezTo>
                      <a:pt x="145770" y="17547"/>
                      <a:pt x="121643" y="0"/>
                      <a:pt x="86549" y="0"/>
                    </a:cubicBezTo>
                    <a:cubicBezTo>
                      <a:pt x="50723" y="0"/>
                      <a:pt x="25134" y="19010"/>
                      <a:pt x="14167" y="51179"/>
                    </a:cubicBezTo>
                    <a:cubicBezTo>
                      <a:pt x="-4842" y="104552"/>
                      <a:pt x="-4842" y="158655"/>
                      <a:pt x="14898" y="212028"/>
                    </a:cubicBezTo>
                    <a:cubicBezTo>
                      <a:pt x="27327" y="244929"/>
                      <a:pt x="53648" y="261744"/>
                      <a:pt x="88742" y="261744"/>
                    </a:cubicBezTo>
                    <a:cubicBezTo>
                      <a:pt x="122374" y="261014"/>
                      <a:pt x="145770" y="244929"/>
                      <a:pt x="160393" y="214221"/>
                    </a:cubicBezTo>
                    <a:cubicBezTo>
                      <a:pt x="172822" y="187901"/>
                      <a:pt x="174284" y="160118"/>
                      <a:pt x="173553" y="132335"/>
                    </a:cubicBezTo>
                    <a:cubicBezTo>
                      <a:pt x="173553" y="103821"/>
                      <a:pt x="172091" y="76038"/>
                      <a:pt x="160393" y="49717"/>
                    </a:cubicBezTo>
                    <a:close/>
                    <a:moveTo>
                      <a:pt x="127492" y="207641"/>
                    </a:moveTo>
                    <a:cubicBezTo>
                      <a:pt x="120912" y="224457"/>
                      <a:pt x="107752" y="234693"/>
                      <a:pt x="88011" y="233962"/>
                    </a:cubicBezTo>
                    <a:cubicBezTo>
                      <a:pt x="68271" y="233962"/>
                      <a:pt x="55841" y="223726"/>
                      <a:pt x="48530" y="206910"/>
                    </a:cubicBezTo>
                    <a:cubicBezTo>
                      <a:pt x="37563" y="182052"/>
                      <a:pt x="36101" y="155731"/>
                      <a:pt x="34639" y="127948"/>
                    </a:cubicBezTo>
                    <a:cubicBezTo>
                      <a:pt x="36832" y="103090"/>
                      <a:pt x="37563" y="77500"/>
                      <a:pt x="48530" y="54104"/>
                    </a:cubicBezTo>
                    <a:cubicBezTo>
                      <a:pt x="56572" y="37288"/>
                      <a:pt x="69002" y="27783"/>
                      <a:pt x="88011" y="27783"/>
                    </a:cubicBezTo>
                    <a:cubicBezTo>
                      <a:pt x="107752" y="27783"/>
                      <a:pt x="120912" y="37288"/>
                      <a:pt x="127492" y="54835"/>
                    </a:cubicBezTo>
                    <a:cubicBezTo>
                      <a:pt x="146501" y="105283"/>
                      <a:pt x="146501" y="156462"/>
                      <a:pt x="127492" y="207641"/>
                    </a:cubicBezTo>
                    <a:close/>
                  </a:path>
                </a:pathLst>
              </a:custGeom>
              <a:solidFill>
                <a:srgbClr val="030303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51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65498E-A38A-4647-B4D6-30150D2AD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EF4AD5-7571-4896-8082-A2839F811F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F4E494-1DE6-471F-9F5E-14AC7BF9E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3FCE0-8E12-46DF-AB4A-F04D6E26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User Centered Focus</a:t>
            </a:r>
            <a:endParaRPr lang="ko-KR" alt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FE35D30-4887-4447-B245-AA806D6F8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105153"/>
              </p:ext>
            </p:extLst>
          </p:nvPr>
        </p:nvGraphicFramePr>
        <p:xfrm>
          <a:off x="609600" y="1527048"/>
          <a:ext cx="10972800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그래픽 6" descr="닫기">
            <a:extLst>
              <a:ext uri="{FF2B5EF4-FFF2-40B4-BE49-F238E27FC236}">
                <a16:creationId xmlns:a16="http://schemas.microsoft.com/office/drawing/2014/main" id="{BAE17CAA-F8F4-4C39-B5C7-03EBC72F3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8833" y="27788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FBC51F1-8A6A-4A04-9DFF-1DB64F843F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4A4CCBA-1915-4D08-9174-D87D3D1E0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6ABE160-28C9-4DED-A5A0-F5B40D528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AB650B4-7793-4B8A-924A-3AC1B59EA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11E7A00-20B2-4C05-BFAB-4266547DDA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200390B-58C9-43F1-9125-C16D2B0EE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7A65F94-E584-4AC1-B61E-87C7C91C4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94829A0-54A5-4698-81FF-F9C8E58D74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EB2252F-BCFF-41A5-817D-1BE26558D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5C21FA3-345B-49F4-86BF-4113C364F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634A6B-BF7F-4803-8A1D-505181CBB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486412B-F864-487F-B8ED-56A7D274B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BAE73-61EF-4014-ACEF-3467E34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User Inputted Data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F7B5FBC-D795-467D-8642-1AE494377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6511"/>
              </p:ext>
            </p:extLst>
          </p:nvPr>
        </p:nvGraphicFramePr>
        <p:xfrm>
          <a:off x="609600" y="1527048"/>
          <a:ext cx="10972800" cy="459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7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3E987A-1FAF-4119-9E8B-32C163D84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D17303-7FDD-4BFE-8C95-68A8DD117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4AD6B1-3357-405F-927C-797C0CB3C7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A26BD2-33B5-45FD-A6A5-D3498ED98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DE90FD-3FD6-4290-AF8F-1F16FD04F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3C1DEC-33EF-4F6D-89AD-65D5D6827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0388FC-0ED7-4FFE-A2AE-A7B400D9CC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CC3565-0FA8-41F6-A79B-D30EAB700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90DF0D-9240-4D05-8E6F-70C93BB0A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1"/>
</p:tagLst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595</Words>
  <Application>Microsoft Office PowerPoint</Application>
  <PresentationFormat>와이드스크린</PresentationFormat>
  <Paragraphs>88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Candara</vt:lpstr>
      <vt:lpstr>Corbel</vt:lpstr>
      <vt:lpstr>Wingdings 3</vt:lpstr>
      <vt:lpstr>New_Education02</vt:lpstr>
      <vt:lpstr>PowerPoint 프레젠테이션</vt:lpstr>
      <vt:lpstr>Previous Research</vt:lpstr>
      <vt:lpstr>Problem Space</vt:lpstr>
      <vt:lpstr> Our decision</vt:lpstr>
      <vt:lpstr>Purpose of Visualisation</vt:lpstr>
      <vt:lpstr>Visual Integrity</vt:lpstr>
      <vt:lpstr>Storytelling Elements</vt:lpstr>
      <vt:lpstr>User Centered Focus</vt:lpstr>
      <vt:lpstr>User Inputted Data</vt:lpstr>
      <vt:lpstr>Interface Metaphor</vt:lpstr>
      <vt:lpstr>Provide Suggestions</vt:lpstr>
      <vt:lpstr>Not just graphs</vt:lpstr>
      <vt:lpstr>Mood Map</vt:lpstr>
      <vt:lpstr>Mood Map prototype</vt:lpstr>
      <vt:lpstr>Virtual Human Anatomy Model</vt:lpstr>
      <vt:lpstr>Virtual Anatomy Prototype</vt:lpstr>
      <vt:lpstr>Blood Graph</vt:lpstr>
      <vt:lpstr>Blood Graph Prototype</vt:lpstr>
      <vt:lpstr>Calendar</vt:lpstr>
      <vt:lpstr>Conclusion</vt:lpstr>
      <vt:lpstr>References of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Hyun Soo</dc:creator>
  <cp:lastModifiedBy>Jeon Hyun Soo</cp:lastModifiedBy>
  <cp:revision>3</cp:revision>
  <dcterms:created xsi:type="dcterms:W3CDTF">2020-06-15T03:32:37Z</dcterms:created>
  <dcterms:modified xsi:type="dcterms:W3CDTF">2020-06-15T05:17:25Z</dcterms:modified>
</cp:coreProperties>
</file>