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6B2A9-12EF-4EF2-A207-C86493E425CD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EC4BDD-9389-4F8A-94E3-217035F1B7E5}">
      <dgm:prSet/>
      <dgm:spPr/>
      <dgm:t>
        <a:bodyPr/>
        <a:lstStyle/>
        <a:p>
          <a:r>
            <a:rPr lang="en-US" dirty="0"/>
            <a:t>Our Mission Statement : Improving health data accessibility for patients.</a:t>
          </a:r>
        </a:p>
      </dgm:t>
    </dgm:pt>
    <dgm:pt modelId="{C2A5AAE7-F8B4-4F86-8C7F-545B4C1F300D}" type="parTrans" cxnId="{DFC70F64-716A-4CAB-99D5-B621503B0D20}">
      <dgm:prSet/>
      <dgm:spPr/>
      <dgm:t>
        <a:bodyPr/>
        <a:lstStyle/>
        <a:p>
          <a:endParaRPr lang="en-US"/>
        </a:p>
      </dgm:t>
    </dgm:pt>
    <dgm:pt modelId="{47358916-D8D0-4E58-B136-1BBA94C0F4E8}" type="sibTrans" cxnId="{DFC70F64-716A-4CAB-99D5-B621503B0D20}">
      <dgm:prSet/>
      <dgm:spPr/>
      <dgm:t>
        <a:bodyPr/>
        <a:lstStyle/>
        <a:p>
          <a:endParaRPr lang="en-US"/>
        </a:p>
      </dgm:t>
    </dgm:pt>
    <dgm:pt modelId="{8C2F6F95-A399-4663-8550-19A365A96E46}">
      <dgm:prSet/>
      <dgm:spPr/>
      <dgm:t>
        <a:bodyPr/>
        <a:lstStyle/>
        <a:p>
          <a:r>
            <a:rPr lang="en-US" dirty="0"/>
            <a:t>What is Accessibility?</a:t>
          </a:r>
        </a:p>
      </dgm:t>
    </dgm:pt>
    <dgm:pt modelId="{C81C7F9F-4CA0-4C0E-A0EE-C94A0E552081}" type="parTrans" cxnId="{4C03165E-66AE-4162-A249-F61AA8803247}">
      <dgm:prSet/>
      <dgm:spPr/>
      <dgm:t>
        <a:bodyPr/>
        <a:lstStyle/>
        <a:p>
          <a:endParaRPr lang="en-US"/>
        </a:p>
      </dgm:t>
    </dgm:pt>
    <dgm:pt modelId="{6AD29F18-3DE4-412E-8EFE-02AD303CF493}" type="sibTrans" cxnId="{4C03165E-66AE-4162-A249-F61AA8803247}">
      <dgm:prSet/>
      <dgm:spPr/>
      <dgm:t>
        <a:bodyPr/>
        <a:lstStyle/>
        <a:p>
          <a:endParaRPr lang="en-US"/>
        </a:p>
      </dgm:t>
    </dgm:pt>
    <dgm:pt modelId="{ADD7A260-E244-4F7A-95CC-A18418589069}">
      <dgm:prSet/>
      <dgm:spPr/>
      <dgm:t>
        <a:bodyPr/>
        <a:lstStyle/>
        <a:p>
          <a:r>
            <a:rPr lang="en-US" dirty="0"/>
            <a:t>Different to Availability</a:t>
          </a:r>
        </a:p>
      </dgm:t>
    </dgm:pt>
    <dgm:pt modelId="{1022B184-6A4C-4F97-9C03-1198DF882FAD}" type="parTrans" cxnId="{AC294B99-EAFA-4112-B173-ED8A6B82A60D}">
      <dgm:prSet/>
      <dgm:spPr/>
      <dgm:t>
        <a:bodyPr/>
        <a:lstStyle/>
        <a:p>
          <a:endParaRPr lang="en-US"/>
        </a:p>
      </dgm:t>
    </dgm:pt>
    <dgm:pt modelId="{1D26A0BB-4AA2-473B-8B8A-C27246E059EA}" type="sibTrans" cxnId="{AC294B99-EAFA-4112-B173-ED8A6B82A60D}">
      <dgm:prSet/>
      <dgm:spPr/>
      <dgm:t>
        <a:bodyPr/>
        <a:lstStyle/>
        <a:p>
          <a:endParaRPr lang="en-US"/>
        </a:p>
      </dgm:t>
    </dgm:pt>
    <dgm:pt modelId="{DDDE5775-56E6-458F-9107-AFEA12F75F10}">
      <dgm:prSet/>
      <dgm:spPr/>
      <dgm:t>
        <a:bodyPr/>
        <a:lstStyle/>
        <a:p>
          <a:r>
            <a:rPr lang="en-US" dirty="0"/>
            <a:t>Not only available but understandable</a:t>
          </a:r>
        </a:p>
      </dgm:t>
    </dgm:pt>
    <dgm:pt modelId="{BF85C0D0-177C-40A2-B993-EF956C0341A9}" type="parTrans" cxnId="{BB9A21CC-9F67-4AC8-BF53-2785D890CA2A}">
      <dgm:prSet/>
      <dgm:spPr/>
      <dgm:t>
        <a:bodyPr/>
        <a:lstStyle/>
        <a:p>
          <a:endParaRPr lang="en-US"/>
        </a:p>
      </dgm:t>
    </dgm:pt>
    <dgm:pt modelId="{C1F02232-21AA-41B3-98BB-4B0FF993F3E9}" type="sibTrans" cxnId="{BB9A21CC-9F67-4AC8-BF53-2785D890CA2A}">
      <dgm:prSet/>
      <dgm:spPr/>
      <dgm:t>
        <a:bodyPr/>
        <a:lstStyle/>
        <a:p>
          <a:endParaRPr lang="en-US"/>
        </a:p>
      </dgm:t>
    </dgm:pt>
    <dgm:pt modelId="{564FC863-BCA7-4E13-BEED-217153BA9AA6}">
      <dgm:prSet/>
      <dgm:spPr/>
      <dgm:t>
        <a:bodyPr/>
        <a:lstStyle/>
        <a:p>
          <a:r>
            <a:rPr lang="en-US" dirty="0"/>
            <a:t>Clearly presented suiting patients’ level of comprehension</a:t>
          </a:r>
        </a:p>
      </dgm:t>
    </dgm:pt>
    <dgm:pt modelId="{DBEF5077-0486-4245-AC02-24E2B362EF59}" type="parTrans" cxnId="{0786CA43-345E-43D6-8CFD-877502602CEE}">
      <dgm:prSet/>
      <dgm:spPr/>
      <dgm:t>
        <a:bodyPr/>
        <a:lstStyle/>
        <a:p>
          <a:endParaRPr lang="en-US"/>
        </a:p>
      </dgm:t>
    </dgm:pt>
    <dgm:pt modelId="{A0D6AFEC-1C58-494C-80DB-C4AEC2F13398}" type="sibTrans" cxnId="{0786CA43-345E-43D6-8CFD-877502602CEE}">
      <dgm:prSet/>
      <dgm:spPr/>
      <dgm:t>
        <a:bodyPr/>
        <a:lstStyle/>
        <a:p>
          <a:endParaRPr lang="en-US"/>
        </a:p>
      </dgm:t>
    </dgm:pt>
    <dgm:pt modelId="{5FEDCD98-28EA-4A90-B58B-B4D59BC0D87E}" type="pres">
      <dgm:prSet presAssocID="{2526B2A9-12EF-4EF2-A207-C86493E425CD}" presName="Name0" presStyleCnt="0">
        <dgm:presLayoutVars>
          <dgm:dir/>
          <dgm:animLvl val="lvl"/>
          <dgm:resizeHandles val="exact"/>
        </dgm:presLayoutVars>
      </dgm:prSet>
      <dgm:spPr/>
    </dgm:pt>
    <dgm:pt modelId="{C91EA068-84FA-4CEF-8704-95C2AD84256B}" type="pres">
      <dgm:prSet presAssocID="{8C2F6F95-A399-4663-8550-19A365A96E46}" presName="boxAndChildren" presStyleCnt="0"/>
      <dgm:spPr/>
    </dgm:pt>
    <dgm:pt modelId="{41AEF2B7-0CC9-4C7A-ABA4-78E003E768D2}" type="pres">
      <dgm:prSet presAssocID="{8C2F6F95-A399-4663-8550-19A365A96E46}" presName="parentTextBox" presStyleLbl="node1" presStyleIdx="0" presStyleCnt="2"/>
      <dgm:spPr/>
    </dgm:pt>
    <dgm:pt modelId="{24915385-1C3D-44A3-98FB-4400DB0C65CF}" type="pres">
      <dgm:prSet presAssocID="{8C2F6F95-A399-4663-8550-19A365A96E46}" presName="entireBox" presStyleLbl="node1" presStyleIdx="0" presStyleCnt="2"/>
      <dgm:spPr/>
    </dgm:pt>
    <dgm:pt modelId="{918CE84F-3141-47A7-BB0D-C2350620B521}" type="pres">
      <dgm:prSet presAssocID="{8C2F6F95-A399-4663-8550-19A365A96E46}" presName="descendantBox" presStyleCnt="0"/>
      <dgm:spPr/>
    </dgm:pt>
    <dgm:pt modelId="{CDEE11BD-9144-4630-A001-D0CC19A749A2}" type="pres">
      <dgm:prSet presAssocID="{ADD7A260-E244-4F7A-95CC-A18418589069}" presName="childTextBox" presStyleLbl="fgAccFollowNode1" presStyleIdx="0" presStyleCnt="3">
        <dgm:presLayoutVars>
          <dgm:bulletEnabled val="1"/>
        </dgm:presLayoutVars>
      </dgm:prSet>
      <dgm:spPr/>
    </dgm:pt>
    <dgm:pt modelId="{FE01EF5E-4271-4D6F-B164-514552BE7583}" type="pres">
      <dgm:prSet presAssocID="{DDDE5775-56E6-458F-9107-AFEA12F75F10}" presName="childTextBox" presStyleLbl="fgAccFollowNode1" presStyleIdx="1" presStyleCnt="3">
        <dgm:presLayoutVars>
          <dgm:bulletEnabled val="1"/>
        </dgm:presLayoutVars>
      </dgm:prSet>
      <dgm:spPr/>
    </dgm:pt>
    <dgm:pt modelId="{ADB03C98-B9C2-4583-9504-4CDCE2444217}" type="pres">
      <dgm:prSet presAssocID="{564FC863-BCA7-4E13-BEED-217153BA9AA6}" presName="childTextBox" presStyleLbl="fgAccFollowNode1" presStyleIdx="2" presStyleCnt="3">
        <dgm:presLayoutVars>
          <dgm:bulletEnabled val="1"/>
        </dgm:presLayoutVars>
      </dgm:prSet>
      <dgm:spPr/>
    </dgm:pt>
    <dgm:pt modelId="{C461F7AE-E6DC-41EF-9868-4E4EE2684C13}" type="pres">
      <dgm:prSet presAssocID="{47358916-D8D0-4E58-B136-1BBA94C0F4E8}" presName="sp" presStyleCnt="0"/>
      <dgm:spPr/>
    </dgm:pt>
    <dgm:pt modelId="{B2F5A7BD-FAC9-4E9E-8A84-83EB5388213C}" type="pres">
      <dgm:prSet presAssocID="{D9EC4BDD-9389-4F8A-94E3-217035F1B7E5}" presName="arrowAndChildren" presStyleCnt="0"/>
      <dgm:spPr/>
    </dgm:pt>
    <dgm:pt modelId="{D2ADEBB6-4D19-4334-A54F-E21B293D1990}" type="pres">
      <dgm:prSet presAssocID="{D9EC4BDD-9389-4F8A-94E3-217035F1B7E5}" presName="parentTextArrow" presStyleLbl="node1" presStyleIdx="1" presStyleCnt="2"/>
      <dgm:spPr/>
    </dgm:pt>
  </dgm:ptLst>
  <dgm:cxnLst>
    <dgm:cxn modelId="{002BA90F-70B4-467B-8FD5-8E08E32BEF7C}" type="presOf" srcId="{8C2F6F95-A399-4663-8550-19A365A96E46}" destId="{24915385-1C3D-44A3-98FB-4400DB0C65CF}" srcOrd="1" destOrd="0" presId="urn:microsoft.com/office/officeart/2005/8/layout/process4"/>
    <dgm:cxn modelId="{5055181D-46AE-481A-A331-4E475E8E2E2E}" type="presOf" srcId="{ADD7A260-E244-4F7A-95CC-A18418589069}" destId="{CDEE11BD-9144-4630-A001-D0CC19A749A2}" srcOrd="0" destOrd="0" presId="urn:microsoft.com/office/officeart/2005/8/layout/process4"/>
    <dgm:cxn modelId="{8B3E6A5B-3178-484E-A22B-D1C003EFA9BA}" type="presOf" srcId="{DDDE5775-56E6-458F-9107-AFEA12F75F10}" destId="{FE01EF5E-4271-4D6F-B164-514552BE7583}" srcOrd="0" destOrd="0" presId="urn:microsoft.com/office/officeart/2005/8/layout/process4"/>
    <dgm:cxn modelId="{4C03165E-66AE-4162-A249-F61AA8803247}" srcId="{2526B2A9-12EF-4EF2-A207-C86493E425CD}" destId="{8C2F6F95-A399-4663-8550-19A365A96E46}" srcOrd="1" destOrd="0" parTransId="{C81C7F9F-4CA0-4C0E-A0EE-C94A0E552081}" sibTransId="{6AD29F18-3DE4-412E-8EFE-02AD303CF493}"/>
    <dgm:cxn modelId="{0786CA43-345E-43D6-8CFD-877502602CEE}" srcId="{8C2F6F95-A399-4663-8550-19A365A96E46}" destId="{564FC863-BCA7-4E13-BEED-217153BA9AA6}" srcOrd="2" destOrd="0" parTransId="{DBEF5077-0486-4245-AC02-24E2B362EF59}" sibTransId="{A0D6AFEC-1C58-494C-80DB-C4AEC2F13398}"/>
    <dgm:cxn modelId="{DFC70F64-716A-4CAB-99D5-B621503B0D20}" srcId="{2526B2A9-12EF-4EF2-A207-C86493E425CD}" destId="{D9EC4BDD-9389-4F8A-94E3-217035F1B7E5}" srcOrd="0" destOrd="0" parTransId="{C2A5AAE7-F8B4-4F86-8C7F-545B4C1F300D}" sibTransId="{47358916-D8D0-4E58-B136-1BBA94C0F4E8}"/>
    <dgm:cxn modelId="{65FAB750-F300-4F40-8A70-893BF40C75BB}" type="presOf" srcId="{564FC863-BCA7-4E13-BEED-217153BA9AA6}" destId="{ADB03C98-B9C2-4583-9504-4CDCE2444217}" srcOrd="0" destOrd="0" presId="urn:microsoft.com/office/officeart/2005/8/layout/process4"/>
    <dgm:cxn modelId="{11B33B99-D255-4576-9911-ED487A8C6488}" type="presOf" srcId="{8C2F6F95-A399-4663-8550-19A365A96E46}" destId="{41AEF2B7-0CC9-4C7A-ABA4-78E003E768D2}" srcOrd="0" destOrd="0" presId="urn:microsoft.com/office/officeart/2005/8/layout/process4"/>
    <dgm:cxn modelId="{AC294B99-EAFA-4112-B173-ED8A6B82A60D}" srcId="{8C2F6F95-A399-4663-8550-19A365A96E46}" destId="{ADD7A260-E244-4F7A-95CC-A18418589069}" srcOrd="0" destOrd="0" parTransId="{1022B184-6A4C-4F97-9C03-1198DF882FAD}" sibTransId="{1D26A0BB-4AA2-473B-8B8A-C27246E059EA}"/>
    <dgm:cxn modelId="{D58D3EBA-B483-43BB-92B7-0EB7370CF9E0}" type="presOf" srcId="{2526B2A9-12EF-4EF2-A207-C86493E425CD}" destId="{5FEDCD98-28EA-4A90-B58B-B4D59BC0D87E}" srcOrd="0" destOrd="0" presId="urn:microsoft.com/office/officeart/2005/8/layout/process4"/>
    <dgm:cxn modelId="{BB9A21CC-9F67-4AC8-BF53-2785D890CA2A}" srcId="{8C2F6F95-A399-4663-8550-19A365A96E46}" destId="{DDDE5775-56E6-458F-9107-AFEA12F75F10}" srcOrd="1" destOrd="0" parTransId="{BF85C0D0-177C-40A2-B993-EF956C0341A9}" sibTransId="{C1F02232-21AA-41B3-98BB-4B0FF993F3E9}"/>
    <dgm:cxn modelId="{F9BC4CDF-8BE1-4BDF-9691-69A01CE331D7}" type="presOf" srcId="{D9EC4BDD-9389-4F8A-94E3-217035F1B7E5}" destId="{D2ADEBB6-4D19-4334-A54F-E21B293D1990}" srcOrd="0" destOrd="0" presId="urn:microsoft.com/office/officeart/2005/8/layout/process4"/>
    <dgm:cxn modelId="{2A070C15-B36C-413F-A50D-DF4CB01372C6}" type="presParOf" srcId="{5FEDCD98-28EA-4A90-B58B-B4D59BC0D87E}" destId="{C91EA068-84FA-4CEF-8704-95C2AD84256B}" srcOrd="0" destOrd="0" presId="urn:microsoft.com/office/officeart/2005/8/layout/process4"/>
    <dgm:cxn modelId="{95ED4FEA-C302-4F58-8B09-12BAA02F5FE5}" type="presParOf" srcId="{C91EA068-84FA-4CEF-8704-95C2AD84256B}" destId="{41AEF2B7-0CC9-4C7A-ABA4-78E003E768D2}" srcOrd="0" destOrd="0" presId="urn:microsoft.com/office/officeart/2005/8/layout/process4"/>
    <dgm:cxn modelId="{CA88E76D-5713-4554-8F97-B8C21E6911E4}" type="presParOf" srcId="{C91EA068-84FA-4CEF-8704-95C2AD84256B}" destId="{24915385-1C3D-44A3-98FB-4400DB0C65CF}" srcOrd="1" destOrd="0" presId="urn:microsoft.com/office/officeart/2005/8/layout/process4"/>
    <dgm:cxn modelId="{B49EAB97-95D2-43A5-8781-59062142D88B}" type="presParOf" srcId="{C91EA068-84FA-4CEF-8704-95C2AD84256B}" destId="{918CE84F-3141-47A7-BB0D-C2350620B521}" srcOrd="2" destOrd="0" presId="urn:microsoft.com/office/officeart/2005/8/layout/process4"/>
    <dgm:cxn modelId="{9D603CC6-0491-4FE0-A308-89EFE8761EDA}" type="presParOf" srcId="{918CE84F-3141-47A7-BB0D-C2350620B521}" destId="{CDEE11BD-9144-4630-A001-D0CC19A749A2}" srcOrd="0" destOrd="0" presId="urn:microsoft.com/office/officeart/2005/8/layout/process4"/>
    <dgm:cxn modelId="{624F422F-AD84-4838-B118-3814BDFF458A}" type="presParOf" srcId="{918CE84F-3141-47A7-BB0D-C2350620B521}" destId="{FE01EF5E-4271-4D6F-B164-514552BE7583}" srcOrd="1" destOrd="0" presId="urn:microsoft.com/office/officeart/2005/8/layout/process4"/>
    <dgm:cxn modelId="{32A285A6-EA9C-4B27-8E43-8965934448F4}" type="presParOf" srcId="{918CE84F-3141-47A7-BB0D-C2350620B521}" destId="{ADB03C98-B9C2-4583-9504-4CDCE2444217}" srcOrd="2" destOrd="0" presId="urn:microsoft.com/office/officeart/2005/8/layout/process4"/>
    <dgm:cxn modelId="{1177EBBD-9897-432A-807A-5198795BC4EB}" type="presParOf" srcId="{5FEDCD98-28EA-4A90-B58B-B4D59BC0D87E}" destId="{C461F7AE-E6DC-41EF-9868-4E4EE2684C13}" srcOrd="1" destOrd="0" presId="urn:microsoft.com/office/officeart/2005/8/layout/process4"/>
    <dgm:cxn modelId="{7FD9C3A6-0BD9-41B4-A9DB-69068646CE15}" type="presParOf" srcId="{5FEDCD98-28EA-4A90-B58B-B4D59BC0D87E}" destId="{B2F5A7BD-FAC9-4E9E-8A84-83EB5388213C}" srcOrd="2" destOrd="0" presId="urn:microsoft.com/office/officeart/2005/8/layout/process4"/>
    <dgm:cxn modelId="{090C77EE-BD4C-406D-9298-8866D8F68C93}" type="presParOf" srcId="{B2F5A7BD-FAC9-4E9E-8A84-83EB5388213C}" destId="{D2ADEBB6-4D19-4334-A54F-E21B293D199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319192-5E7D-4455-9668-84CB3E8BC1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44B276-267F-4431-852A-61B37A2435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While a patient’s medical records may be available to them, they may not be accessible or understandable</a:t>
          </a:r>
        </a:p>
      </dgm:t>
    </dgm:pt>
    <dgm:pt modelId="{63416291-5AE5-4050-BCD3-987E203CCBA7}" type="parTrans" cxnId="{C38935EA-5948-4E60-B319-2D26896E7F43}">
      <dgm:prSet/>
      <dgm:spPr/>
      <dgm:t>
        <a:bodyPr/>
        <a:lstStyle/>
        <a:p>
          <a:endParaRPr lang="en-US"/>
        </a:p>
      </dgm:t>
    </dgm:pt>
    <dgm:pt modelId="{90B7AF4B-A06A-4940-9C26-1FC894A23E54}" type="sibTrans" cxnId="{C38935EA-5948-4E60-B319-2D26896E7F43}">
      <dgm:prSet/>
      <dgm:spPr/>
      <dgm:t>
        <a:bodyPr/>
        <a:lstStyle/>
        <a:p>
          <a:endParaRPr lang="en-US"/>
        </a:p>
      </dgm:t>
    </dgm:pt>
    <dgm:pt modelId="{23D9ADA9-1769-4829-8BF0-6FAF4D8F12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It can be very beneficial if a patient understands their medical records/health data</a:t>
          </a:r>
        </a:p>
      </dgm:t>
    </dgm:pt>
    <dgm:pt modelId="{C3C6600C-AC51-46AB-B5D7-C905EB833744}" type="parTrans" cxnId="{DE561FF4-B4FB-438E-BC75-E7B6825B7B0E}">
      <dgm:prSet/>
      <dgm:spPr/>
      <dgm:t>
        <a:bodyPr/>
        <a:lstStyle/>
        <a:p>
          <a:endParaRPr lang="en-US"/>
        </a:p>
      </dgm:t>
    </dgm:pt>
    <dgm:pt modelId="{DCAB6AA2-38B0-4325-A4C0-B8DF8215039F}" type="sibTrans" cxnId="{DE561FF4-B4FB-438E-BC75-E7B6825B7B0E}">
      <dgm:prSet/>
      <dgm:spPr/>
      <dgm:t>
        <a:bodyPr/>
        <a:lstStyle/>
        <a:p>
          <a:endParaRPr lang="en-US"/>
        </a:p>
      </dgm:t>
    </dgm:pt>
    <dgm:pt modelId="{A826CF58-D5F8-4ECE-991F-571CCAD13E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Data visualisation was found to be a powerful tool that could be utilised to increase the understanding for patients</a:t>
          </a:r>
        </a:p>
      </dgm:t>
    </dgm:pt>
    <dgm:pt modelId="{0E8373DB-BA01-4E3C-A964-4BC0F073C018}" type="parTrans" cxnId="{8E0D6B19-916C-4EC5-B0AF-A39D5F4B1162}">
      <dgm:prSet/>
      <dgm:spPr/>
      <dgm:t>
        <a:bodyPr/>
        <a:lstStyle/>
        <a:p>
          <a:endParaRPr lang="en-US"/>
        </a:p>
      </dgm:t>
    </dgm:pt>
    <dgm:pt modelId="{FAED186A-4357-4033-90F5-B515716F8480}" type="sibTrans" cxnId="{8E0D6B19-916C-4EC5-B0AF-A39D5F4B1162}">
      <dgm:prSet/>
      <dgm:spPr/>
      <dgm:t>
        <a:bodyPr/>
        <a:lstStyle/>
        <a:p>
          <a:endParaRPr lang="en-US"/>
        </a:p>
      </dgm:t>
    </dgm:pt>
    <dgm:pt modelId="{7FD4728B-E452-4A58-8ADA-8D817F955E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Concerns on privacy and security of medical records and health data. </a:t>
          </a:r>
        </a:p>
        <a:p>
          <a:pPr>
            <a:lnSpc>
              <a:spcPct val="100000"/>
            </a:lnSpc>
          </a:pPr>
          <a:r>
            <a:rPr lang="en-US" sz="1800"/>
            <a:t>Sensitive Data.</a:t>
          </a:r>
        </a:p>
      </dgm:t>
    </dgm:pt>
    <dgm:pt modelId="{14F596FB-F0C3-49FC-A458-B9806CE90E00}" type="parTrans" cxnId="{41A2989F-82D2-4151-A8E3-22F0BBF6D23A}">
      <dgm:prSet/>
      <dgm:spPr/>
      <dgm:t>
        <a:bodyPr/>
        <a:lstStyle/>
        <a:p>
          <a:endParaRPr lang="en-US"/>
        </a:p>
      </dgm:t>
    </dgm:pt>
    <dgm:pt modelId="{47644BD6-3E82-42BC-AF73-4BEDA5D6B3A3}" type="sibTrans" cxnId="{41A2989F-82D2-4151-A8E3-22F0BBF6D23A}">
      <dgm:prSet/>
      <dgm:spPr/>
      <dgm:t>
        <a:bodyPr/>
        <a:lstStyle/>
        <a:p>
          <a:endParaRPr lang="en-US"/>
        </a:p>
      </dgm:t>
    </dgm:pt>
    <dgm:pt modelId="{CC740097-0146-4245-8A9E-6773AB0B4FB9}" type="pres">
      <dgm:prSet presAssocID="{F8319192-5E7D-4455-9668-84CB3E8BC176}" presName="root" presStyleCnt="0">
        <dgm:presLayoutVars>
          <dgm:dir/>
          <dgm:resizeHandles val="exact"/>
        </dgm:presLayoutVars>
      </dgm:prSet>
      <dgm:spPr/>
    </dgm:pt>
    <dgm:pt modelId="{4D7C46EA-65DE-46BA-8A07-62C85DD68875}" type="pres">
      <dgm:prSet presAssocID="{A844B276-267F-4431-852A-61B37A243545}" presName="compNode" presStyleCnt="0"/>
      <dgm:spPr/>
    </dgm:pt>
    <dgm:pt modelId="{10A708B7-0D7D-4F00-9739-6FBBC6EE2F8A}" type="pres">
      <dgm:prSet presAssocID="{A844B276-267F-4431-852A-61B37A243545}" presName="bgRect" presStyleLbl="bgShp" presStyleIdx="0" presStyleCnt="4"/>
      <dgm:spPr/>
    </dgm:pt>
    <dgm:pt modelId="{5ACCD6B7-6824-4861-9A3A-01C982677DF7}" type="pres">
      <dgm:prSet presAssocID="{A844B276-267F-4431-852A-61B37A2435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사용자"/>
        </a:ext>
      </dgm:extLst>
    </dgm:pt>
    <dgm:pt modelId="{1812F5A1-CA60-41D3-8A6F-4217500FD997}" type="pres">
      <dgm:prSet presAssocID="{A844B276-267F-4431-852A-61B37A243545}" presName="spaceRect" presStyleCnt="0"/>
      <dgm:spPr/>
    </dgm:pt>
    <dgm:pt modelId="{3DD4B6B0-3E49-492C-B982-42B83FC90819}" type="pres">
      <dgm:prSet presAssocID="{A844B276-267F-4431-852A-61B37A243545}" presName="parTx" presStyleLbl="revTx" presStyleIdx="0" presStyleCnt="4">
        <dgm:presLayoutVars>
          <dgm:chMax val="0"/>
          <dgm:chPref val="0"/>
        </dgm:presLayoutVars>
      </dgm:prSet>
      <dgm:spPr/>
    </dgm:pt>
    <dgm:pt modelId="{C83B5E95-7731-4DB7-8D7D-8400B973E3E8}" type="pres">
      <dgm:prSet presAssocID="{90B7AF4B-A06A-4940-9C26-1FC894A23E54}" presName="sibTrans" presStyleCnt="0"/>
      <dgm:spPr/>
    </dgm:pt>
    <dgm:pt modelId="{FA9C1467-0B9D-4BA1-A28D-4A93952AF1F3}" type="pres">
      <dgm:prSet presAssocID="{23D9ADA9-1769-4829-8BF0-6FAF4D8F1212}" presName="compNode" presStyleCnt="0"/>
      <dgm:spPr/>
    </dgm:pt>
    <dgm:pt modelId="{F689D0EF-6E3E-44BB-A11D-8A4A9F3AC9C0}" type="pres">
      <dgm:prSet presAssocID="{23D9ADA9-1769-4829-8BF0-6FAF4D8F1212}" presName="bgRect" presStyleLbl="bgShp" presStyleIdx="1" presStyleCnt="4"/>
      <dgm:spPr/>
    </dgm:pt>
    <dgm:pt modelId="{5510BB70-34B3-46DB-A0E5-287DD8091030}" type="pres">
      <dgm:prSet presAssocID="{23D9ADA9-1769-4829-8BF0-6FAF4D8F12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목록"/>
        </a:ext>
      </dgm:extLst>
    </dgm:pt>
    <dgm:pt modelId="{5FC68747-3427-4E78-9023-F43073445EBC}" type="pres">
      <dgm:prSet presAssocID="{23D9ADA9-1769-4829-8BF0-6FAF4D8F1212}" presName="spaceRect" presStyleCnt="0"/>
      <dgm:spPr/>
    </dgm:pt>
    <dgm:pt modelId="{3CB57865-9309-4A93-91CC-952DBEEF38FF}" type="pres">
      <dgm:prSet presAssocID="{23D9ADA9-1769-4829-8BF0-6FAF4D8F1212}" presName="parTx" presStyleLbl="revTx" presStyleIdx="1" presStyleCnt="4">
        <dgm:presLayoutVars>
          <dgm:chMax val="0"/>
          <dgm:chPref val="0"/>
        </dgm:presLayoutVars>
      </dgm:prSet>
      <dgm:spPr/>
    </dgm:pt>
    <dgm:pt modelId="{D337A859-33C7-4B7B-A613-556405D1E919}" type="pres">
      <dgm:prSet presAssocID="{DCAB6AA2-38B0-4325-A4C0-B8DF8215039F}" presName="sibTrans" presStyleCnt="0"/>
      <dgm:spPr/>
    </dgm:pt>
    <dgm:pt modelId="{F0AC8EE3-F52A-4E5F-97D7-02AEF9AED939}" type="pres">
      <dgm:prSet presAssocID="{A826CF58-D5F8-4ECE-991F-571CCAD13E90}" presName="compNode" presStyleCnt="0"/>
      <dgm:spPr/>
    </dgm:pt>
    <dgm:pt modelId="{F6F9ED00-8244-4C59-829B-8C222147B5F1}" type="pres">
      <dgm:prSet presAssocID="{A826CF58-D5F8-4ECE-991F-571CCAD13E90}" presName="bgRect" presStyleLbl="bgShp" presStyleIdx="2" presStyleCnt="4"/>
      <dgm:spPr/>
    </dgm:pt>
    <dgm:pt modelId="{F781DC98-31D5-4B39-B119-7C890E6194CC}" type="pres">
      <dgm:prSet presAssocID="{A826CF58-D5F8-4ECE-991F-571CCAD13E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2D3D8DF-1352-4B8E-B0D7-A32963191C4C}" type="pres">
      <dgm:prSet presAssocID="{A826CF58-D5F8-4ECE-991F-571CCAD13E90}" presName="spaceRect" presStyleCnt="0"/>
      <dgm:spPr/>
    </dgm:pt>
    <dgm:pt modelId="{F72A8E58-55E2-451D-AAE7-BFCC0A8920E7}" type="pres">
      <dgm:prSet presAssocID="{A826CF58-D5F8-4ECE-991F-571CCAD13E90}" presName="parTx" presStyleLbl="revTx" presStyleIdx="2" presStyleCnt="4">
        <dgm:presLayoutVars>
          <dgm:chMax val="0"/>
          <dgm:chPref val="0"/>
        </dgm:presLayoutVars>
      </dgm:prSet>
      <dgm:spPr/>
    </dgm:pt>
    <dgm:pt modelId="{F70F4EFE-3142-43E7-BC19-E0635C5CC18C}" type="pres">
      <dgm:prSet presAssocID="{FAED186A-4357-4033-90F5-B515716F8480}" presName="sibTrans" presStyleCnt="0"/>
      <dgm:spPr/>
    </dgm:pt>
    <dgm:pt modelId="{DC0D16B0-598A-42A1-985B-F9F32BFF42E0}" type="pres">
      <dgm:prSet presAssocID="{7FD4728B-E452-4A58-8ADA-8D817F955E45}" presName="compNode" presStyleCnt="0"/>
      <dgm:spPr/>
    </dgm:pt>
    <dgm:pt modelId="{9D212EEF-4166-42E0-B4AE-DE893BDB617D}" type="pres">
      <dgm:prSet presAssocID="{7FD4728B-E452-4A58-8ADA-8D817F955E45}" presName="bgRect" presStyleLbl="bgShp" presStyleIdx="3" presStyleCnt="4"/>
      <dgm:spPr/>
    </dgm:pt>
    <dgm:pt modelId="{FE38A426-163C-4A5C-AC1B-E837AFF5ACB2}" type="pres">
      <dgm:prSet presAssocID="{7FD4728B-E452-4A58-8ADA-8D817F955E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5A52626-75FC-4E63-9850-6B0F5DD08213}" type="pres">
      <dgm:prSet presAssocID="{7FD4728B-E452-4A58-8ADA-8D817F955E45}" presName="spaceRect" presStyleCnt="0"/>
      <dgm:spPr/>
    </dgm:pt>
    <dgm:pt modelId="{CA60FFB3-180E-4248-B0F2-102726CBB28E}" type="pres">
      <dgm:prSet presAssocID="{7FD4728B-E452-4A58-8ADA-8D817F955E4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0D6B19-916C-4EC5-B0AF-A39D5F4B1162}" srcId="{F8319192-5E7D-4455-9668-84CB3E8BC176}" destId="{A826CF58-D5F8-4ECE-991F-571CCAD13E90}" srcOrd="2" destOrd="0" parTransId="{0E8373DB-BA01-4E3C-A964-4BC0F073C018}" sibTransId="{FAED186A-4357-4033-90F5-B515716F8480}"/>
    <dgm:cxn modelId="{BB0BE02D-B9A3-48C8-96EE-B25406DFD95B}" type="presOf" srcId="{7FD4728B-E452-4A58-8ADA-8D817F955E45}" destId="{CA60FFB3-180E-4248-B0F2-102726CBB28E}" srcOrd="0" destOrd="0" presId="urn:microsoft.com/office/officeart/2018/2/layout/IconVerticalSolidList"/>
    <dgm:cxn modelId="{678E3C3D-FA24-47DB-93F3-94B582F1B966}" type="presOf" srcId="{F8319192-5E7D-4455-9668-84CB3E8BC176}" destId="{CC740097-0146-4245-8A9E-6773AB0B4FB9}" srcOrd="0" destOrd="0" presId="urn:microsoft.com/office/officeart/2018/2/layout/IconVerticalSolidList"/>
    <dgm:cxn modelId="{EDC9ED56-6D8B-404D-9E4A-CB253C5747D6}" type="presOf" srcId="{A844B276-267F-4431-852A-61B37A243545}" destId="{3DD4B6B0-3E49-492C-B982-42B83FC90819}" srcOrd="0" destOrd="0" presId="urn:microsoft.com/office/officeart/2018/2/layout/IconVerticalSolidList"/>
    <dgm:cxn modelId="{173E837E-6D0A-45AD-AB99-F268CC6D1E0D}" type="presOf" srcId="{A826CF58-D5F8-4ECE-991F-571CCAD13E90}" destId="{F72A8E58-55E2-451D-AAE7-BFCC0A8920E7}" srcOrd="0" destOrd="0" presId="urn:microsoft.com/office/officeart/2018/2/layout/IconVerticalSolidList"/>
    <dgm:cxn modelId="{2325FB90-2E24-4211-97F4-871CDE34AAE8}" type="presOf" srcId="{23D9ADA9-1769-4829-8BF0-6FAF4D8F1212}" destId="{3CB57865-9309-4A93-91CC-952DBEEF38FF}" srcOrd="0" destOrd="0" presId="urn:microsoft.com/office/officeart/2018/2/layout/IconVerticalSolidList"/>
    <dgm:cxn modelId="{41A2989F-82D2-4151-A8E3-22F0BBF6D23A}" srcId="{F8319192-5E7D-4455-9668-84CB3E8BC176}" destId="{7FD4728B-E452-4A58-8ADA-8D817F955E45}" srcOrd="3" destOrd="0" parTransId="{14F596FB-F0C3-49FC-A458-B9806CE90E00}" sibTransId="{47644BD6-3E82-42BC-AF73-4BEDA5D6B3A3}"/>
    <dgm:cxn modelId="{C38935EA-5948-4E60-B319-2D26896E7F43}" srcId="{F8319192-5E7D-4455-9668-84CB3E8BC176}" destId="{A844B276-267F-4431-852A-61B37A243545}" srcOrd="0" destOrd="0" parTransId="{63416291-5AE5-4050-BCD3-987E203CCBA7}" sibTransId="{90B7AF4B-A06A-4940-9C26-1FC894A23E54}"/>
    <dgm:cxn modelId="{DE561FF4-B4FB-438E-BC75-E7B6825B7B0E}" srcId="{F8319192-5E7D-4455-9668-84CB3E8BC176}" destId="{23D9ADA9-1769-4829-8BF0-6FAF4D8F1212}" srcOrd="1" destOrd="0" parTransId="{C3C6600C-AC51-46AB-B5D7-C905EB833744}" sibTransId="{DCAB6AA2-38B0-4325-A4C0-B8DF8215039F}"/>
    <dgm:cxn modelId="{5D392B73-B5B7-4059-9CCD-D8CEC83A4015}" type="presParOf" srcId="{CC740097-0146-4245-8A9E-6773AB0B4FB9}" destId="{4D7C46EA-65DE-46BA-8A07-62C85DD68875}" srcOrd="0" destOrd="0" presId="urn:microsoft.com/office/officeart/2018/2/layout/IconVerticalSolidList"/>
    <dgm:cxn modelId="{599862F7-0761-4305-81A6-4CF7F24F7698}" type="presParOf" srcId="{4D7C46EA-65DE-46BA-8A07-62C85DD68875}" destId="{10A708B7-0D7D-4F00-9739-6FBBC6EE2F8A}" srcOrd="0" destOrd="0" presId="urn:microsoft.com/office/officeart/2018/2/layout/IconVerticalSolidList"/>
    <dgm:cxn modelId="{BD06F942-65AC-42EC-8560-C064A3834B2F}" type="presParOf" srcId="{4D7C46EA-65DE-46BA-8A07-62C85DD68875}" destId="{5ACCD6B7-6824-4861-9A3A-01C982677DF7}" srcOrd="1" destOrd="0" presId="urn:microsoft.com/office/officeart/2018/2/layout/IconVerticalSolidList"/>
    <dgm:cxn modelId="{6D93C4F8-FBEE-4ADA-8DD2-CC1398C7ACD9}" type="presParOf" srcId="{4D7C46EA-65DE-46BA-8A07-62C85DD68875}" destId="{1812F5A1-CA60-41D3-8A6F-4217500FD997}" srcOrd="2" destOrd="0" presId="urn:microsoft.com/office/officeart/2018/2/layout/IconVerticalSolidList"/>
    <dgm:cxn modelId="{B27926B1-B590-47AF-ABBE-CD1B09785E20}" type="presParOf" srcId="{4D7C46EA-65DE-46BA-8A07-62C85DD68875}" destId="{3DD4B6B0-3E49-492C-B982-42B83FC90819}" srcOrd="3" destOrd="0" presId="urn:microsoft.com/office/officeart/2018/2/layout/IconVerticalSolidList"/>
    <dgm:cxn modelId="{FAE76669-C23F-443F-A762-BE242DFFA0E9}" type="presParOf" srcId="{CC740097-0146-4245-8A9E-6773AB0B4FB9}" destId="{C83B5E95-7731-4DB7-8D7D-8400B973E3E8}" srcOrd="1" destOrd="0" presId="urn:microsoft.com/office/officeart/2018/2/layout/IconVerticalSolidList"/>
    <dgm:cxn modelId="{EAFEC1EF-61B2-4864-9D98-39516E88DCA8}" type="presParOf" srcId="{CC740097-0146-4245-8A9E-6773AB0B4FB9}" destId="{FA9C1467-0B9D-4BA1-A28D-4A93952AF1F3}" srcOrd="2" destOrd="0" presId="urn:microsoft.com/office/officeart/2018/2/layout/IconVerticalSolidList"/>
    <dgm:cxn modelId="{43CF74A8-05B5-4755-AF03-E37BC02F83D5}" type="presParOf" srcId="{FA9C1467-0B9D-4BA1-A28D-4A93952AF1F3}" destId="{F689D0EF-6E3E-44BB-A11D-8A4A9F3AC9C0}" srcOrd="0" destOrd="0" presId="urn:microsoft.com/office/officeart/2018/2/layout/IconVerticalSolidList"/>
    <dgm:cxn modelId="{599C463D-024C-4630-9EB7-30C6EE84FF5D}" type="presParOf" srcId="{FA9C1467-0B9D-4BA1-A28D-4A93952AF1F3}" destId="{5510BB70-34B3-46DB-A0E5-287DD8091030}" srcOrd="1" destOrd="0" presId="urn:microsoft.com/office/officeart/2018/2/layout/IconVerticalSolidList"/>
    <dgm:cxn modelId="{943B6F48-9AAA-4E31-9D9A-5483A458D334}" type="presParOf" srcId="{FA9C1467-0B9D-4BA1-A28D-4A93952AF1F3}" destId="{5FC68747-3427-4E78-9023-F43073445EBC}" srcOrd="2" destOrd="0" presId="urn:microsoft.com/office/officeart/2018/2/layout/IconVerticalSolidList"/>
    <dgm:cxn modelId="{499666EE-9E38-47BA-AE59-032BB87F55AC}" type="presParOf" srcId="{FA9C1467-0B9D-4BA1-A28D-4A93952AF1F3}" destId="{3CB57865-9309-4A93-91CC-952DBEEF38FF}" srcOrd="3" destOrd="0" presId="urn:microsoft.com/office/officeart/2018/2/layout/IconVerticalSolidList"/>
    <dgm:cxn modelId="{E595E45B-9017-4A37-984C-70389961B179}" type="presParOf" srcId="{CC740097-0146-4245-8A9E-6773AB0B4FB9}" destId="{D337A859-33C7-4B7B-A613-556405D1E919}" srcOrd="3" destOrd="0" presId="urn:microsoft.com/office/officeart/2018/2/layout/IconVerticalSolidList"/>
    <dgm:cxn modelId="{C371A58A-AD92-4618-B948-31B7C4F726A7}" type="presParOf" srcId="{CC740097-0146-4245-8A9E-6773AB0B4FB9}" destId="{F0AC8EE3-F52A-4E5F-97D7-02AEF9AED939}" srcOrd="4" destOrd="0" presId="urn:microsoft.com/office/officeart/2018/2/layout/IconVerticalSolidList"/>
    <dgm:cxn modelId="{852F7BDB-10E3-4A21-B44E-1CB4D670D7E0}" type="presParOf" srcId="{F0AC8EE3-F52A-4E5F-97D7-02AEF9AED939}" destId="{F6F9ED00-8244-4C59-829B-8C222147B5F1}" srcOrd="0" destOrd="0" presId="urn:microsoft.com/office/officeart/2018/2/layout/IconVerticalSolidList"/>
    <dgm:cxn modelId="{6BA6FA63-3999-4A35-AB82-B45FAC860584}" type="presParOf" srcId="{F0AC8EE3-F52A-4E5F-97D7-02AEF9AED939}" destId="{F781DC98-31D5-4B39-B119-7C890E6194CC}" srcOrd="1" destOrd="0" presId="urn:microsoft.com/office/officeart/2018/2/layout/IconVerticalSolidList"/>
    <dgm:cxn modelId="{FCA6ACB6-6CE7-483E-9C8B-AD6CB71287BE}" type="presParOf" srcId="{F0AC8EE3-F52A-4E5F-97D7-02AEF9AED939}" destId="{02D3D8DF-1352-4B8E-B0D7-A32963191C4C}" srcOrd="2" destOrd="0" presId="urn:microsoft.com/office/officeart/2018/2/layout/IconVerticalSolidList"/>
    <dgm:cxn modelId="{A5E2B22C-DC69-425B-A423-E026F76DE251}" type="presParOf" srcId="{F0AC8EE3-F52A-4E5F-97D7-02AEF9AED939}" destId="{F72A8E58-55E2-451D-AAE7-BFCC0A8920E7}" srcOrd="3" destOrd="0" presId="urn:microsoft.com/office/officeart/2018/2/layout/IconVerticalSolidList"/>
    <dgm:cxn modelId="{77BF2C30-5DDF-4F7B-8516-23A4EE564AE1}" type="presParOf" srcId="{CC740097-0146-4245-8A9E-6773AB0B4FB9}" destId="{F70F4EFE-3142-43E7-BC19-E0635C5CC18C}" srcOrd="5" destOrd="0" presId="urn:microsoft.com/office/officeart/2018/2/layout/IconVerticalSolidList"/>
    <dgm:cxn modelId="{98525B6C-5AC4-43CE-B25C-A207E941B47C}" type="presParOf" srcId="{CC740097-0146-4245-8A9E-6773AB0B4FB9}" destId="{DC0D16B0-598A-42A1-985B-F9F32BFF42E0}" srcOrd="6" destOrd="0" presId="urn:microsoft.com/office/officeart/2018/2/layout/IconVerticalSolidList"/>
    <dgm:cxn modelId="{C6EDB9AE-0A50-48D0-98F5-A10A871DAB69}" type="presParOf" srcId="{DC0D16B0-598A-42A1-985B-F9F32BFF42E0}" destId="{9D212EEF-4166-42E0-B4AE-DE893BDB617D}" srcOrd="0" destOrd="0" presId="urn:microsoft.com/office/officeart/2018/2/layout/IconVerticalSolidList"/>
    <dgm:cxn modelId="{AA20D805-A284-4ADC-8A54-90452758B3EC}" type="presParOf" srcId="{DC0D16B0-598A-42A1-985B-F9F32BFF42E0}" destId="{FE38A426-163C-4A5C-AC1B-E837AFF5ACB2}" srcOrd="1" destOrd="0" presId="urn:microsoft.com/office/officeart/2018/2/layout/IconVerticalSolidList"/>
    <dgm:cxn modelId="{D1AE7381-9F42-4231-A43E-FFB76FD67832}" type="presParOf" srcId="{DC0D16B0-598A-42A1-985B-F9F32BFF42E0}" destId="{05A52626-75FC-4E63-9850-6B0F5DD08213}" srcOrd="2" destOrd="0" presId="urn:microsoft.com/office/officeart/2018/2/layout/IconVerticalSolidList"/>
    <dgm:cxn modelId="{CD82CF30-469F-4E2B-BCE7-48E6B9F72807}" type="presParOf" srcId="{DC0D16B0-598A-42A1-985B-F9F32BFF42E0}" destId="{CA60FFB3-180E-4248-B0F2-102726CBB2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C37AB7-E086-4EE5-AD7A-2AD3E6A1CE3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AE93751-2A97-4FD6-9933-B460D11EF8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Patients</a:t>
          </a:r>
        </a:p>
      </dgm:t>
    </dgm:pt>
    <dgm:pt modelId="{8785370A-3C9D-42EC-AECD-EB905F47C157}" type="parTrans" cxnId="{C76B767A-C993-404F-9C6D-9BBF78B9631C}">
      <dgm:prSet/>
      <dgm:spPr/>
      <dgm:t>
        <a:bodyPr/>
        <a:lstStyle/>
        <a:p>
          <a:endParaRPr lang="en-US"/>
        </a:p>
      </dgm:t>
    </dgm:pt>
    <dgm:pt modelId="{6918CE28-0FDE-41B3-B030-1A1865E48EAE}" type="sibTrans" cxnId="{C76B767A-C993-404F-9C6D-9BBF78B9631C}">
      <dgm:prSet/>
      <dgm:spPr/>
      <dgm:t>
        <a:bodyPr/>
        <a:lstStyle/>
        <a:p>
          <a:endParaRPr lang="en-US"/>
        </a:p>
      </dgm:t>
    </dgm:pt>
    <dgm:pt modelId="{1BEA0816-8DB2-4155-A5C2-61DE91EFD3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Need to understand the wants and</a:t>
          </a:r>
          <a:r>
            <a:rPr lang="ko-KR" dirty="0"/>
            <a:t> </a:t>
          </a:r>
          <a:r>
            <a:rPr lang="en-US" dirty="0"/>
            <a:t>needs</a:t>
          </a:r>
          <a:r>
            <a:rPr lang="ko-KR" dirty="0"/>
            <a:t> </a:t>
          </a:r>
          <a:r>
            <a:rPr lang="en-US" dirty="0"/>
            <a:t>of</a:t>
          </a:r>
          <a:r>
            <a:rPr lang="ko-KR" dirty="0"/>
            <a:t> </a:t>
          </a:r>
          <a:r>
            <a:rPr lang="en-US" dirty="0"/>
            <a:t>patients</a:t>
          </a:r>
        </a:p>
      </dgm:t>
    </dgm:pt>
    <dgm:pt modelId="{307A9D19-EEC5-450B-9C1E-4661B6428286}" type="parTrans" cxnId="{696C4F72-E343-4C74-B26B-0F2868188F3F}">
      <dgm:prSet/>
      <dgm:spPr/>
      <dgm:t>
        <a:bodyPr/>
        <a:lstStyle/>
        <a:p>
          <a:endParaRPr lang="en-US"/>
        </a:p>
      </dgm:t>
    </dgm:pt>
    <dgm:pt modelId="{0D3F7858-C884-4365-A319-663BA1CC3461}" type="sibTrans" cxnId="{696C4F72-E343-4C74-B26B-0F2868188F3F}">
      <dgm:prSet/>
      <dgm:spPr/>
      <dgm:t>
        <a:bodyPr/>
        <a:lstStyle/>
        <a:p>
          <a:endParaRPr lang="en-US"/>
        </a:p>
      </dgm:t>
    </dgm:pt>
    <dgm:pt modelId="{2EDA77B2-05AF-4A8D-B7C6-C20F352712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to understand their level of numeracy and literacy</a:t>
          </a:r>
        </a:p>
      </dgm:t>
    </dgm:pt>
    <dgm:pt modelId="{65A2C383-9822-47C7-A87A-712F43A1FE22}" type="parTrans" cxnId="{F149799F-3D19-431E-ACDC-D3D6C63C58FF}">
      <dgm:prSet/>
      <dgm:spPr/>
      <dgm:t>
        <a:bodyPr/>
        <a:lstStyle/>
        <a:p>
          <a:endParaRPr lang="en-US"/>
        </a:p>
      </dgm:t>
    </dgm:pt>
    <dgm:pt modelId="{441B3DBE-4A1A-4EA7-A1C7-F0B19B09D1C3}" type="sibTrans" cxnId="{F149799F-3D19-431E-ACDC-D3D6C63C58FF}">
      <dgm:prSet/>
      <dgm:spPr/>
      <dgm:t>
        <a:bodyPr/>
        <a:lstStyle/>
        <a:p>
          <a:endParaRPr lang="en-US"/>
        </a:p>
      </dgm:t>
    </dgm:pt>
    <dgm:pt modelId="{B1F84D7C-C109-4B90-A8E2-C2D329199CA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Doctors</a:t>
          </a:r>
        </a:p>
      </dgm:t>
    </dgm:pt>
    <dgm:pt modelId="{0AF3AE96-9D67-4409-A6D9-0559425B988C}" type="parTrans" cxnId="{EAAEDAE9-AB7D-4CF5-A656-D0052B3E1D82}">
      <dgm:prSet/>
      <dgm:spPr/>
      <dgm:t>
        <a:bodyPr/>
        <a:lstStyle/>
        <a:p>
          <a:endParaRPr lang="en-US"/>
        </a:p>
      </dgm:t>
    </dgm:pt>
    <dgm:pt modelId="{4278365F-667F-4BAF-A8F8-1AF14BAEE247}" type="sibTrans" cxnId="{EAAEDAE9-AB7D-4CF5-A656-D0052B3E1D82}">
      <dgm:prSet/>
      <dgm:spPr/>
      <dgm:t>
        <a:bodyPr/>
        <a:lstStyle/>
        <a:p>
          <a:endParaRPr lang="en-US"/>
        </a:p>
      </dgm:t>
    </dgm:pt>
    <dgm:pt modelId="{E060A27D-80BA-4676-A551-3B90621A4F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Their industry and profession</a:t>
          </a:r>
        </a:p>
      </dgm:t>
    </dgm:pt>
    <dgm:pt modelId="{94431183-48C0-427D-B54F-1E03A440CC52}" type="parTrans" cxnId="{552025DF-7F81-4824-8AD9-89A1ED7239BD}">
      <dgm:prSet/>
      <dgm:spPr/>
      <dgm:t>
        <a:bodyPr/>
        <a:lstStyle/>
        <a:p>
          <a:endParaRPr lang="en-US"/>
        </a:p>
      </dgm:t>
    </dgm:pt>
    <dgm:pt modelId="{394B09AC-95E1-40E7-8944-C9621040D102}" type="sibTrans" cxnId="{552025DF-7F81-4824-8AD9-89A1ED7239BD}">
      <dgm:prSet/>
      <dgm:spPr/>
      <dgm:t>
        <a:bodyPr/>
        <a:lstStyle/>
        <a:p>
          <a:endParaRPr lang="en-US"/>
        </a:p>
      </dgm:t>
    </dgm:pt>
    <dgm:pt modelId="{25883494-E2E7-4039-867B-68DCDC338D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 not want to be a hinderance to them</a:t>
          </a:r>
        </a:p>
      </dgm:t>
    </dgm:pt>
    <dgm:pt modelId="{1E3AA597-7550-43A5-B933-4D184E6CC544}" type="parTrans" cxnId="{A0954727-EDD9-4BDC-914D-3EB3946EBFAA}">
      <dgm:prSet/>
      <dgm:spPr/>
      <dgm:t>
        <a:bodyPr/>
        <a:lstStyle/>
        <a:p>
          <a:endParaRPr lang="en-US"/>
        </a:p>
      </dgm:t>
    </dgm:pt>
    <dgm:pt modelId="{BAFFF5E0-F90E-4885-B903-89BFDA2FABFC}" type="sibTrans" cxnId="{A0954727-EDD9-4BDC-914D-3EB3946EBFAA}">
      <dgm:prSet/>
      <dgm:spPr/>
      <dgm:t>
        <a:bodyPr/>
        <a:lstStyle/>
        <a:p>
          <a:endParaRPr lang="en-US"/>
        </a:p>
      </dgm:t>
    </dgm:pt>
    <dgm:pt modelId="{4FD06350-F4B3-402F-B466-702E37A1A3C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Similar Systems</a:t>
          </a:r>
        </a:p>
      </dgm:t>
    </dgm:pt>
    <dgm:pt modelId="{E23DA8EC-359A-4678-9C6E-5F7E3ABE5DD4}" type="parTrans" cxnId="{087F39C4-7DD7-4D51-AF0A-43294B206D64}">
      <dgm:prSet/>
      <dgm:spPr/>
      <dgm:t>
        <a:bodyPr/>
        <a:lstStyle/>
        <a:p>
          <a:endParaRPr lang="en-US"/>
        </a:p>
      </dgm:t>
    </dgm:pt>
    <dgm:pt modelId="{10430982-752D-4782-BAE6-6E97191F2736}" type="sibTrans" cxnId="{087F39C4-7DD7-4D51-AF0A-43294B206D64}">
      <dgm:prSet/>
      <dgm:spPr/>
      <dgm:t>
        <a:bodyPr/>
        <a:lstStyle/>
        <a:p>
          <a:endParaRPr lang="en-US"/>
        </a:p>
      </dgm:t>
    </dgm:pt>
    <dgm:pt modelId="{6E1AC4BD-B845-4902-BF51-1E1A1097D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MyHealthRecord : E-health records</a:t>
          </a:r>
        </a:p>
      </dgm:t>
    </dgm:pt>
    <dgm:pt modelId="{DDD4C7C5-5403-4E47-94A6-3D734E944F97}" type="parTrans" cxnId="{60CF4E67-F568-46FC-925F-B7D194A6C54E}">
      <dgm:prSet/>
      <dgm:spPr/>
      <dgm:t>
        <a:bodyPr/>
        <a:lstStyle/>
        <a:p>
          <a:endParaRPr lang="en-US"/>
        </a:p>
      </dgm:t>
    </dgm:pt>
    <dgm:pt modelId="{713EDDA5-8B46-4023-8D3D-23116B007E63}" type="sibTrans" cxnId="{60CF4E67-F568-46FC-925F-B7D194A6C54E}">
      <dgm:prSet/>
      <dgm:spPr/>
      <dgm:t>
        <a:bodyPr/>
        <a:lstStyle/>
        <a:p>
          <a:endParaRPr lang="en-US"/>
        </a:p>
      </dgm:t>
    </dgm:pt>
    <dgm:pt modelId="{DD02677D-091E-4F7B-B532-F3D1909B3209}" type="pres">
      <dgm:prSet presAssocID="{4FC37AB7-E086-4EE5-AD7A-2AD3E6A1CE33}" presName="root" presStyleCnt="0">
        <dgm:presLayoutVars>
          <dgm:dir/>
          <dgm:resizeHandles val="exact"/>
        </dgm:presLayoutVars>
      </dgm:prSet>
      <dgm:spPr/>
    </dgm:pt>
    <dgm:pt modelId="{1E6DF159-6EBB-45E4-B233-BC2D4452CC2C}" type="pres">
      <dgm:prSet presAssocID="{CAE93751-2A97-4FD6-9933-B460D11EF8F8}" presName="compNode" presStyleCnt="0"/>
      <dgm:spPr/>
    </dgm:pt>
    <dgm:pt modelId="{7B6694B0-B0E9-4034-AE4B-2754CAACBC34}" type="pres">
      <dgm:prSet presAssocID="{CAE93751-2A97-4FD6-9933-B460D11EF8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그룹"/>
        </a:ext>
      </dgm:extLst>
    </dgm:pt>
    <dgm:pt modelId="{F1611390-70A0-4327-AB1E-2EBE22C9385B}" type="pres">
      <dgm:prSet presAssocID="{CAE93751-2A97-4FD6-9933-B460D11EF8F8}" presName="iconSpace" presStyleCnt="0"/>
      <dgm:spPr/>
    </dgm:pt>
    <dgm:pt modelId="{057059DE-1B52-4306-89AC-DC682656FF80}" type="pres">
      <dgm:prSet presAssocID="{CAE93751-2A97-4FD6-9933-B460D11EF8F8}" presName="parTx" presStyleLbl="revTx" presStyleIdx="0" presStyleCnt="6">
        <dgm:presLayoutVars>
          <dgm:chMax val="0"/>
          <dgm:chPref val="0"/>
        </dgm:presLayoutVars>
      </dgm:prSet>
      <dgm:spPr/>
    </dgm:pt>
    <dgm:pt modelId="{AC6C2239-2769-4826-8061-26939DBDD889}" type="pres">
      <dgm:prSet presAssocID="{CAE93751-2A97-4FD6-9933-B460D11EF8F8}" presName="txSpace" presStyleCnt="0"/>
      <dgm:spPr/>
    </dgm:pt>
    <dgm:pt modelId="{0F03CAB6-1EA5-42A1-8210-A4CE79329E9C}" type="pres">
      <dgm:prSet presAssocID="{CAE93751-2A97-4FD6-9933-B460D11EF8F8}" presName="desTx" presStyleLbl="revTx" presStyleIdx="1" presStyleCnt="6">
        <dgm:presLayoutVars/>
      </dgm:prSet>
      <dgm:spPr/>
    </dgm:pt>
    <dgm:pt modelId="{3D2C0B8E-5702-4F11-8BEE-3D75D1E171A1}" type="pres">
      <dgm:prSet presAssocID="{6918CE28-0FDE-41B3-B030-1A1865E48EAE}" presName="sibTrans" presStyleCnt="0"/>
      <dgm:spPr/>
    </dgm:pt>
    <dgm:pt modelId="{AF57ED57-01BB-4BCA-8AA9-9B3362740DEF}" type="pres">
      <dgm:prSet presAssocID="{B1F84D7C-C109-4B90-A8E2-C2D329199CAF}" presName="compNode" presStyleCnt="0"/>
      <dgm:spPr/>
    </dgm:pt>
    <dgm:pt modelId="{7236381D-EB41-4183-9431-D804F1A9D2B6}" type="pres">
      <dgm:prSet presAssocID="{B1F84D7C-C109-4B90-A8E2-C2D329199C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B9A2AAD2-940F-4056-98F9-2F5F4A19EF57}" type="pres">
      <dgm:prSet presAssocID="{B1F84D7C-C109-4B90-A8E2-C2D329199CAF}" presName="iconSpace" presStyleCnt="0"/>
      <dgm:spPr/>
    </dgm:pt>
    <dgm:pt modelId="{5FEE70D0-5EDE-41C6-B997-426D43CBFBBD}" type="pres">
      <dgm:prSet presAssocID="{B1F84D7C-C109-4B90-A8E2-C2D329199CAF}" presName="parTx" presStyleLbl="revTx" presStyleIdx="2" presStyleCnt="6">
        <dgm:presLayoutVars>
          <dgm:chMax val="0"/>
          <dgm:chPref val="0"/>
        </dgm:presLayoutVars>
      </dgm:prSet>
      <dgm:spPr/>
    </dgm:pt>
    <dgm:pt modelId="{0C286E44-806D-4BC7-A123-33ECEEAFDF94}" type="pres">
      <dgm:prSet presAssocID="{B1F84D7C-C109-4B90-A8E2-C2D329199CAF}" presName="txSpace" presStyleCnt="0"/>
      <dgm:spPr/>
    </dgm:pt>
    <dgm:pt modelId="{130AB029-83A1-4AD1-9C42-C3E76FEBE731}" type="pres">
      <dgm:prSet presAssocID="{B1F84D7C-C109-4B90-A8E2-C2D329199CAF}" presName="desTx" presStyleLbl="revTx" presStyleIdx="3" presStyleCnt="6">
        <dgm:presLayoutVars/>
      </dgm:prSet>
      <dgm:spPr/>
    </dgm:pt>
    <dgm:pt modelId="{D3C344EC-5F82-418E-8B46-5CEFAF0E92FC}" type="pres">
      <dgm:prSet presAssocID="{4278365F-667F-4BAF-A8F8-1AF14BAEE247}" presName="sibTrans" presStyleCnt="0"/>
      <dgm:spPr/>
    </dgm:pt>
    <dgm:pt modelId="{6086220C-46BA-4771-85BD-A09A6FE3FFC3}" type="pres">
      <dgm:prSet presAssocID="{4FD06350-F4B3-402F-B466-702E37A1A3C8}" presName="compNode" presStyleCnt="0"/>
      <dgm:spPr/>
    </dgm:pt>
    <dgm:pt modelId="{B8729F00-BCCB-4F5B-B22F-8A5C4772AC7F}" type="pres">
      <dgm:prSet presAssocID="{4FD06350-F4B3-402F-B466-702E37A1A3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4F0888B-506A-4047-BE41-E401284C1957}" type="pres">
      <dgm:prSet presAssocID="{4FD06350-F4B3-402F-B466-702E37A1A3C8}" presName="iconSpace" presStyleCnt="0"/>
      <dgm:spPr/>
    </dgm:pt>
    <dgm:pt modelId="{D43369E0-6B79-40C4-9CCB-7FC0082AA1FE}" type="pres">
      <dgm:prSet presAssocID="{4FD06350-F4B3-402F-B466-702E37A1A3C8}" presName="parTx" presStyleLbl="revTx" presStyleIdx="4" presStyleCnt="6">
        <dgm:presLayoutVars>
          <dgm:chMax val="0"/>
          <dgm:chPref val="0"/>
        </dgm:presLayoutVars>
      </dgm:prSet>
      <dgm:spPr/>
    </dgm:pt>
    <dgm:pt modelId="{35C745CB-A0D4-4C94-AF8C-087D6F99FB00}" type="pres">
      <dgm:prSet presAssocID="{4FD06350-F4B3-402F-B466-702E37A1A3C8}" presName="txSpace" presStyleCnt="0"/>
      <dgm:spPr/>
    </dgm:pt>
    <dgm:pt modelId="{0B2777FC-8C40-4AA9-B270-57C574E093B3}" type="pres">
      <dgm:prSet presAssocID="{4FD06350-F4B3-402F-B466-702E37A1A3C8}" presName="desTx" presStyleLbl="revTx" presStyleIdx="5" presStyleCnt="6">
        <dgm:presLayoutVars/>
      </dgm:prSet>
      <dgm:spPr/>
    </dgm:pt>
  </dgm:ptLst>
  <dgm:cxnLst>
    <dgm:cxn modelId="{3844A606-4127-4C66-BC45-A43D9A0CD79A}" type="presOf" srcId="{1BEA0816-8DB2-4155-A5C2-61DE91EFD38E}" destId="{0F03CAB6-1EA5-42A1-8210-A4CE79329E9C}" srcOrd="0" destOrd="0" presId="urn:microsoft.com/office/officeart/2018/2/layout/IconLabelDescriptionList"/>
    <dgm:cxn modelId="{7E188718-7E78-45F3-9A86-77AF5D72F0F9}" type="presOf" srcId="{CAE93751-2A97-4FD6-9933-B460D11EF8F8}" destId="{057059DE-1B52-4306-89AC-DC682656FF80}" srcOrd="0" destOrd="0" presId="urn:microsoft.com/office/officeart/2018/2/layout/IconLabelDescriptionList"/>
    <dgm:cxn modelId="{A0954727-EDD9-4BDC-914D-3EB3946EBFAA}" srcId="{B1F84D7C-C109-4B90-A8E2-C2D329199CAF}" destId="{25883494-E2E7-4039-867B-68DCDC338D1C}" srcOrd="1" destOrd="0" parTransId="{1E3AA597-7550-43A5-B933-4D184E6CC544}" sibTransId="{BAFFF5E0-F90E-4885-B903-89BFDA2FABFC}"/>
    <dgm:cxn modelId="{60CF4E67-F568-46FC-925F-B7D194A6C54E}" srcId="{4FD06350-F4B3-402F-B466-702E37A1A3C8}" destId="{6E1AC4BD-B845-4902-BF51-1E1A1097DCBE}" srcOrd="0" destOrd="0" parTransId="{DDD4C7C5-5403-4E47-94A6-3D734E944F97}" sibTransId="{713EDDA5-8B46-4023-8D3D-23116B007E63}"/>
    <dgm:cxn modelId="{EABD1D4C-BCE8-4564-AB57-21A94B7A60EA}" type="presOf" srcId="{B1F84D7C-C109-4B90-A8E2-C2D329199CAF}" destId="{5FEE70D0-5EDE-41C6-B997-426D43CBFBBD}" srcOrd="0" destOrd="0" presId="urn:microsoft.com/office/officeart/2018/2/layout/IconLabelDescriptionList"/>
    <dgm:cxn modelId="{696C4F72-E343-4C74-B26B-0F2868188F3F}" srcId="{CAE93751-2A97-4FD6-9933-B460D11EF8F8}" destId="{1BEA0816-8DB2-4155-A5C2-61DE91EFD38E}" srcOrd="0" destOrd="0" parTransId="{307A9D19-EEC5-450B-9C1E-4661B6428286}" sibTransId="{0D3F7858-C884-4365-A319-663BA1CC3461}"/>
    <dgm:cxn modelId="{56AE7C74-6A98-43CC-B6BF-93FFDC5E7B6E}" type="presOf" srcId="{6E1AC4BD-B845-4902-BF51-1E1A1097DCBE}" destId="{0B2777FC-8C40-4AA9-B270-57C574E093B3}" srcOrd="0" destOrd="0" presId="urn:microsoft.com/office/officeart/2018/2/layout/IconLabelDescriptionList"/>
    <dgm:cxn modelId="{C76B767A-C993-404F-9C6D-9BBF78B9631C}" srcId="{4FC37AB7-E086-4EE5-AD7A-2AD3E6A1CE33}" destId="{CAE93751-2A97-4FD6-9933-B460D11EF8F8}" srcOrd="0" destOrd="0" parTransId="{8785370A-3C9D-42EC-AECD-EB905F47C157}" sibTransId="{6918CE28-0FDE-41B3-B030-1A1865E48EAE}"/>
    <dgm:cxn modelId="{93F21599-01CB-45F0-8A47-5F41E5F32B23}" type="presOf" srcId="{2EDA77B2-05AF-4A8D-B7C6-C20F352712BA}" destId="{0F03CAB6-1EA5-42A1-8210-A4CE79329E9C}" srcOrd="0" destOrd="1" presId="urn:microsoft.com/office/officeart/2018/2/layout/IconLabelDescriptionList"/>
    <dgm:cxn modelId="{F149799F-3D19-431E-ACDC-D3D6C63C58FF}" srcId="{CAE93751-2A97-4FD6-9933-B460D11EF8F8}" destId="{2EDA77B2-05AF-4A8D-B7C6-C20F352712BA}" srcOrd="1" destOrd="0" parTransId="{65A2C383-9822-47C7-A87A-712F43A1FE22}" sibTransId="{441B3DBE-4A1A-4EA7-A1C7-F0B19B09D1C3}"/>
    <dgm:cxn modelId="{58C353B9-511B-4D0F-AE6C-07F0D1B2E1F4}" type="presOf" srcId="{25883494-E2E7-4039-867B-68DCDC338D1C}" destId="{130AB029-83A1-4AD1-9C42-C3E76FEBE731}" srcOrd="0" destOrd="1" presId="urn:microsoft.com/office/officeart/2018/2/layout/IconLabelDescriptionList"/>
    <dgm:cxn modelId="{087F39C4-7DD7-4D51-AF0A-43294B206D64}" srcId="{4FC37AB7-E086-4EE5-AD7A-2AD3E6A1CE33}" destId="{4FD06350-F4B3-402F-B466-702E37A1A3C8}" srcOrd="2" destOrd="0" parTransId="{E23DA8EC-359A-4678-9C6E-5F7E3ABE5DD4}" sibTransId="{10430982-752D-4782-BAE6-6E97191F2736}"/>
    <dgm:cxn modelId="{669DF4C5-526C-4EC6-B5CC-9965484A392A}" type="presOf" srcId="{4FD06350-F4B3-402F-B466-702E37A1A3C8}" destId="{D43369E0-6B79-40C4-9CCB-7FC0082AA1FE}" srcOrd="0" destOrd="0" presId="urn:microsoft.com/office/officeart/2018/2/layout/IconLabelDescriptionList"/>
    <dgm:cxn modelId="{552025DF-7F81-4824-8AD9-89A1ED7239BD}" srcId="{B1F84D7C-C109-4B90-A8E2-C2D329199CAF}" destId="{E060A27D-80BA-4676-A551-3B90621A4F27}" srcOrd="0" destOrd="0" parTransId="{94431183-48C0-427D-B54F-1E03A440CC52}" sibTransId="{394B09AC-95E1-40E7-8944-C9621040D102}"/>
    <dgm:cxn modelId="{EAAEDAE9-AB7D-4CF5-A656-D0052B3E1D82}" srcId="{4FC37AB7-E086-4EE5-AD7A-2AD3E6A1CE33}" destId="{B1F84D7C-C109-4B90-A8E2-C2D329199CAF}" srcOrd="1" destOrd="0" parTransId="{0AF3AE96-9D67-4409-A6D9-0559425B988C}" sibTransId="{4278365F-667F-4BAF-A8F8-1AF14BAEE247}"/>
    <dgm:cxn modelId="{43D3A9F0-5BDF-4C92-A423-8FB48537768D}" type="presOf" srcId="{4FC37AB7-E086-4EE5-AD7A-2AD3E6A1CE33}" destId="{DD02677D-091E-4F7B-B532-F3D1909B3209}" srcOrd="0" destOrd="0" presId="urn:microsoft.com/office/officeart/2018/2/layout/IconLabelDescriptionList"/>
    <dgm:cxn modelId="{3C7FC7F9-CF77-4F66-A3DE-37E593AA2382}" type="presOf" srcId="{E060A27D-80BA-4676-A551-3B90621A4F27}" destId="{130AB029-83A1-4AD1-9C42-C3E76FEBE731}" srcOrd="0" destOrd="0" presId="urn:microsoft.com/office/officeart/2018/2/layout/IconLabelDescriptionList"/>
    <dgm:cxn modelId="{1D28D852-07C8-4F02-A4DB-A04FE37C7409}" type="presParOf" srcId="{DD02677D-091E-4F7B-B532-F3D1909B3209}" destId="{1E6DF159-6EBB-45E4-B233-BC2D4452CC2C}" srcOrd="0" destOrd="0" presId="urn:microsoft.com/office/officeart/2018/2/layout/IconLabelDescriptionList"/>
    <dgm:cxn modelId="{C755BB18-9450-4E65-8B28-98E8BAA8E2F4}" type="presParOf" srcId="{1E6DF159-6EBB-45E4-B233-BC2D4452CC2C}" destId="{7B6694B0-B0E9-4034-AE4B-2754CAACBC34}" srcOrd="0" destOrd="0" presId="urn:microsoft.com/office/officeart/2018/2/layout/IconLabelDescriptionList"/>
    <dgm:cxn modelId="{48105D9D-61EB-4933-9D5C-DFC8DEADEFDA}" type="presParOf" srcId="{1E6DF159-6EBB-45E4-B233-BC2D4452CC2C}" destId="{F1611390-70A0-4327-AB1E-2EBE22C9385B}" srcOrd="1" destOrd="0" presId="urn:microsoft.com/office/officeart/2018/2/layout/IconLabelDescriptionList"/>
    <dgm:cxn modelId="{270C1DE4-45AF-42A7-AC8C-EFE075FDAEE7}" type="presParOf" srcId="{1E6DF159-6EBB-45E4-B233-BC2D4452CC2C}" destId="{057059DE-1B52-4306-89AC-DC682656FF80}" srcOrd="2" destOrd="0" presId="urn:microsoft.com/office/officeart/2018/2/layout/IconLabelDescriptionList"/>
    <dgm:cxn modelId="{828564B7-B99E-4FF3-A6C6-A698D998EE2A}" type="presParOf" srcId="{1E6DF159-6EBB-45E4-B233-BC2D4452CC2C}" destId="{AC6C2239-2769-4826-8061-26939DBDD889}" srcOrd="3" destOrd="0" presId="urn:microsoft.com/office/officeart/2018/2/layout/IconLabelDescriptionList"/>
    <dgm:cxn modelId="{8940D308-EC5C-4AA4-9004-731C012FBF1F}" type="presParOf" srcId="{1E6DF159-6EBB-45E4-B233-BC2D4452CC2C}" destId="{0F03CAB6-1EA5-42A1-8210-A4CE79329E9C}" srcOrd="4" destOrd="0" presId="urn:microsoft.com/office/officeart/2018/2/layout/IconLabelDescriptionList"/>
    <dgm:cxn modelId="{B1335385-EBF9-429C-B977-E12F3F12E027}" type="presParOf" srcId="{DD02677D-091E-4F7B-B532-F3D1909B3209}" destId="{3D2C0B8E-5702-4F11-8BEE-3D75D1E171A1}" srcOrd="1" destOrd="0" presId="urn:microsoft.com/office/officeart/2018/2/layout/IconLabelDescriptionList"/>
    <dgm:cxn modelId="{12C767D3-34A6-4DB1-927B-D61F9A297946}" type="presParOf" srcId="{DD02677D-091E-4F7B-B532-F3D1909B3209}" destId="{AF57ED57-01BB-4BCA-8AA9-9B3362740DEF}" srcOrd="2" destOrd="0" presId="urn:microsoft.com/office/officeart/2018/2/layout/IconLabelDescriptionList"/>
    <dgm:cxn modelId="{1D45BF1E-6443-4D5B-8508-29761E54AE76}" type="presParOf" srcId="{AF57ED57-01BB-4BCA-8AA9-9B3362740DEF}" destId="{7236381D-EB41-4183-9431-D804F1A9D2B6}" srcOrd="0" destOrd="0" presId="urn:microsoft.com/office/officeart/2018/2/layout/IconLabelDescriptionList"/>
    <dgm:cxn modelId="{AD0CA777-A600-4F6A-8970-90F289C3DF74}" type="presParOf" srcId="{AF57ED57-01BB-4BCA-8AA9-9B3362740DEF}" destId="{B9A2AAD2-940F-4056-98F9-2F5F4A19EF57}" srcOrd="1" destOrd="0" presId="urn:microsoft.com/office/officeart/2018/2/layout/IconLabelDescriptionList"/>
    <dgm:cxn modelId="{8D90A8EA-2747-4B1B-9EEC-E80CF80318E0}" type="presParOf" srcId="{AF57ED57-01BB-4BCA-8AA9-9B3362740DEF}" destId="{5FEE70D0-5EDE-41C6-B997-426D43CBFBBD}" srcOrd="2" destOrd="0" presId="urn:microsoft.com/office/officeart/2018/2/layout/IconLabelDescriptionList"/>
    <dgm:cxn modelId="{D33F899E-4D94-4C1D-9F36-B08658820D96}" type="presParOf" srcId="{AF57ED57-01BB-4BCA-8AA9-9B3362740DEF}" destId="{0C286E44-806D-4BC7-A123-33ECEEAFDF94}" srcOrd="3" destOrd="0" presId="urn:microsoft.com/office/officeart/2018/2/layout/IconLabelDescriptionList"/>
    <dgm:cxn modelId="{7E5F7811-9946-4172-93AD-3DF01E2C311B}" type="presParOf" srcId="{AF57ED57-01BB-4BCA-8AA9-9B3362740DEF}" destId="{130AB029-83A1-4AD1-9C42-C3E76FEBE731}" srcOrd="4" destOrd="0" presId="urn:microsoft.com/office/officeart/2018/2/layout/IconLabelDescriptionList"/>
    <dgm:cxn modelId="{4BE29E69-E865-41C6-AA4A-F8D8A3636BC4}" type="presParOf" srcId="{DD02677D-091E-4F7B-B532-F3D1909B3209}" destId="{D3C344EC-5F82-418E-8B46-5CEFAF0E92FC}" srcOrd="3" destOrd="0" presId="urn:microsoft.com/office/officeart/2018/2/layout/IconLabelDescriptionList"/>
    <dgm:cxn modelId="{F9808914-CE81-4E38-9675-F75A586A6BE9}" type="presParOf" srcId="{DD02677D-091E-4F7B-B532-F3D1909B3209}" destId="{6086220C-46BA-4771-85BD-A09A6FE3FFC3}" srcOrd="4" destOrd="0" presId="urn:microsoft.com/office/officeart/2018/2/layout/IconLabelDescriptionList"/>
    <dgm:cxn modelId="{5357EF80-39F4-4C39-9D21-51E65AE2AB79}" type="presParOf" srcId="{6086220C-46BA-4771-85BD-A09A6FE3FFC3}" destId="{B8729F00-BCCB-4F5B-B22F-8A5C4772AC7F}" srcOrd="0" destOrd="0" presId="urn:microsoft.com/office/officeart/2018/2/layout/IconLabelDescriptionList"/>
    <dgm:cxn modelId="{17CD2817-9F61-4C56-B713-E08AF474BFC3}" type="presParOf" srcId="{6086220C-46BA-4771-85BD-A09A6FE3FFC3}" destId="{64F0888B-506A-4047-BE41-E401284C1957}" srcOrd="1" destOrd="0" presId="urn:microsoft.com/office/officeart/2018/2/layout/IconLabelDescriptionList"/>
    <dgm:cxn modelId="{4DA284BA-37D0-4563-A72A-C9BD0B0C0365}" type="presParOf" srcId="{6086220C-46BA-4771-85BD-A09A6FE3FFC3}" destId="{D43369E0-6B79-40C4-9CCB-7FC0082AA1FE}" srcOrd="2" destOrd="0" presId="urn:microsoft.com/office/officeart/2018/2/layout/IconLabelDescriptionList"/>
    <dgm:cxn modelId="{A8DBF17B-58ED-476A-8574-47F8C56ADA7A}" type="presParOf" srcId="{6086220C-46BA-4771-85BD-A09A6FE3FFC3}" destId="{35C745CB-A0D4-4C94-AF8C-087D6F99FB00}" srcOrd="3" destOrd="0" presId="urn:microsoft.com/office/officeart/2018/2/layout/IconLabelDescriptionList"/>
    <dgm:cxn modelId="{328C613C-B629-4846-BA8B-B882A9325C96}" type="presParOf" srcId="{6086220C-46BA-4771-85BD-A09A6FE3FFC3}" destId="{0B2777FC-8C40-4AA9-B270-57C574E093B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20A105-BD94-43D2-A137-384CDC462B5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C6CAAC87-2685-4DC3-BB46-CE5A1B4643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F994CE-A7D0-49B9-97E2-EDD0F755BCAA}" type="parTrans" cxnId="{A46B4E84-069F-4FD1-A196-5335019C5DA9}">
      <dgm:prSet/>
      <dgm:spPr/>
      <dgm:t>
        <a:bodyPr/>
        <a:lstStyle/>
        <a:p>
          <a:endParaRPr lang="en-US"/>
        </a:p>
      </dgm:t>
    </dgm:pt>
    <dgm:pt modelId="{B175945F-F6B2-4452-8C05-7E53342CF77F}" type="sibTrans" cxnId="{A46B4E84-069F-4FD1-A196-5335019C5DA9}">
      <dgm:prSet/>
      <dgm:spPr/>
      <dgm:t>
        <a:bodyPr/>
        <a:lstStyle/>
        <a:p>
          <a:endParaRPr lang="en-US"/>
        </a:p>
      </dgm:t>
    </dgm:pt>
    <dgm:pt modelId="{12635896-3D7C-4BF1-9A9F-A779AD0BAD83}">
      <dgm:prSet/>
      <dgm:spPr/>
      <dgm:t>
        <a:bodyPr/>
        <a:lstStyle/>
        <a:p>
          <a:r>
            <a:rPr lang="en-US"/>
            <a:t>Can be a web to suit elderly people</a:t>
          </a:r>
        </a:p>
      </dgm:t>
    </dgm:pt>
    <dgm:pt modelId="{0313BDBB-83B1-49CB-A0BE-D874B733090B}" type="parTrans" cxnId="{F614E219-5776-43C9-99C7-7CC646DCEF3B}">
      <dgm:prSet/>
      <dgm:spPr/>
      <dgm:t>
        <a:bodyPr/>
        <a:lstStyle/>
        <a:p>
          <a:endParaRPr lang="en-US"/>
        </a:p>
      </dgm:t>
    </dgm:pt>
    <dgm:pt modelId="{920EC190-4C2C-463A-AB77-86AB0D2A0513}" type="sibTrans" cxnId="{F614E219-5776-43C9-99C7-7CC646DCEF3B}">
      <dgm:prSet/>
      <dgm:spPr/>
      <dgm:t>
        <a:bodyPr/>
        <a:lstStyle/>
        <a:p>
          <a:endParaRPr lang="en-US"/>
        </a:p>
      </dgm:t>
    </dgm:pt>
    <dgm:pt modelId="{0516EF1F-DDE0-447A-B50A-BC25D60F59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Reduce communication barriers with patients and professionals</a:t>
          </a:r>
        </a:p>
      </dgm:t>
    </dgm:pt>
    <dgm:pt modelId="{29D68B1C-22CF-424E-8530-06E97AEE6340}" type="parTrans" cxnId="{B89FC66F-FC64-4D16-9775-CDAB9ABBE781}">
      <dgm:prSet/>
      <dgm:spPr/>
      <dgm:t>
        <a:bodyPr/>
        <a:lstStyle/>
        <a:p>
          <a:endParaRPr lang="en-US"/>
        </a:p>
      </dgm:t>
    </dgm:pt>
    <dgm:pt modelId="{8D66DE6A-9D2C-4995-81AF-523373E39042}" type="sibTrans" cxnId="{B89FC66F-FC64-4D16-9775-CDAB9ABBE781}">
      <dgm:prSet/>
      <dgm:spPr/>
      <dgm:t>
        <a:bodyPr/>
        <a:lstStyle/>
        <a:p>
          <a:endParaRPr lang="en-US"/>
        </a:p>
      </dgm:t>
    </dgm:pt>
    <dgm:pt modelId="{990421C5-FE89-4211-8629-013D0DA5BD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2F4BB5-6CAC-4887-BFB2-71DF16086F2C}" type="parTrans" cxnId="{61537212-053D-4B76-B8FF-1489EA60EB61}">
      <dgm:prSet/>
      <dgm:spPr/>
      <dgm:t>
        <a:bodyPr/>
        <a:lstStyle/>
        <a:p>
          <a:endParaRPr lang="en-US"/>
        </a:p>
      </dgm:t>
    </dgm:pt>
    <dgm:pt modelId="{02A6897E-6D53-4521-899C-02F0BEC50630}" type="sibTrans" cxnId="{61537212-053D-4B76-B8FF-1489EA60EB61}">
      <dgm:prSet/>
      <dgm:spPr/>
      <dgm:t>
        <a:bodyPr/>
        <a:lstStyle/>
        <a:p>
          <a:endParaRPr lang="en-US"/>
        </a:p>
      </dgm:t>
    </dgm:pt>
    <dgm:pt modelId="{3403F12F-4139-4A83-95F1-90BC383A1A99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477EDD67-5F95-4D39-9AC6-ED3ADA66B664}" type="parTrans" cxnId="{6BBA8FBB-5E2E-45D4-8D36-E0B147029EAA}">
      <dgm:prSet/>
      <dgm:spPr/>
      <dgm:t>
        <a:bodyPr/>
        <a:lstStyle/>
        <a:p>
          <a:endParaRPr lang="en-US"/>
        </a:p>
      </dgm:t>
    </dgm:pt>
    <dgm:pt modelId="{4B0848F6-02FD-49D0-A65D-0182C7BC744A}" type="sibTrans" cxnId="{6BBA8FBB-5E2E-45D4-8D36-E0B147029EAA}">
      <dgm:prSet/>
      <dgm:spPr/>
      <dgm:t>
        <a:bodyPr/>
        <a:lstStyle/>
        <a:p>
          <a:endParaRPr lang="en-US"/>
        </a:p>
      </dgm:t>
    </dgm:pt>
    <dgm:pt modelId="{3F599A50-BDDC-41EC-BECE-3E308214A19A}">
      <dgm:prSet/>
      <dgm:spPr/>
      <dgm:t>
        <a:bodyPr/>
        <a:lstStyle/>
        <a:p>
          <a:r>
            <a:rPr lang="en-US"/>
            <a:t>Aims to provide readily presentable, user friendly data</a:t>
          </a:r>
        </a:p>
      </dgm:t>
    </dgm:pt>
    <dgm:pt modelId="{9FE6987E-6595-4AC4-90AF-804CAAE33CCA}" type="parTrans" cxnId="{A8B20637-7E90-4430-8D6F-480911EC761F}">
      <dgm:prSet/>
      <dgm:spPr/>
      <dgm:t>
        <a:bodyPr/>
        <a:lstStyle/>
        <a:p>
          <a:endParaRPr lang="en-US"/>
        </a:p>
      </dgm:t>
    </dgm:pt>
    <dgm:pt modelId="{BF39F5F2-03E5-4F05-854A-918A3E2DDA67}" type="sibTrans" cxnId="{A8B20637-7E90-4430-8D6F-480911EC761F}">
      <dgm:prSet/>
      <dgm:spPr/>
      <dgm:t>
        <a:bodyPr/>
        <a:lstStyle/>
        <a:p>
          <a:endParaRPr lang="en-US"/>
        </a:p>
      </dgm:t>
    </dgm:pt>
    <dgm:pt modelId="{68582ECD-9073-488D-8CCF-A3739BC5771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Provide a QR code(barcode) reader </a:t>
          </a:r>
        </a:p>
      </dgm:t>
    </dgm:pt>
    <dgm:pt modelId="{A62801DD-31D9-4537-8EB0-32CDDBF3B277}" type="parTrans" cxnId="{FBFC1043-F609-43E8-8CEA-DBC6999B4EB2}">
      <dgm:prSet/>
      <dgm:spPr/>
      <dgm:t>
        <a:bodyPr/>
        <a:lstStyle/>
        <a:p>
          <a:endParaRPr lang="en-US"/>
        </a:p>
      </dgm:t>
    </dgm:pt>
    <dgm:pt modelId="{CB4DA673-3B8A-4A5A-BAD2-AFF555F7D44A}" type="sibTrans" cxnId="{FBFC1043-F609-43E8-8CEA-DBC6999B4EB2}">
      <dgm:prSet/>
      <dgm:spPr/>
      <dgm:t>
        <a:bodyPr/>
        <a:lstStyle/>
        <a:p>
          <a:endParaRPr lang="en-US"/>
        </a:p>
      </dgm:t>
    </dgm:pt>
    <dgm:pt modelId="{E450B0F2-D172-4FB5-8AF3-E03EAEFCC2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7BA590-EF2F-4C4D-A046-8CF419164373}" type="parTrans" cxnId="{0053123E-AC63-4836-BC1B-54ECD1885141}">
      <dgm:prSet/>
      <dgm:spPr/>
      <dgm:t>
        <a:bodyPr/>
        <a:lstStyle/>
        <a:p>
          <a:endParaRPr lang="en-US"/>
        </a:p>
      </dgm:t>
    </dgm:pt>
    <dgm:pt modelId="{4D955534-851C-472F-9F03-8D0F02008898}" type="sibTrans" cxnId="{0053123E-AC63-4836-BC1B-54ECD1885141}">
      <dgm:prSet/>
      <dgm:spPr/>
      <dgm:t>
        <a:bodyPr/>
        <a:lstStyle/>
        <a:p>
          <a:endParaRPr lang="en-US"/>
        </a:p>
      </dgm:t>
    </dgm:pt>
    <dgm:pt modelId="{142494C5-02A9-41AA-B056-D8E406850CFE}">
      <dgm:prSet/>
      <dgm:spPr/>
      <dgm:t>
        <a:bodyPr/>
        <a:lstStyle/>
        <a:p>
          <a:r>
            <a:rPr lang="en-US"/>
            <a:t>User can find additional information about prescriptions or OTC medicine</a:t>
          </a:r>
        </a:p>
      </dgm:t>
    </dgm:pt>
    <dgm:pt modelId="{CB576836-40F8-47F5-B57B-B5733354185C}" type="parTrans" cxnId="{227CBEC0-ECCA-4C83-99D7-20A9837587E3}">
      <dgm:prSet/>
      <dgm:spPr/>
      <dgm:t>
        <a:bodyPr/>
        <a:lstStyle/>
        <a:p>
          <a:endParaRPr lang="en-US"/>
        </a:p>
      </dgm:t>
    </dgm:pt>
    <dgm:pt modelId="{0920251E-C079-4880-BC67-359BFD8624D5}" type="sibTrans" cxnId="{227CBEC0-ECCA-4C83-99D7-20A9837587E3}">
      <dgm:prSet/>
      <dgm:spPr/>
      <dgm:t>
        <a:bodyPr/>
        <a:lstStyle/>
        <a:p>
          <a:endParaRPr lang="en-US"/>
        </a:p>
      </dgm:t>
    </dgm:pt>
    <dgm:pt modelId="{822019A5-6B0C-46E6-85DA-93937651926D}">
      <dgm:prSet/>
      <dgm:spPr/>
      <dgm:t>
        <a:bodyPr/>
        <a:lstStyle/>
        <a:p>
          <a:r>
            <a:rPr lang="en-US"/>
            <a:t>Get alerts of dosage</a:t>
          </a:r>
        </a:p>
      </dgm:t>
    </dgm:pt>
    <dgm:pt modelId="{D4D8A7A3-DCAF-48CE-9868-79A63B0DCF0A}" type="parTrans" cxnId="{D91DA9E6-F099-44D8-A2C1-B4D54DF89B0C}">
      <dgm:prSet/>
      <dgm:spPr/>
      <dgm:t>
        <a:bodyPr/>
        <a:lstStyle/>
        <a:p>
          <a:endParaRPr lang="en-US"/>
        </a:p>
      </dgm:t>
    </dgm:pt>
    <dgm:pt modelId="{3089CC97-8DA3-4DC1-8C3D-7CDC4F87A684}" type="sibTrans" cxnId="{D91DA9E6-F099-44D8-A2C1-B4D54DF89B0C}">
      <dgm:prSet/>
      <dgm:spPr/>
      <dgm:t>
        <a:bodyPr/>
        <a:lstStyle/>
        <a:p>
          <a:endParaRPr lang="en-US"/>
        </a:p>
      </dgm:t>
    </dgm:pt>
    <dgm:pt modelId="{148A4CE8-4403-481E-826C-0359D0CB28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Pair with wearable device</a:t>
          </a:r>
        </a:p>
      </dgm:t>
    </dgm:pt>
    <dgm:pt modelId="{A560C7E7-0F5F-4B91-A251-4658D2EC724E}" type="parTrans" cxnId="{EA24AE03-1F24-41BA-81DC-EA1D72E2C5C6}">
      <dgm:prSet/>
      <dgm:spPr/>
      <dgm:t>
        <a:bodyPr/>
        <a:lstStyle/>
        <a:p>
          <a:endParaRPr lang="en-US"/>
        </a:p>
      </dgm:t>
    </dgm:pt>
    <dgm:pt modelId="{85C22216-B3E6-4124-AB34-1BADC9DA057A}" type="sibTrans" cxnId="{EA24AE03-1F24-41BA-81DC-EA1D72E2C5C6}">
      <dgm:prSet/>
      <dgm:spPr/>
      <dgm:t>
        <a:bodyPr/>
        <a:lstStyle/>
        <a:p>
          <a:endParaRPr lang="en-US"/>
        </a:p>
      </dgm:t>
    </dgm:pt>
    <dgm:pt modelId="{7FA5E621-3221-475C-BAC3-ECC1271776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2184CC-F16D-4B7E-9EF6-B3C5E54AB23D}" type="parTrans" cxnId="{F28798A9-E178-4E55-B2E8-2EFA7A83418E}">
      <dgm:prSet/>
      <dgm:spPr/>
      <dgm:t>
        <a:bodyPr/>
        <a:lstStyle/>
        <a:p>
          <a:endParaRPr lang="en-US"/>
        </a:p>
      </dgm:t>
    </dgm:pt>
    <dgm:pt modelId="{9304A977-BFF0-4598-882F-6CFC367412E2}" type="sibTrans" cxnId="{F28798A9-E178-4E55-B2E8-2EFA7A83418E}">
      <dgm:prSet/>
      <dgm:spPr/>
      <dgm:t>
        <a:bodyPr/>
        <a:lstStyle/>
        <a:p>
          <a:endParaRPr lang="en-US"/>
        </a:p>
      </dgm:t>
    </dgm:pt>
    <dgm:pt modelId="{BFAF880B-5000-4141-813F-BB398914CDCD}">
      <dgm:prSet/>
      <dgm:spPr/>
      <dgm:t>
        <a:bodyPr/>
        <a:lstStyle/>
        <a:p>
          <a:r>
            <a:rPr lang="en-US"/>
            <a:t>Log patients data – Can be very useful</a:t>
          </a:r>
        </a:p>
      </dgm:t>
    </dgm:pt>
    <dgm:pt modelId="{6C8E0AB1-3058-4E87-86CD-6DC2C6E5216E}" type="parTrans" cxnId="{065F1D5D-2CDB-43E5-92ED-C8AE2FF52ED9}">
      <dgm:prSet/>
      <dgm:spPr/>
      <dgm:t>
        <a:bodyPr/>
        <a:lstStyle/>
        <a:p>
          <a:endParaRPr lang="en-US"/>
        </a:p>
      </dgm:t>
    </dgm:pt>
    <dgm:pt modelId="{78EB7973-5135-4184-B45F-FEFFD26E73EB}" type="sibTrans" cxnId="{065F1D5D-2CDB-43E5-92ED-C8AE2FF52ED9}">
      <dgm:prSet/>
      <dgm:spPr/>
      <dgm:t>
        <a:bodyPr/>
        <a:lstStyle/>
        <a:p>
          <a:endParaRPr lang="en-US"/>
        </a:p>
      </dgm:t>
    </dgm:pt>
    <dgm:pt modelId="{3EC07EAC-3DD0-4D84-B449-CC6B513B59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Develop a mobile application</a:t>
          </a:r>
        </a:p>
      </dgm:t>
    </dgm:pt>
    <dgm:pt modelId="{337155B3-DF2C-414D-B4B1-34B06098A0B1}" type="sibTrans" cxnId="{127311FA-D384-4637-B635-A95221855537}">
      <dgm:prSet/>
      <dgm:spPr/>
      <dgm:t>
        <a:bodyPr/>
        <a:lstStyle/>
        <a:p>
          <a:endParaRPr lang="en-US"/>
        </a:p>
      </dgm:t>
    </dgm:pt>
    <dgm:pt modelId="{571367A9-D4A8-4414-89C3-929D310A6E38}" type="parTrans" cxnId="{127311FA-D384-4637-B635-A95221855537}">
      <dgm:prSet/>
      <dgm:spPr/>
      <dgm:t>
        <a:bodyPr/>
        <a:lstStyle/>
        <a:p>
          <a:endParaRPr lang="en-US"/>
        </a:p>
      </dgm:t>
    </dgm:pt>
    <dgm:pt modelId="{8B7839A9-823D-43B1-AB4B-EF9ADC554194}" type="pres">
      <dgm:prSet presAssocID="{6120A105-BD94-43D2-A137-384CDC462B50}" presName="root" presStyleCnt="0">
        <dgm:presLayoutVars>
          <dgm:dir/>
          <dgm:resizeHandles val="exact"/>
        </dgm:presLayoutVars>
      </dgm:prSet>
      <dgm:spPr/>
    </dgm:pt>
    <dgm:pt modelId="{07865544-5F2F-428C-AFB5-A2F7CC7B15D7}" type="pres">
      <dgm:prSet presAssocID="{3EC07EAC-3DD0-4D84-B449-CC6B513B5988}" presName="compNode" presStyleCnt="0"/>
      <dgm:spPr/>
    </dgm:pt>
    <dgm:pt modelId="{E1754AAE-7BE6-4EA8-A699-2A0060D0418C}" type="pres">
      <dgm:prSet presAssocID="{3EC07EAC-3DD0-4D84-B449-CC6B513B59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A53E078-FA4A-40BE-A5A2-00021715997D}" type="pres">
      <dgm:prSet presAssocID="{3EC07EAC-3DD0-4D84-B449-CC6B513B5988}" presName="iconSpace" presStyleCnt="0"/>
      <dgm:spPr/>
    </dgm:pt>
    <dgm:pt modelId="{64EB3A06-302D-4FEB-A93E-A9BE91DB2442}" type="pres">
      <dgm:prSet presAssocID="{3EC07EAC-3DD0-4D84-B449-CC6B513B5988}" presName="parTx" presStyleLbl="revTx" presStyleIdx="0" presStyleCnt="8">
        <dgm:presLayoutVars>
          <dgm:chMax val="0"/>
          <dgm:chPref val="0"/>
        </dgm:presLayoutVars>
      </dgm:prSet>
      <dgm:spPr/>
    </dgm:pt>
    <dgm:pt modelId="{ACA5FD28-38EC-4C69-B980-E94B1DEE3B40}" type="pres">
      <dgm:prSet presAssocID="{3EC07EAC-3DD0-4D84-B449-CC6B513B5988}" presName="txSpace" presStyleCnt="0"/>
      <dgm:spPr/>
    </dgm:pt>
    <dgm:pt modelId="{84489214-A026-4EE1-8880-F3BE915E17FD}" type="pres">
      <dgm:prSet presAssocID="{3EC07EAC-3DD0-4D84-B449-CC6B513B5988}" presName="desTx" presStyleLbl="revTx" presStyleIdx="1" presStyleCnt="8">
        <dgm:presLayoutVars/>
      </dgm:prSet>
      <dgm:spPr/>
    </dgm:pt>
    <dgm:pt modelId="{9ABF29D9-31DA-4921-9A24-DF6A2E62993D}" type="pres">
      <dgm:prSet presAssocID="{337155B3-DF2C-414D-B4B1-34B06098A0B1}" presName="sibTrans" presStyleCnt="0"/>
      <dgm:spPr/>
    </dgm:pt>
    <dgm:pt modelId="{0268ED7E-63E2-4EDB-A682-16922583B041}" type="pres">
      <dgm:prSet presAssocID="{0516EF1F-DDE0-447A-B50A-BC25D60F59BC}" presName="compNode" presStyleCnt="0"/>
      <dgm:spPr/>
    </dgm:pt>
    <dgm:pt modelId="{906A6CBE-9BC8-44BD-884E-CC6BB10478EF}" type="pres">
      <dgm:prSet presAssocID="{0516EF1F-DDE0-447A-B50A-BC25D60F59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41F892E-8E70-46E9-965E-2115B46736D3}" type="pres">
      <dgm:prSet presAssocID="{0516EF1F-DDE0-447A-B50A-BC25D60F59BC}" presName="iconSpace" presStyleCnt="0"/>
      <dgm:spPr/>
    </dgm:pt>
    <dgm:pt modelId="{C430CE2F-B997-497A-AC0B-903B38B3648C}" type="pres">
      <dgm:prSet presAssocID="{0516EF1F-DDE0-447A-B50A-BC25D60F59BC}" presName="parTx" presStyleLbl="revTx" presStyleIdx="2" presStyleCnt="8">
        <dgm:presLayoutVars>
          <dgm:chMax val="0"/>
          <dgm:chPref val="0"/>
        </dgm:presLayoutVars>
      </dgm:prSet>
      <dgm:spPr/>
    </dgm:pt>
    <dgm:pt modelId="{12A6B67B-9712-414E-9983-6CF2AE3194B3}" type="pres">
      <dgm:prSet presAssocID="{0516EF1F-DDE0-447A-B50A-BC25D60F59BC}" presName="txSpace" presStyleCnt="0"/>
      <dgm:spPr/>
    </dgm:pt>
    <dgm:pt modelId="{69B8F0EF-B07B-4F0C-8964-B4359BD2F097}" type="pres">
      <dgm:prSet presAssocID="{0516EF1F-DDE0-447A-B50A-BC25D60F59BC}" presName="desTx" presStyleLbl="revTx" presStyleIdx="3" presStyleCnt="8">
        <dgm:presLayoutVars/>
      </dgm:prSet>
      <dgm:spPr/>
    </dgm:pt>
    <dgm:pt modelId="{8E7CC945-CC67-44EF-81A7-09CFFFB08EC3}" type="pres">
      <dgm:prSet presAssocID="{8D66DE6A-9D2C-4995-81AF-523373E39042}" presName="sibTrans" presStyleCnt="0"/>
      <dgm:spPr/>
    </dgm:pt>
    <dgm:pt modelId="{8391608A-9D66-4CCC-B6C2-D39DED88D148}" type="pres">
      <dgm:prSet presAssocID="{68582ECD-9073-488D-8CCF-A3739BC5771A}" presName="compNode" presStyleCnt="0"/>
      <dgm:spPr/>
    </dgm:pt>
    <dgm:pt modelId="{003ECDD7-F9A7-46E0-92EF-D739315ADF80}" type="pres">
      <dgm:prSet presAssocID="{68582ECD-9073-488D-8CCF-A3739BC577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764DBAFF-81A2-4ED1-8AB4-5F2E666CDE80}" type="pres">
      <dgm:prSet presAssocID="{68582ECD-9073-488D-8CCF-A3739BC5771A}" presName="iconSpace" presStyleCnt="0"/>
      <dgm:spPr/>
    </dgm:pt>
    <dgm:pt modelId="{C7F068AD-3352-455D-9AB0-FC00063B2BDD}" type="pres">
      <dgm:prSet presAssocID="{68582ECD-9073-488D-8CCF-A3739BC5771A}" presName="parTx" presStyleLbl="revTx" presStyleIdx="4" presStyleCnt="8">
        <dgm:presLayoutVars>
          <dgm:chMax val="0"/>
          <dgm:chPref val="0"/>
        </dgm:presLayoutVars>
      </dgm:prSet>
      <dgm:spPr/>
    </dgm:pt>
    <dgm:pt modelId="{1694DCB5-3344-4435-838A-511CBFD5260D}" type="pres">
      <dgm:prSet presAssocID="{68582ECD-9073-488D-8CCF-A3739BC5771A}" presName="txSpace" presStyleCnt="0"/>
      <dgm:spPr/>
    </dgm:pt>
    <dgm:pt modelId="{A2FBF537-2F0A-454C-8F1F-51085D785DFB}" type="pres">
      <dgm:prSet presAssocID="{68582ECD-9073-488D-8CCF-A3739BC5771A}" presName="desTx" presStyleLbl="revTx" presStyleIdx="5" presStyleCnt="8">
        <dgm:presLayoutVars/>
      </dgm:prSet>
      <dgm:spPr/>
    </dgm:pt>
    <dgm:pt modelId="{32E5E970-38B6-4211-B921-18F243DA5D30}" type="pres">
      <dgm:prSet presAssocID="{CB4DA673-3B8A-4A5A-BAD2-AFF555F7D44A}" presName="sibTrans" presStyleCnt="0"/>
      <dgm:spPr/>
    </dgm:pt>
    <dgm:pt modelId="{97ACB89E-3293-495E-B78A-E8AF1BAE3908}" type="pres">
      <dgm:prSet presAssocID="{148A4CE8-4403-481E-826C-0359D0CB28F3}" presName="compNode" presStyleCnt="0"/>
      <dgm:spPr/>
    </dgm:pt>
    <dgm:pt modelId="{A9F73200-B36D-4DAC-9401-909C80AC0308}" type="pres">
      <dgm:prSet presAssocID="{148A4CE8-4403-481E-826C-0359D0CB28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7F2985CF-143C-4F98-BC20-96E55043029A}" type="pres">
      <dgm:prSet presAssocID="{148A4CE8-4403-481E-826C-0359D0CB28F3}" presName="iconSpace" presStyleCnt="0"/>
      <dgm:spPr/>
    </dgm:pt>
    <dgm:pt modelId="{23F5D319-DC03-466B-AFEA-DD08BBC1F155}" type="pres">
      <dgm:prSet presAssocID="{148A4CE8-4403-481E-826C-0359D0CB28F3}" presName="parTx" presStyleLbl="revTx" presStyleIdx="6" presStyleCnt="8">
        <dgm:presLayoutVars>
          <dgm:chMax val="0"/>
          <dgm:chPref val="0"/>
        </dgm:presLayoutVars>
      </dgm:prSet>
      <dgm:spPr/>
    </dgm:pt>
    <dgm:pt modelId="{EB4CFDE2-15E3-49CB-AB9D-D44431C67056}" type="pres">
      <dgm:prSet presAssocID="{148A4CE8-4403-481E-826C-0359D0CB28F3}" presName="txSpace" presStyleCnt="0"/>
      <dgm:spPr/>
    </dgm:pt>
    <dgm:pt modelId="{2397909A-AFCB-4B91-8AD2-122321079AB0}" type="pres">
      <dgm:prSet presAssocID="{148A4CE8-4403-481E-826C-0359D0CB28F3}" presName="desTx" presStyleLbl="revTx" presStyleIdx="7" presStyleCnt="8">
        <dgm:presLayoutVars/>
      </dgm:prSet>
      <dgm:spPr/>
    </dgm:pt>
  </dgm:ptLst>
  <dgm:cxnLst>
    <dgm:cxn modelId="{EA24AE03-1F24-41BA-81DC-EA1D72E2C5C6}" srcId="{6120A105-BD94-43D2-A137-384CDC462B50}" destId="{148A4CE8-4403-481E-826C-0359D0CB28F3}" srcOrd="3" destOrd="0" parTransId="{A560C7E7-0F5F-4B91-A251-4658D2EC724E}" sibTransId="{85C22216-B3E6-4124-AB34-1BADC9DA057A}"/>
    <dgm:cxn modelId="{D763B00E-967C-418F-AFB9-85EBB6A56BF3}" type="presOf" srcId="{C6CAAC87-2685-4DC3-BB46-CE5A1B4643CD}" destId="{84489214-A026-4EE1-8880-F3BE915E17FD}" srcOrd="0" destOrd="0" presId="urn:microsoft.com/office/officeart/2018/5/layout/CenteredIconLabelDescriptionList"/>
    <dgm:cxn modelId="{F2C04A12-A518-4738-BAA4-59D58888D1D6}" type="presOf" srcId="{E450B0F2-D172-4FB5-8AF3-E03EAEFCC2F4}" destId="{A2FBF537-2F0A-454C-8F1F-51085D785DFB}" srcOrd="0" destOrd="0" presId="urn:microsoft.com/office/officeart/2018/5/layout/CenteredIconLabelDescriptionList"/>
    <dgm:cxn modelId="{61537212-053D-4B76-B8FF-1489EA60EB61}" srcId="{0516EF1F-DDE0-447A-B50A-BC25D60F59BC}" destId="{990421C5-FE89-4211-8629-013D0DA5BD38}" srcOrd="0" destOrd="0" parTransId="{4F2F4BB5-6CAC-4887-BFB2-71DF16086F2C}" sibTransId="{02A6897E-6D53-4521-899C-02F0BEC50630}"/>
    <dgm:cxn modelId="{25598612-C43B-4EC5-B905-4A3E7FB05721}" type="presOf" srcId="{BFAF880B-5000-4141-813F-BB398914CDCD}" destId="{2397909A-AFCB-4B91-8AD2-122321079AB0}" srcOrd="0" destOrd="1" presId="urn:microsoft.com/office/officeart/2018/5/layout/CenteredIconLabelDescriptionList"/>
    <dgm:cxn modelId="{F976D713-9C55-4838-9D63-082DB191D1A5}" type="presOf" srcId="{6120A105-BD94-43D2-A137-384CDC462B50}" destId="{8B7839A9-823D-43B1-AB4B-EF9ADC554194}" srcOrd="0" destOrd="0" presId="urn:microsoft.com/office/officeart/2018/5/layout/CenteredIconLabelDescriptionList"/>
    <dgm:cxn modelId="{29A2C414-294E-4CF5-9248-197E88948B4E}" type="presOf" srcId="{148A4CE8-4403-481E-826C-0359D0CB28F3}" destId="{23F5D319-DC03-466B-AFEA-DD08BBC1F155}" srcOrd="0" destOrd="0" presId="urn:microsoft.com/office/officeart/2018/5/layout/CenteredIconLabelDescriptionList"/>
    <dgm:cxn modelId="{F614E219-5776-43C9-99C7-7CC646DCEF3B}" srcId="{C6CAAC87-2685-4DC3-BB46-CE5A1B4643CD}" destId="{12635896-3D7C-4BF1-9A9F-A779AD0BAD83}" srcOrd="0" destOrd="0" parTransId="{0313BDBB-83B1-49CB-A0BE-D874B733090B}" sibTransId="{920EC190-4C2C-463A-AB77-86AB0D2A0513}"/>
    <dgm:cxn modelId="{D1322D21-7A75-492B-8E90-EB049B8DE5DE}" type="presOf" srcId="{12635896-3D7C-4BF1-9A9F-A779AD0BAD83}" destId="{84489214-A026-4EE1-8880-F3BE915E17FD}" srcOrd="0" destOrd="1" presId="urn:microsoft.com/office/officeart/2018/5/layout/CenteredIconLabelDescriptionList"/>
    <dgm:cxn modelId="{B2AD3F22-A3E4-4715-A9A7-CAF7D900102E}" type="presOf" srcId="{68582ECD-9073-488D-8CCF-A3739BC5771A}" destId="{C7F068AD-3352-455D-9AB0-FC00063B2BDD}" srcOrd="0" destOrd="0" presId="urn:microsoft.com/office/officeart/2018/5/layout/CenteredIconLabelDescriptionList"/>
    <dgm:cxn modelId="{B72CE52D-F9B3-4F87-9C1F-9A83A6B3714B}" type="presOf" srcId="{0516EF1F-DDE0-447A-B50A-BC25D60F59BC}" destId="{C430CE2F-B997-497A-AC0B-903B38B3648C}" srcOrd="0" destOrd="0" presId="urn:microsoft.com/office/officeart/2018/5/layout/CenteredIconLabelDescriptionList"/>
    <dgm:cxn modelId="{A8B20637-7E90-4430-8D6F-480911EC761F}" srcId="{990421C5-FE89-4211-8629-013D0DA5BD38}" destId="{3F599A50-BDDC-41EC-BECE-3E308214A19A}" srcOrd="1" destOrd="0" parTransId="{9FE6987E-6595-4AC4-90AF-804CAAE33CCA}" sibTransId="{BF39F5F2-03E5-4F05-854A-918A3E2DDA67}"/>
    <dgm:cxn modelId="{0053123E-AC63-4836-BC1B-54ECD1885141}" srcId="{68582ECD-9073-488D-8CCF-A3739BC5771A}" destId="{E450B0F2-D172-4FB5-8AF3-E03EAEFCC2F4}" srcOrd="0" destOrd="0" parTransId="{937BA590-EF2F-4C4D-A046-8CF419164373}" sibTransId="{4D955534-851C-472F-9F03-8D0F02008898}"/>
    <dgm:cxn modelId="{065F1D5D-2CDB-43E5-92ED-C8AE2FF52ED9}" srcId="{7FA5E621-3221-475C-BAC3-ECC127177692}" destId="{BFAF880B-5000-4141-813F-BB398914CDCD}" srcOrd="0" destOrd="0" parTransId="{6C8E0AB1-3058-4E87-86CD-6DC2C6E5216E}" sibTransId="{78EB7973-5135-4184-B45F-FEFFD26E73EB}"/>
    <dgm:cxn modelId="{FBFC1043-F609-43E8-8CEA-DBC6999B4EB2}" srcId="{6120A105-BD94-43D2-A137-384CDC462B50}" destId="{68582ECD-9073-488D-8CCF-A3739BC5771A}" srcOrd="2" destOrd="0" parTransId="{A62801DD-31D9-4537-8EB0-32CDDBF3B277}" sibTransId="{CB4DA673-3B8A-4A5A-BAD2-AFF555F7D44A}"/>
    <dgm:cxn modelId="{4C2D4B43-537E-4FCE-AA94-15765D42E0A2}" type="presOf" srcId="{3EC07EAC-3DD0-4D84-B449-CC6B513B5988}" destId="{64EB3A06-302D-4FEB-A93E-A9BE91DB2442}" srcOrd="0" destOrd="0" presId="urn:microsoft.com/office/officeart/2018/5/layout/CenteredIconLabelDescriptionList"/>
    <dgm:cxn modelId="{6966594B-57AC-4E9D-8DC1-60C9AF7BE6C1}" type="presOf" srcId="{7FA5E621-3221-475C-BAC3-ECC127177692}" destId="{2397909A-AFCB-4B91-8AD2-122321079AB0}" srcOrd="0" destOrd="0" presId="urn:microsoft.com/office/officeart/2018/5/layout/CenteredIconLabelDescriptionList"/>
    <dgm:cxn modelId="{B89FC66F-FC64-4D16-9775-CDAB9ABBE781}" srcId="{6120A105-BD94-43D2-A137-384CDC462B50}" destId="{0516EF1F-DDE0-447A-B50A-BC25D60F59BC}" srcOrd="1" destOrd="0" parTransId="{29D68B1C-22CF-424E-8530-06E97AEE6340}" sibTransId="{8D66DE6A-9D2C-4995-81AF-523373E39042}"/>
    <dgm:cxn modelId="{A07B1954-B4E3-4F2E-B9B8-878DC1E76FEE}" type="presOf" srcId="{3403F12F-4139-4A83-95F1-90BC383A1A99}" destId="{69B8F0EF-B07B-4F0C-8964-B4359BD2F097}" srcOrd="0" destOrd="1" presId="urn:microsoft.com/office/officeart/2018/5/layout/CenteredIconLabelDescriptionList"/>
    <dgm:cxn modelId="{A46B4E84-069F-4FD1-A196-5335019C5DA9}" srcId="{3EC07EAC-3DD0-4D84-B449-CC6B513B5988}" destId="{C6CAAC87-2685-4DC3-BB46-CE5A1B4643CD}" srcOrd="0" destOrd="0" parTransId="{AEF994CE-A7D0-49B9-97E2-EDD0F755BCAA}" sibTransId="{B175945F-F6B2-4452-8C05-7E53342CF77F}"/>
    <dgm:cxn modelId="{DE4BF2A3-2B48-489A-9888-757987C1A923}" type="presOf" srcId="{3F599A50-BDDC-41EC-BECE-3E308214A19A}" destId="{69B8F0EF-B07B-4F0C-8964-B4359BD2F097}" srcOrd="0" destOrd="2" presId="urn:microsoft.com/office/officeart/2018/5/layout/CenteredIconLabelDescriptionList"/>
    <dgm:cxn modelId="{F28798A9-E178-4E55-B2E8-2EFA7A83418E}" srcId="{148A4CE8-4403-481E-826C-0359D0CB28F3}" destId="{7FA5E621-3221-475C-BAC3-ECC127177692}" srcOrd="0" destOrd="0" parTransId="{912184CC-F16D-4B7E-9EF6-B3C5E54AB23D}" sibTransId="{9304A977-BFF0-4598-882F-6CFC367412E2}"/>
    <dgm:cxn modelId="{6BBA8FBB-5E2E-45D4-8D36-E0B147029EAA}" srcId="{990421C5-FE89-4211-8629-013D0DA5BD38}" destId="{3403F12F-4139-4A83-95F1-90BC383A1A99}" srcOrd="0" destOrd="0" parTransId="{477EDD67-5F95-4D39-9AC6-ED3ADA66B664}" sibTransId="{4B0848F6-02FD-49D0-A65D-0182C7BC744A}"/>
    <dgm:cxn modelId="{DF69F1BB-8AD9-4FDF-8A34-1072A6CD15AD}" type="presOf" srcId="{142494C5-02A9-41AA-B056-D8E406850CFE}" destId="{A2FBF537-2F0A-454C-8F1F-51085D785DFB}" srcOrd="0" destOrd="1" presId="urn:microsoft.com/office/officeart/2018/5/layout/CenteredIconLabelDescriptionList"/>
    <dgm:cxn modelId="{1A8AEFBE-EC0E-4E26-BB61-782D62C0F261}" type="presOf" srcId="{822019A5-6B0C-46E6-85DA-93937651926D}" destId="{A2FBF537-2F0A-454C-8F1F-51085D785DFB}" srcOrd="0" destOrd="2" presId="urn:microsoft.com/office/officeart/2018/5/layout/CenteredIconLabelDescriptionList"/>
    <dgm:cxn modelId="{227CBEC0-ECCA-4C83-99D7-20A9837587E3}" srcId="{E450B0F2-D172-4FB5-8AF3-E03EAEFCC2F4}" destId="{142494C5-02A9-41AA-B056-D8E406850CFE}" srcOrd="0" destOrd="0" parTransId="{CB576836-40F8-47F5-B57B-B5733354185C}" sibTransId="{0920251E-C079-4880-BC67-359BFD8624D5}"/>
    <dgm:cxn modelId="{D91DA9E6-F099-44D8-A2C1-B4D54DF89B0C}" srcId="{E450B0F2-D172-4FB5-8AF3-E03EAEFCC2F4}" destId="{822019A5-6B0C-46E6-85DA-93937651926D}" srcOrd="1" destOrd="0" parTransId="{D4D8A7A3-DCAF-48CE-9868-79A63B0DCF0A}" sibTransId="{3089CC97-8DA3-4DC1-8C3D-7CDC4F87A684}"/>
    <dgm:cxn modelId="{417B2BF9-FF3D-41C6-915B-084BFAAE0640}" type="presOf" srcId="{990421C5-FE89-4211-8629-013D0DA5BD38}" destId="{69B8F0EF-B07B-4F0C-8964-B4359BD2F097}" srcOrd="0" destOrd="0" presId="urn:microsoft.com/office/officeart/2018/5/layout/CenteredIconLabelDescriptionList"/>
    <dgm:cxn modelId="{127311FA-D384-4637-B635-A95221855537}" srcId="{6120A105-BD94-43D2-A137-384CDC462B50}" destId="{3EC07EAC-3DD0-4D84-B449-CC6B513B5988}" srcOrd="0" destOrd="0" parTransId="{571367A9-D4A8-4414-89C3-929D310A6E38}" sibTransId="{337155B3-DF2C-414D-B4B1-34B06098A0B1}"/>
    <dgm:cxn modelId="{8A42A366-E1F5-40EA-90AF-DB65B913F623}" type="presParOf" srcId="{8B7839A9-823D-43B1-AB4B-EF9ADC554194}" destId="{07865544-5F2F-428C-AFB5-A2F7CC7B15D7}" srcOrd="0" destOrd="0" presId="urn:microsoft.com/office/officeart/2018/5/layout/CenteredIconLabelDescriptionList"/>
    <dgm:cxn modelId="{B63F7E79-5667-4F30-A4FA-29CCF2B8E03E}" type="presParOf" srcId="{07865544-5F2F-428C-AFB5-A2F7CC7B15D7}" destId="{E1754AAE-7BE6-4EA8-A699-2A0060D0418C}" srcOrd="0" destOrd="0" presId="urn:microsoft.com/office/officeart/2018/5/layout/CenteredIconLabelDescriptionList"/>
    <dgm:cxn modelId="{D2DF4B6E-9387-4FDD-B830-6E038CDB5770}" type="presParOf" srcId="{07865544-5F2F-428C-AFB5-A2F7CC7B15D7}" destId="{1A53E078-FA4A-40BE-A5A2-00021715997D}" srcOrd="1" destOrd="0" presId="urn:microsoft.com/office/officeart/2018/5/layout/CenteredIconLabelDescriptionList"/>
    <dgm:cxn modelId="{BD1BF093-C154-46F0-BD61-C74AD7FC913E}" type="presParOf" srcId="{07865544-5F2F-428C-AFB5-A2F7CC7B15D7}" destId="{64EB3A06-302D-4FEB-A93E-A9BE91DB2442}" srcOrd="2" destOrd="0" presId="urn:microsoft.com/office/officeart/2018/5/layout/CenteredIconLabelDescriptionList"/>
    <dgm:cxn modelId="{8B81B257-2FE5-4CFC-A9C8-CC21B9155947}" type="presParOf" srcId="{07865544-5F2F-428C-AFB5-A2F7CC7B15D7}" destId="{ACA5FD28-38EC-4C69-B980-E94B1DEE3B40}" srcOrd="3" destOrd="0" presId="urn:microsoft.com/office/officeart/2018/5/layout/CenteredIconLabelDescriptionList"/>
    <dgm:cxn modelId="{23EB7292-46B1-42FE-90B4-C2C6511BF9C5}" type="presParOf" srcId="{07865544-5F2F-428C-AFB5-A2F7CC7B15D7}" destId="{84489214-A026-4EE1-8880-F3BE915E17FD}" srcOrd="4" destOrd="0" presId="urn:microsoft.com/office/officeart/2018/5/layout/CenteredIconLabelDescriptionList"/>
    <dgm:cxn modelId="{D6A13F82-9420-4F89-97B6-6C79B72DE05B}" type="presParOf" srcId="{8B7839A9-823D-43B1-AB4B-EF9ADC554194}" destId="{9ABF29D9-31DA-4921-9A24-DF6A2E62993D}" srcOrd="1" destOrd="0" presId="urn:microsoft.com/office/officeart/2018/5/layout/CenteredIconLabelDescriptionList"/>
    <dgm:cxn modelId="{39543E4A-767F-4B5F-8AAF-CB9BE05DAF59}" type="presParOf" srcId="{8B7839A9-823D-43B1-AB4B-EF9ADC554194}" destId="{0268ED7E-63E2-4EDB-A682-16922583B041}" srcOrd="2" destOrd="0" presId="urn:microsoft.com/office/officeart/2018/5/layout/CenteredIconLabelDescriptionList"/>
    <dgm:cxn modelId="{1AB007A4-D1AB-4289-90F9-13B2F0407D61}" type="presParOf" srcId="{0268ED7E-63E2-4EDB-A682-16922583B041}" destId="{906A6CBE-9BC8-44BD-884E-CC6BB10478EF}" srcOrd="0" destOrd="0" presId="urn:microsoft.com/office/officeart/2018/5/layout/CenteredIconLabelDescriptionList"/>
    <dgm:cxn modelId="{D8AC9D71-04FD-4631-B948-685B0CEC110A}" type="presParOf" srcId="{0268ED7E-63E2-4EDB-A682-16922583B041}" destId="{641F892E-8E70-46E9-965E-2115B46736D3}" srcOrd="1" destOrd="0" presId="urn:microsoft.com/office/officeart/2018/5/layout/CenteredIconLabelDescriptionList"/>
    <dgm:cxn modelId="{96FD1D1F-9784-46DB-9FCF-798B16C1619C}" type="presParOf" srcId="{0268ED7E-63E2-4EDB-A682-16922583B041}" destId="{C430CE2F-B997-497A-AC0B-903B38B3648C}" srcOrd="2" destOrd="0" presId="urn:microsoft.com/office/officeart/2018/5/layout/CenteredIconLabelDescriptionList"/>
    <dgm:cxn modelId="{BB6470C0-D2B5-4798-8594-5185EE2F1E2C}" type="presParOf" srcId="{0268ED7E-63E2-4EDB-A682-16922583B041}" destId="{12A6B67B-9712-414E-9983-6CF2AE3194B3}" srcOrd="3" destOrd="0" presId="urn:microsoft.com/office/officeart/2018/5/layout/CenteredIconLabelDescriptionList"/>
    <dgm:cxn modelId="{9C771275-9A13-4CA0-8D14-457FDACF4343}" type="presParOf" srcId="{0268ED7E-63E2-4EDB-A682-16922583B041}" destId="{69B8F0EF-B07B-4F0C-8964-B4359BD2F097}" srcOrd="4" destOrd="0" presId="urn:microsoft.com/office/officeart/2018/5/layout/CenteredIconLabelDescriptionList"/>
    <dgm:cxn modelId="{76596609-72F4-4B0D-8031-EDA2E9C5C320}" type="presParOf" srcId="{8B7839A9-823D-43B1-AB4B-EF9ADC554194}" destId="{8E7CC945-CC67-44EF-81A7-09CFFFB08EC3}" srcOrd="3" destOrd="0" presId="urn:microsoft.com/office/officeart/2018/5/layout/CenteredIconLabelDescriptionList"/>
    <dgm:cxn modelId="{9C16B6C4-8F32-4027-BEFB-F00325A7D369}" type="presParOf" srcId="{8B7839A9-823D-43B1-AB4B-EF9ADC554194}" destId="{8391608A-9D66-4CCC-B6C2-D39DED88D148}" srcOrd="4" destOrd="0" presId="urn:microsoft.com/office/officeart/2018/5/layout/CenteredIconLabelDescriptionList"/>
    <dgm:cxn modelId="{64E42BF0-5A48-4AE4-8415-15C11343E088}" type="presParOf" srcId="{8391608A-9D66-4CCC-B6C2-D39DED88D148}" destId="{003ECDD7-F9A7-46E0-92EF-D739315ADF80}" srcOrd="0" destOrd="0" presId="urn:microsoft.com/office/officeart/2018/5/layout/CenteredIconLabelDescriptionList"/>
    <dgm:cxn modelId="{0294A99A-02E9-4BDE-9AAD-E7A253443B36}" type="presParOf" srcId="{8391608A-9D66-4CCC-B6C2-D39DED88D148}" destId="{764DBAFF-81A2-4ED1-8AB4-5F2E666CDE80}" srcOrd="1" destOrd="0" presId="urn:microsoft.com/office/officeart/2018/5/layout/CenteredIconLabelDescriptionList"/>
    <dgm:cxn modelId="{7A765DF1-E099-45B1-BA17-5624FF2DD973}" type="presParOf" srcId="{8391608A-9D66-4CCC-B6C2-D39DED88D148}" destId="{C7F068AD-3352-455D-9AB0-FC00063B2BDD}" srcOrd="2" destOrd="0" presId="urn:microsoft.com/office/officeart/2018/5/layout/CenteredIconLabelDescriptionList"/>
    <dgm:cxn modelId="{C0B6D348-A194-4EF8-A3EE-DDE32BD6EFC8}" type="presParOf" srcId="{8391608A-9D66-4CCC-B6C2-D39DED88D148}" destId="{1694DCB5-3344-4435-838A-511CBFD5260D}" srcOrd="3" destOrd="0" presId="urn:microsoft.com/office/officeart/2018/5/layout/CenteredIconLabelDescriptionList"/>
    <dgm:cxn modelId="{CC5A7D5F-1583-45B7-B682-047A92CDFE5C}" type="presParOf" srcId="{8391608A-9D66-4CCC-B6C2-D39DED88D148}" destId="{A2FBF537-2F0A-454C-8F1F-51085D785DFB}" srcOrd="4" destOrd="0" presId="urn:microsoft.com/office/officeart/2018/5/layout/CenteredIconLabelDescriptionList"/>
    <dgm:cxn modelId="{D068D6C2-3F11-4F94-A0E9-CCCA01E3C966}" type="presParOf" srcId="{8B7839A9-823D-43B1-AB4B-EF9ADC554194}" destId="{32E5E970-38B6-4211-B921-18F243DA5D30}" srcOrd="5" destOrd="0" presId="urn:microsoft.com/office/officeart/2018/5/layout/CenteredIconLabelDescriptionList"/>
    <dgm:cxn modelId="{A3B92959-CA0F-4655-B848-4529B60385EE}" type="presParOf" srcId="{8B7839A9-823D-43B1-AB4B-EF9ADC554194}" destId="{97ACB89E-3293-495E-B78A-E8AF1BAE3908}" srcOrd="6" destOrd="0" presId="urn:microsoft.com/office/officeart/2018/5/layout/CenteredIconLabelDescriptionList"/>
    <dgm:cxn modelId="{E4C96AC3-B0A4-4610-90DF-17CD34FF3E49}" type="presParOf" srcId="{97ACB89E-3293-495E-B78A-E8AF1BAE3908}" destId="{A9F73200-B36D-4DAC-9401-909C80AC0308}" srcOrd="0" destOrd="0" presId="urn:microsoft.com/office/officeart/2018/5/layout/CenteredIconLabelDescriptionList"/>
    <dgm:cxn modelId="{E622662E-DE76-438A-A6B4-586DCF88F3F7}" type="presParOf" srcId="{97ACB89E-3293-495E-B78A-E8AF1BAE3908}" destId="{7F2985CF-143C-4F98-BC20-96E55043029A}" srcOrd="1" destOrd="0" presId="urn:microsoft.com/office/officeart/2018/5/layout/CenteredIconLabelDescriptionList"/>
    <dgm:cxn modelId="{DCBE2BC8-380C-474A-B87B-39D5BA14C12F}" type="presParOf" srcId="{97ACB89E-3293-495E-B78A-E8AF1BAE3908}" destId="{23F5D319-DC03-466B-AFEA-DD08BBC1F155}" srcOrd="2" destOrd="0" presId="urn:microsoft.com/office/officeart/2018/5/layout/CenteredIconLabelDescriptionList"/>
    <dgm:cxn modelId="{69810F46-59F4-44A5-8E99-BEB37FF34462}" type="presParOf" srcId="{97ACB89E-3293-495E-B78A-E8AF1BAE3908}" destId="{EB4CFDE2-15E3-49CB-AB9D-D44431C67056}" srcOrd="3" destOrd="0" presId="urn:microsoft.com/office/officeart/2018/5/layout/CenteredIconLabelDescriptionList"/>
    <dgm:cxn modelId="{F9BD43BE-1BDC-465E-8F53-CCD5BA4707ED}" type="presParOf" srcId="{97ACB89E-3293-495E-B78A-E8AF1BAE3908}" destId="{2397909A-AFCB-4B91-8AD2-122321079A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BAB796-FD83-4D6B-9075-ADE795349AB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895C12D-9C45-437D-B808-D173570B39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More research</a:t>
          </a:r>
        </a:p>
      </dgm:t>
    </dgm:pt>
    <dgm:pt modelId="{AEA03EC2-867B-4F4C-A924-62D4E2AA7BB2}" type="parTrans" cxnId="{09AEDA70-D759-4C8B-8640-8770A24EE8CB}">
      <dgm:prSet/>
      <dgm:spPr/>
      <dgm:t>
        <a:bodyPr/>
        <a:lstStyle/>
        <a:p>
          <a:endParaRPr lang="en-US"/>
        </a:p>
      </dgm:t>
    </dgm:pt>
    <dgm:pt modelId="{81C0D7FD-B96D-409D-BF3B-CEFD96149103}" type="sibTrans" cxnId="{09AEDA70-D759-4C8B-8640-8770A24EE8CB}">
      <dgm:prSet/>
      <dgm:spPr/>
      <dgm:t>
        <a:bodyPr/>
        <a:lstStyle/>
        <a:p>
          <a:endParaRPr lang="en-US"/>
        </a:p>
      </dgm:t>
    </dgm:pt>
    <dgm:pt modelId="{902A6C8A-963A-43D0-8325-8D739EE10F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Privacy</a:t>
          </a:r>
        </a:p>
      </dgm:t>
    </dgm:pt>
    <dgm:pt modelId="{2E217B2C-900B-41E5-B251-106FDA6EB895}" type="parTrans" cxnId="{3D5CA9F5-0892-40D1-92ED-7AE8030C17D5}">
      <dgm:prSet/>
      <dgm:spPr/>
      <dgm:t>
        <a:bodyPr/>
        <a:lstStyle/>
        <a:p>
          <a:endParaRPr lang="en-US"/>
        </a:p>
      </dgm:t>
    </dgm:pt>
    <dgm:pt modelId="{114B9172-23E3-43DE-8381-2C03665AB702}" type="sibTrans" cxnId="{3D5CA9F5-0892-40D1-92ED-7AE8030C17D5}">
      <dgm:prSet/>
      <dgm:spPr/>
      <dgm:t>
        <a:bodyPr/>
        <a:lstStyle/>
        <a:p>
          <a:endParaRPr lang="en-US"/>
        </a:p>
      </dgm:t>
    </dgm:pt>
    <dgm:pt modelId="{617718DF-7AD6-4196-AEA7-E737747276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Cost</a:t>
          </a:r>
        </a:p>
      </dgm:t>
    </dgm:pt>
    <dgm:pt modelId="{98B17BFA-EA9D-49F0-B8E1-BAEFA714E82E}" type="parTrans" cxnId="{D28228AD-3F29-43FE-836D-58F301335E46}">
      <dgm:prSet/>
      <dgm:spPr/>
      <dgm:t>
        <a:bodyPr/>
        <a:lstStyle/>
        <a:p>
          <a:endParaRPr lang="en-US"/>
        </a:p>
      </dgm:t>
    </dgm:pt>
    <dgm:pt modelId="{D9967FF4-DD66-4D69-A739-135FA738A2D1}" type="sibTrans" cxnId="{D28228AD-3F29-43FE-836D-58F301335E46}">
      <dgm:prSet/>
      <dgm:spPr/>
      <dgm:t>
        <a:bodyPr/>
        <a:lstStyle/>
        <a:p>
          <a:endParaRPr lang="en-US"/>
        </a:p>
      </dgm:t>
    </dgm:pt>
    <dgm:pt modelId="{0897898D-96D6-46B8-A7AA-4B28748DBC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Security</a:t>
          </a:r>
        </a:p>
      </dgm:t>
    </dgm:pt>
    <dgm:pt modelId="{63A87389-4907-4C33-8D6F-B5B4942422F5}" type="parTrans" cxnId="{B0EE079A-98E5-457A-87F7-A6E25F49E1EA}">
      <dgm:prSet/>
      <dgm:spPr/>
      <dgm:t>
        <a:bodyPr/>
        <a:lstStyle/>
        <a:p>
          <a:endParaRPr lang="en-US"/>
        </a:p>
      </dgm:t>
    </dgm:pt>
    <dgm:pt modelId="{6B6992BE-9DC7-4429-B383-CDE6FF38643F}" type="sibTrans" cxnId="{B0EE079A-98E5-457A-87F7-A6E25F49E1EA}">
      <dgm:prSet/>
      <dgm:spPr/>
      <dgm:t>
        <a:bodyPr/>
        <a:lstStyle/>
        <a:p>
          <a:endParaRPr lang="en-US"/>
        </a:p>
      </dgm:t>
    </dgm:pt>
    <dgm:pt modelId="{E8CBB7E2-069F-415E-B0A9-8AA573D47EF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Issues</a:t>
          </a:r>
        </a:p>
      </dgm:t>
    </dgm:pt>
    <dgm:pt modelId="{73E9BA16-8DB5-4082-B078-8159FC04FAA1}" type="parTrans" cxnId="{4D34D752-8B67-49F6-A274-F87BC683B55B}">
      <dgm:prSet/>
      <dgm:spPr/>
      <dgm:t>
        <a:bodyPr/>
        <a:lstStyle/>
        <a:p>
          <a:endParaRPr lang="en-US"/>
        </a:p>
      </dgm:t>
    </dgm:pt>
    <dgm:pt modelId="{E01203D5-F481-44E1-921D-1EC74A53F675}" type="sibTrans" cxnId="{4D34D752-8B67-49F6-A274-F87BC683B55B}">
      <dgm:prSet/>
      <dgm:spPr/>
      <dgm:t>
        <a:bodyPr/>
        <a:lstStyle/>
        <a:p>
          <a:endParaRPr lang="en-US"/>
        </a:p>
      </dgm:t>
    </dgm:pt>
    <dgm:pt modelId="{26DB1A5E-42BA-42FA-8F29-0BF63799AD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Digitising health records</a:t>
          </a:r>
        </a:p>
      </dgm:t>
    </dgm:pt>
    <dgm:pt modelId="{2B9A2EC9-9F40-4FD4-97D4-663FED0360CC}" type="parTrans" cxnId="{63722181-8F58-421F-9FE2-99353A49B529}">
      <dgm:prSet/>
      <dgm:spPr/>
      <dgm:t>
        <a:bodyPr/>
        <a:lstStyle/>
        <a:p>
          <a:endParaRPr lang="en-US"/>
        </a:p>
      </dgm:t>
    </dgm:pt>
    <dgm:pt modelId="{9E21FC1F-A649-4179-9EE6-71860DCAD797}" type="sibTrans" cxnId="{63722181-8F58-421F-9FE2-99353A49B529}">
      <dgm:prSet/>
      <dgm:spPr/>
      <dgm:t>
        <a:bodyPr/>
        <a:lstStyle/>
        <a:p>
          <a:endParaRPr lang="en-US"/>
        </a:p>
      </dgm:t>
    </dgm:pt>
    <dgm:pt modelId="{7F56C7FD-FF95-430C-A78E-03708CFE1D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Other difficulities</a:t>
          </a:r>
        </a:p>
      </dgm:t>
    </dgm:pt>
    <dgm:pt modelId="{3137579D-4F18-4B1D-A8DC-A228A869572E}" type="parTrans" cxnId="{667FC719-8CCB-4D2D-86D3-BB4BA04E7757}">
      <dgm:prSet/>
      <dgm:spPr/>
      <dgm:t>
        <a:bodyPr/>
        <a:lstStyle/>
        <a:p>
          <a:endParaRPr lang="en-US"/>
        </a:p>
      </dgm:t>
    </dgm:pt>
    <dgm:pt modelId="{A65D5C15-E3CF-4B8E-AA77-3556C6821645}" type="sibTrans" cxnId="{667FC719-8CCB-4D2D-86D3-BB4BA04E7757}">
      <dgm:prSet/>
      <dgm:spPr/>
      <dgm:t>
        <a:bodyPr/>
        <a:lstStyle/>
        <a:p>
          <a:endParaRPr lang="en-US"/>
        </a:p>
      </dgm:t>
    </dgm:pt>
    <dgm:pt modelId="{41941065-E645-4449-94F7-60CD74F2C12E}" type="pres">
      <dgm:prSet presAssocID="{64BAB796-FD83-4D6B-9075-ADE795349AB1}" presName="root" presStyleCnt="0">
        <dgm:presLayoutVars>
          <dgm:dir/>
          <dgm:resizeHandles val="exact"/>
        </dgm:presLayoutVars>
      </dgm:prSet>
      <dgm:spPr/>
    </dgm:pt>
    <dgm:pt modelId="{FEF1DB55-A56E-4BF9-8BB8-F2D5AFDAED42}" type="pres">
      <dgm:prSet presAssocID="{F895C12D-9C45-437D-B808-D173570B390C}" presName="compNode" presStyleCnt="0"/>
      <dgm:spPr/>
    </dgm:pt>
    <dgm:pt modelId="{2F46071A-6818-4535-AB8C-44145BD9F39E}" type="pres">
      <dgm:prSet presAssocID="{F895C12D-9C45-437D-B808-D173570B39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펼쳐진 책"/>
        </a:ext>
      </dgm:extLst>
    </dgm:pt>
    <dgm:pt modelId="{6EAE960D-1AFF-443C-BDF3-449D9AAEA410}" type="pres">
      <dgm:prSet presAssocID="{F895C12D-9C45-437D-B808-D173570B390C}" presName="iconSpace" presStyleCnt="0"/>
      <dgm:spPr/>
    </dgm:pt>
    <dgm:pt modelId="{44941347-A82B-41ED-B58B-6A824CE305F3}" type="pres">
      <dgm:prSet presAssocID="{F895C12D-9C45-437D-B808-D173570B390C}" presName="parTx" presStyleLbl="revTx" presStyleIdx="0" presStyleCnt="4">
        <dgm:presLayoutVars>
          <dgm:chMax val="0"/>
          <dgm:chPref val="0"/>
        </dgm:presLayoutVars>
      </dgm:prSet>
      <dgm:spPr/>
    </dgm:pt>
    <dgm:pt modelId="{8B054C1A-96B7-44FE-A44D-E485A5BB8178}" type="pres">
      <dgm:prSet presAssocID="{F895C12D-9C45-437D-B808-D173570B390C}" presName="txSpace" presStyleCnt="0"/>
      <dgm:spPr/>
    </dgm:pt>
    <dgm:pt modelId="{ED5572D7-74E6-42A1-BDFC-659127677160}" type="pres">
      <dgm:prSet presAssocID="{F895C12D-9C45-437D-B808-D173570B390C}" presName="desTx" presStyleLbl="revTx" presStyleIdx="1" presStyleCnt="4">
        <dgm:presLayoutVars/>
      </dgm:prSet>
      <dgm:spPr/>
    </dgm:pt>
    <dgm:pt modelId="{09B4BD44-CC70-4F86-BD1A-3F19628C6021}" type="pres">
      <dgm:prSet presAssocID="{81C0D7FD-B96D-409D-BF3B-CEFD96149103}" presName="sibTrans" presStyleCnt="0"/>
      <dgm:spPr/>
    </dgm:pt>
    <dgm:pt modelId="{D508C8B5-EABF-4973-BE29-7B23D678174F}" type="pres">
      <dgm:prSet presAssocID="{E8CBB7E2-069F-415E-B0A9-8AA573D47EFF}" presName="compNode" presStyleCnt="0"/>
      <dgm:spPr/>
    </dgm:pt>
    <dgm:pt modelId="{51E13501-F46A-45B0-819E-B67B16F1E8D1}" type="pres">
      <dgm:prSet presAssocID="{E8CBB7E2-069F-415E-B0A9-8AA573D47E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느낌표"/>
        </a:ext>
      </dgm:extLst>
    </dgm:pt>
    <dgm:pt modelId="{D5C00C82-2DB0-4E89-A8D8-244B6E2B36CE}" type="pres">
      <dgm:prSet presAssocID="{E8CBB7E2-069F-415E-B0A9-8AA573D47EFF}" presName="iconSpace" presStyleCnt="0"/>
      <dgm:spPr/>
    </dgm:pt>
    <dgm:pt modelId="{0B3F7F1B-D4BD-4A63-9E8D-D94BCD7CFFA5}" type="pres">
      <dgm:prSet presAssocID="{E8CBB7E2-069F-415E-B0A9-8AA573D47EFF}" presName="parTx" presStyleLbl="revTx" presStyleIdx="2" presStyleCnt="4">
        <dgm:presLayoutVars>
          <dgm:chMax val="0"/>
          <dgm:chPref val="0"/>
        </dgm:presLayoutVars>
      </dgm:prSet>
      <dgm:spPr/>
    </dgm:pt>
    <dgm:pt modelId="{ADE90EAB-5C80-4793-A870-7D5E44CA8267}" type="pres">
      <dgm:prSet presAssocID="{E8CBB7E2-069F-415E-B0A9-8AA573D47EFF}" presName="txSpace" presStyleCnt="0"/>
      <dgm:spPr/>
    </dgm:pt>
    <dgm:pt modelId="{E7227137-7357-4F63-9C6B-F5834DA30B94}" type="pres">
      <dgm:prSet presAssocID="{E8CBB7E2-069F-415E-B0A9-8AA573D47EFF}" presName="desTx" presStyleLbl="revTx" presStyleIdx="3" presStyleCnt="4">
        <dgm:presLayoutVars/>
      </dgm:prSet>
      <dgm:spPr/>
    </dgm:pt>
  </dgm:ptLst>
  <dgm:cxnLst>
    <dgm:cxn modelId="{3739A011-5E8A-400D-BD13-524F756260DC}" type="presOf" srcId="{7F56C7FD-FF95-430C-A78E-03708CFE1D1B}" destId="{E7227137-7357-4F63-9C6B-F5834DA30B94}" srcOrd="0" destOrd="1" presId="urn:microsoft.com/office/officeart/2018/5/layout/CenteredIconLabelDescriptionList"/>
    <dgm:cxn modelId="{667FC719-8CCB-4D2D-86D3-BB4BA04E7757}" srcId="{E8CBB7E2-069F-415E-B0A9-8AA573D47EFF}" destId="{7F56C7FD-FF95-430C-A78E-03708CFE1D1B}" srcOrd="1" destOrd="0" parTransId="{3137579D-4F18-4B1D-A8DC-A228A869572E}" sibTransId="{A65D5C15-E3CF-4B8E-AA77-3556C6821645}"/>
    <dgm:cxn modelId="{7867491C-5F2A-4AB6-83F7-232C719F6CF6}" type="presOf" srcId="{F895C12D-9C45-437D-B808-D173570B390C}" destId="{44941347-A82B-41ED-B58B-6A824CE305F3}" srcOrd="0" destOrd="0" presId="urn:microsoft.com/office/officeart/2018/5/layout/CenteredIconLabelDescriptionList"/>
    <dgm:cxn modelId="{6D307749-DB7B-4F62-93F2-C3E225D20400}" type="presOf" srcId="{617718DF-7AD6-4196-AEA7-E737747276A6}" destId="{ED5572D7-74E6-42A1-BDFC-659127677160}" srcOrd="0" destOrd="1" presId="urn:microsoft.com/office/officeart/2018/5/layout/CenteredIconLabelDescriptionList"/>
    <dgm:cxn modelId="{09AEDA70-D759-4C8B-8640-8770A24EE8CB}" srcId="{64BAB796-FD83-4D6B-9075-ADE795349AB1}" destId="{F895C12D-9C45-437D-B808-D173570B390C}" srcOrd="0" destOrd="0" parTransId="{AEA03EC2-867B-4F4C-A924-62D4E2AA7BB2}" sibTransId="{81C0D7FD-B96D-409D-BF3B-CEFD96149103}"/>
    <dgm:cxn modelId="{7E56F750-5DDE-4497-9ED7-F04FE41F6A9C}" type="presOf" srcId="{26DB1A5E-42BA-42FA-8F29-0BF63799AD4D}" destId="{E7227137-7357-4F63-9C6B-F5834DA30B94}" srcOrd="0" destOrd="0" presId="urn:microsoft.com/office/officeart/2018/5/layout/CenteredIconLabelDescriptionList"/>
    <dgm:cxn modelId="{4D34D752-8B67-49F6-A274-F87BC683B55B}" srcId="{64BAB796-FD83-4D6B-9075-ADE795349AB1}" destId="{E8CBB7E2-069F-415E-B0A9-8AA573D47EFF}" srcOrd="1" destOrd="0" parTransId="{73E9BA16-8DB5-4082-B078-8159FC04FAA1}" sibTransId="{E01203D5-F481-44E1-921D-1EC74A53F675}"/>
    <dgm:cxn modelId="{63722181-8F58-421F-9FE2-99353A49B529}" srcId="{E8CBB7E2-069F-415E-B0A9-8AA573D47EFF}" destId="{26DB1A5E-42BA-42FA-8F29-0BF63799AD4D}" srcOrd="0" destOrd="0" parTransId="{2B9A2EC9-9F40-4FD4-97D4-663FED0360CC}" sibTransId="{9E21FC1F-A649-4179-9EE6-71860DCAD797}"/>
    <dgm:cxn modelId="{058C3884-FAC0-4DEB-9EE9-3FB6681D8DCA}" type="presOf" srcId="{902A6C8A-963A-43D0-8325-8D739EE10F04}" destId="{ED5572D7-74E6-42A1-BDFC-659127677160}" srcOrd="0" destOrd="0" presId="urn:microsoft.com/office/officeart/2018/5/layout/CenteredIconLabelDescriptionList"/>
    <dgm:cxn modelId="{C369C087-A944-444E-B24E-FE76001E64A9}" type="presOf" srcId="{E8CBB7E2-069F-415E-B0A9-8AA573D47EFF}" destId="{0B3F7F1B-D4BD-4A63-9E8D-D94BCD7CFFA5}" srcOrd="0" destOrd="0" presId="urn:microsoft.com/office/officeart/2018/5/layout/CenteredIconLabelDescriptionList"/>
    <dgm:cxn modelId="{273A9C96-69C3-47D8-ADFD-9A8C72310E46}" type="presOf" srcId="{64BAB796-FD83-4D6B-9075-ADE795349AB1}" destId="{41941065-E645-4449-94F7-60CD74F2C12E}" srcOrd="0" destOrd="0" presId="urn:microsoft.com/office/officeart/2018/5/layout/CenteredIconLabelDescriptionList"/>
    <dgm:cxn modelId="{B0EE079A-98E5-457A-87F7-A6E25F49E1EA}" srcId="{F895C12D-9C45-437D-B808-D173570B390C}" destId="{0897898D-96D6-46B8-A7AA-4B28748DBC2B}" srcOrd="2" destOrd="0" parTransId="{63A87389-4907-4C33-8D6F-B5B4942422F5}" sibTransId="{6B6992BE-9DC7-4429-B383-CDE6FF38643F}"/>
    <dgm:cxn modelId="{D28228AD-3F29-43FE-836D-58F301335E46}" srcId="{F895C12D-9C45-437D-B808-D173570B390C}" destId="{617718DF-7AD6-4196-AEA7-E737747276A6}" srcOrd="1" destOrd="0" parTransId="{98B17BFA-EA9D-49F0-B8E1-BAEFA714E82E}" sibTransId="{D9967FF4-DD66-4D69-A739-135FA738A2D1}"/>
    <dgm:cxn modelId="{2B1E70D3-EF04-45DF-8FDD-7DF46DB3B45A}" type="presOf" srcId="{0897898D-96D6-46B8-A7AA-4B28748DBC2B}" destId="{ED5572D7-74E6-42A1-BDFC-659127677160}" srcOrd="0" destOrd="2" presId="urn:microsoft.com/office/officeart/2018/5/layout/CenteredIconLabelDescriptionList"/>
    <dgm:cxn modelId="{3D5CA9F5-0892-40D1-92ED-7AE8030C17D5}" srcId="{F895C12D-9C45-437D-B808-D173570B390C}" destId="{902A6C8A-963A-43D0-8325-8D739EE10F04}" srcOrd="0" destOrd="0" parTransId="{2E217B2C-900B-41E5-B251-106FDA6EB895}" sibTransId="{114B9172-23E3-43DE-8381-2C03665AB702}"/>
    <dgm:cxn modelId="{64DAF8AB-58AC-4332-AA21-7CFB93EC5BBB}" type="presParOf" srcId="{41941065-E645-4449-94F7-60CD74F2C12E}" destId="{FEF1DB55-A56E-4BF9-8BB8-F2D5AFDAED42}" srcOrd="0" destOrd="0" presId="urn:microsoft.com/office/officeart/2018/5/layout/CenteredIconLabelDescriptionList"/>
    <dgm:cxn modelId="{3EDDD131-0124-46B5-A35A-21E2CD5A7CEB}" type="presParOf" srcId="{FEF1DB55-A56E-4BF9-8BB8-F2D5AFDAED42}" destId="{2F46071A-6818-4535-AB8C-44145BD9F39E}" srcOrd="0" destOrd="0" presId="urn:microsoft.com/office/officeart/2018/5/layout/CenteredIconLabelDescriptionList"/>
    <dgm:cxn modelId="{F67C005F-D4F2-480F-A34C-5DE90DA104FD}" type="presParOf" srcId="{FEF1DB55-A56E-4BF9-8BB8-F2D5AFDAED42}" destId="{6EAE960D-1AFF-443C-BDF3-449D9AAEA410}" srcOrd="1" destOrd="0" presId="urn:microsoft.com/office/officeart/2018/5/layout/CenteredIconLabelDescriptionList"/>
    <dgm:cxn modelId="{E17F008F-E9CF-4374-885F-A2581E16DA85}" type="presParOf" srcId="{FEF1DB55-A56E-4BF9-8BB8-F2D5AFDAED42}" destId="{44941347-A82B-41ED-B58B-6A824CE305F3}" srcOrd="2" destOrd="0" presId="urn:microsoft.com/office/officeart/2018/5/layout/CenteredIconLabelDescriptionList"/>
    <dgm:cxn modelId="{5C73EE8F-E46F-48BA-9C5B-08998E669B92}" type="presParOf" srcId="{FEF1DB55-A56E-4BF9-8BB8-F2D5AFDAED42}" destId="{8B054C1A-96B7-44FE-A44D-E485A5BB8178}" srcOrd="3" destOrd="0" presId="urn:microsoft.com/office/officeart/2018/5/layout/CenteredIconLabelDescriptionList"/>
    <dgm:cxn modelId="{636CCA28-D5EE-4744-8B7D-70A07FA42E46}" type="presParOf" srcId="{FEF1DB55-A56E-4BF9-8BB8-F2D5AFDAED42}" destId="{ED5572D7-74E6-42A1-BDFC-659127677160}" srcOrd="4" destOrd="0" presId="urn:microsoft.com/office/officeart/2018/5/layout/CenteredIconLabelDescriptionList"/>
    <dgm:cxn modelId="{F8BEE4B6-405B-474B-9610-29E87FAA2CA3}" type="presParOf" srcId="{41941065-E645-4449-94F7-60CD74F2C12E}" destId="{09B4BD44-CC70-4F86-BD1A-3F19628C6021}" srcOrd="1" destOrd="0" presId="urn:microsoft.com/office/officeart/2018/5/layout/CenteredIconLabelDescriptionList"/>
    <dgm:cxn modelId="{7FE242B4-660F-4E25-9406-36C737E2789B}" type="presParOf" srcId="{41941065-E645-4449-94F7-60CD74F2C12E}" destId="{D508C8B5-EABF-4973-BE29-7B23D678174F}" srcOrd="2" destOrd="0" presId="urn:microsoft.com/office/officeart/2018/5/layout/CenteredIconLabelDescriptionList"/>
    <dgm:cxn modelId="{26651A04-2190-454A-AFC8-54AB9DCF30E0}" type="presParOf" srcId="{D508C8B5-EABF-4973-BE29-7B23D678174F}" destId="{51E13501-F46A-45B0-819E-B67B16F1E8D1}" srcOrd="0" destOrd="0" presId="urn:microsoft.com/office/officeart/2018/5/layout/CenteredIconLabelDescriptionList"/>
    <dgm:cxn modelId="{D62F39F7-7468-4544-8768-85ECAB0B01D5}" type="presParOf" srcId="{D508C8B5-EABF-4973-BE29-7B23D678174F}" destId="{D5C00C82-2DB0-4E89-A8D8-244B6E2B36CE}" srcOrd="1" destOrd="0" presId="urn:microsoft.com/office/officeart/2018/5/layout/CenteredIconLabelDescriptionList"/>
    <dgm:cxn modelId="{F6D17320-3DD1-4EAD-8761-F1CB8FC1AA1C}" type="presParOf" srcId="{D508C8B5-EABF-4973-BE29-7B23D678174F}" destId="{0B3F7F1B-D4BD-4A63-9E8D-D94BCD7CFFA5}" srcOrd="2" destOrd="0" presId="urn:microsoft.com/office/officeart/2018/5/layout/CenteredIconLabelDescriptionList"/>
    <dgm:cxn modelId="{5297C44C-E6D3-496A-927C-D9A4CADC62D0}" type="presParOf" srcId="{D508C8B5-EABF-4973-BE29-7B23D678174F}" destId="{ADE90EAB-5C80-4793-A870-7D5E44CA8267}" srcOrd="3" destOrd="0" presId="urn:microsoft.com/office/officeart/2018/5/layout/CenteredIconLabelDescriptionList"/>
    <dgm:cxn modelId="{2CA776D4-79C8-42B6-B543-F792929261B2}" type="presParOf" srcId="{D508C8B5-EABF-4973-BE29-7B23D678174F}" destId="{E7227137-7357-4F63-9C6B-F5834DA30B9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3290FB-6777-41E1-9AF5-FCC8AECB27B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C75775-21C8-4AE1-8442-0A63AFBB2DF9}">
      <dgm:prSet/>
      <dgm:spPr/>
      <dgm:t>
        <a:bodyPr/>
        <a:lstStyle/>
        <a:p>
          <a:pPr>
            <a:defRPr b="1"/>
          </a:pPr>
          <a:r>
            <a:rPr lang="en-US"/>
            <a:t>Our expectation</a:t>
          </a:r>
        </a:p>
      </dgm:t>
    </dgm:pt>
    <dgm:pt modelId="{9356D42F-834C-44D1-B14A-384CD472B977}" type="parTrans" cxnId="{4E2CF594-015B-48B5-8329-F750EFBFD675}">
      <dgm:prSet/>
      <dgm:spPr/>
      <dgm:t>
        <a:bodyPr/>
        <a:lstStyle/>
        <a:p>
          <a:endParaRPr lang="en-US"/>
        </a:p>
      </dgm:t>
    </dgm:pt>
    <dgm:pt modelId="{69604B8E-0157-45FA-A805-4BE3D847CC71}" type="sibTrans" cxnId="{4E2CF594-015B-48B5-8329-F750EFBFD675}">
      <dgm:prSet/>
      <dgm:spPr/>
      <dgm:t>
        <a:bodyPr/>
        <a:lstStyle/>
        <a:p>
          <a:endParaRPr lang="en-US"/>
        </a:p>
      </dgm:t>
    </dgm:pt>
    <dgm:pt modelId="{EABDECF4-3605-4FA0-9C65-6593528093C6}">
      <dgm:prSet/>
      <dgm:spPr/>
      <dgm:t>
        <a:bodyPr/>
        <a:lstStyle/>
        <a:p>
          <a:r>
            <a:rPr lang="en-US"/>
            <a:t>Needs to match patients’ understanding with the reality of their health</a:t>
          </a:r>
        </a:p>
      </dgm:t>
    </dgm:pt>
    <dgm:pt modelId="{5CB2FEFC-44F3-49FF-B3E7-9B6D457023DD}" type="parTrans" cxnId="{6ED00B6F-D097-4F76-AA5B-0A31867F622A}">
      <dgm:prSet/>
      <dgm:spPr/>
      <dgm:t>
        <a:bodyPr/>
        <a:lstStyle/>
        <a:p>
          <a:endParaRPr lang="en-US"/>
        </a:p>
      </dgm:t>
    </dgm:pt>
    <dgm:pt modelId="{CFF6A4B1-297F-464A-BB65-851507B84327}" type="sibTrans" cxnId="{6ED00B6F-D097-4F76-AA5B-0A31867F622A}">
      <dgm:prSet/>
      <dgm:spPr/>
      <dgm:t>
        <a:bodyPr/>
        <a:lstStyle/>
        <a:p>
          <a:endParaRPr lang="en-US"/>
        </a:p>
      </dgm:t>
    </dgm:pt>
    <dgm:pt modelId="{E49B1AA0-455A-4BAA-81BD-FF73FF66DDC4}">
      <dgm:prSet/>
      <dgm:spPr/>
      <dgm:t>
        <a:bodyPr/>
        <a:lstStyle/>
        <a:p>
          <a:pPr>
            <a:defRPr b="1"/>
          </a:pPr>
          <a:r>
            <a:rPr lang="en-US"/>
            <a:t>Plan</a:t>
          </a:r>
        </a:p>
      </dgm:t>
    </dgm:pt>
    <dgm:pt modelId="{31A8C71B-8BCB-4AE8-A719-1A43B49F3FA1}" type="parTrans" cxnId="{6A41674C-A61C-4209-8F42-BCBB3A74806C}">
      <dgm:prSet/>
      <dgm:spPr/>
      <dgm:t>
        <a:bodyPr/>
        <a:lstStyle/>
        <a:p>
          <a:endParaRPr lang="en-US"/>
        </a:p>
      </dgm:t>
    </dgm:pt>
    <dgm:pt modelId="{4E0B66B3-4FF9-48B2-B18F-A5DF64585801}" type="sibTrans" cxnId="{6A41674C-A61C-4209-8F42-BCBB3A74806C}">
      <dgm:prSet/>
      <dgm:spPr/>
      <dgm:t>
        <a:bodyPr/>
        <a:lstStyle/>
        <a:p>
          <a:endParaRPr lang="en-US"/>
        </a:p>
      </dgm:t>
    </dgm:pt>
    <dgm:pt modelId="{7DBD8F65-C934-40AD-8AC4-E79B6A2DD8D1}">
      <dgm:prSet/>
      <dgm:spPr/>
      <dgm:t>
        <a:bodyPr/>
        <a:lstStyle/>
        <a:p>
          <a:r>
            <a:rPr lang="en-US"/>
            <a:t>Seek out both patients and health professional</a:t>
          </a:r>
        </a:p>
      </dgm:t>
    </dgm:pt>
    <dgm:pt modelId="{A2AE105F-AA9A-4AAB-86C9-77EF00384603}" type="parTrans" cxnId="{83D7AB62-BC95-4E9F-B802-7C9FF7DEC38A}">
      <dgm:prSet/>
      <dgm:spPr/>
      <dgm:t>
        <a:bodyPr/>
        <a:lstStyle/>
        <a:p>
          <a:endParaRPr lang="en-US"/>
        </a:p>
      </dgm:t>
    </dgm:pt>
    <dgm:pt modelId="{199B4FB9-B3AD-4105-84D6-C9DCB858E04F}" type="sibTrans" cxnId="{83D7AB62-BC95-4E9F-B802-7C9FF7DEC38A}">
      <dgm:prSet/>
      <dgm:spPr/>
      <dgm:t>
        <a:bodyPr/>
        <a:lstStyle/>
        <a:p>
          <a:endParaRPr lang="en-US"/>
        </a:p>
      </dgm:t>
    </dgm:pt>
    <dgm:pt modelId="{D9A830B9-FFBE-4410-A7B1-C81B301ADDBD}">
      <dgm:prSet/>
      <dgm:spPr/>
      <dgm:t>
        <a:bodyPr/>
        <a:lstStyle/>
        <a:p>
          <a:r>
            <a:rPr lang="en-US"/>
            <a:t>Find ways to do this responsively and effectively</a:t>
          </a:r>
        </a:p>
      </dgm:t>
    </dgm:pt>
    <dgm:pt modelId="{930CF40D-BDC4-44D2-A4BB-E9676E506AD4}" type="parTrans" cxnId="{9080B4BF-2321-4DD4-8417-B1940A23835F}">
      <dgm:prSet/>
      <dgm:spPr/>
      <dgm:t>
        <a:bodyPr/>
        <a:lstStyle/>
        <a:p>
          <a:endParaRPr lang="en-US"/>
        </a:p>
      </dgm:t>
    </dgm:pt>
    <dgm:pt modelId="{D4466E3D-11FA-4042-8E6D-015A833DEC7D}" type="sibTrans" cxnId="{9080B4BF-2321-4DD4-8417-B1940A23835F}">
      <dgm:prSet/>
      <dgm:spPr/>
      <dgm:t>
        <a:bodyPr/>
        <a:lstStyle/>
        <a:p>
          <a:endParaRPr lang="en-US"/>
        </a:p>
      </dgm:t>
    </dgm:pt>
    <dgm:pt modelId="{BD951E88-1BCE-4E69-B99E-B6224D893491}">
      <dgm:prSet/>
      <dgm:spPr/>
      <dgm:t>
        <a:bodyPr/>
        <a:lstStyle/>
        <a:p>
          <a:r>
            <a:rPr lang="en-US"/>
            <a:t>Need survey, interviews</a:t>
          </a:r>
        </a:p>
      </dgm:t>
    </dgm:pt>
    <dgm:pt modelId="{7FAD8A29-6E94-4988-A2C7-7B9691763146}" type="parTrans" cxnId="{9A839A4A-2FF1-4305-B301-A5E620AA7175}">
      <dgm:prSet/>
      <dgm:spPr/>
      <dgm:t>
        <a:bodyPr/>
        <a:lstStyle/>
        <a:p>
          <a:endParaRPr lang="en-US"/>
        </a:p>
      </dgm:t>
    </dgm:pt>
    <dgm:pt modelId="{1CAA6890-652B-486F-B9F6-315ED6DF90EA}" type="sibTrans" cxnId="{9A839A4A-2FF1-4305-B301-A5E620AA7175}">
      <dgm:prSet/>
      <dgm:spPr/>
      <dgm:t>
        <a:bodyPr/>
        <a:lstStyle/>
        <a:p>
          <a:endParaRPr lang="en-US"/>
        </a:p>
      </dgm:t>
    </dgm:pt>
    <dgm:pt modelId="{9D3A6AC7-B6AD-4A74-9960-A36AD3FC0CBC}" type="pres">
      <dgm:prSet presAssocID="{DA3290FB-6777-41E1-9AF5-FCC8AECB27B8}" presName="root" presStyleCnt="0">
        <dgm:presLayoutVars>
          <dgm:dir/>
          <dgm:resizeHandles val="exact"/>
        </dgm:presLayoutVars>
      </dgm:prSet>
      <dgm:spPr/>
    </dgm:pt>
    <dgm:pt modelId="{5895706D-10D0-43BA-AD28-7412E247791B}" type="pres">
      <dgm:prSet presAssocID="{E1C75775-21C8-4AE1-8442-0A63AFBB2DF9}" presName="compNode" presStyleCnt="0"/>
      <dgm:spPr/>
    </dgm:pt>
    <dgm:pt modelId="{BF5AA2A3-9D93-44C7-B5D3-9F034FAC1C90}" type="pres">
      <dgm:prSet presAssocID="{E1C75775-21C8-4AE1-8442-0A63AFBB2DF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789526B5-5016-41A4-814E-C5F8466BB4B8}" type="pres">
      <dgm:prSet presAssocID="{E1C75775-21C8-4AE1-8442-0A63AFBB2DF9}" presName="iconSpace" presStyleCnt="0"/>
      <dgm:spPr/>
    </dgm:pt>
    <dgm:pt modelId="{6757C877-3E8C-4F23-A4D5-0A918BEDD46F}" type="pres">
      <dgm:prSet presAssocID="{E1C75775-21C8-4AE1-8442-0A63AFBB2DF9}" presName="parTx" presStyleLbl="revTx" presStyleIdx="0" presStyleCnt="4">
        <dgm:presLayoutVars>
          <dgm:chMax val="0"/>
          <dgm:chPref val="0"/>
        </dgm:presLayoutVars>
      </dgm:prSet>
      <dgm:spPr/>
    </dgm:pt>
    <dgm:pt modelId="{59649B97-02B3-4B44-BCE1-30A8EF44908A}" type="pres">
      <dgm:prSet presAssocID="{E1C75775-21C8-4AE1-8442-0A63AFBB2DF9}" presName="txSpace" presStyleCnt="0"/>
      <dgm:spPr/>
    </dgm:pt>
    <dgm:pt modelId="{EB584622-A7D6-4BAD-B76E-228DE247FC1E}" type="pres">
      <dgm:prSet presAssocID="{E1C75775-21C8-4AE1-8442-0A63AFBB2DF9}" presName="desTx" presStyleLbl="revTx" presStyleIdx="1" presStyleCnt="4">
        <dgm:presLayoutVars/>
      </dgm:prSet>
      <dgm:spPr/>
    </dgm:pt>
    <dgm:pt modelId="{6CDD8A3D-5C43-4646-89CA-60C94B071201}" type="pres">
      <dgm:prSet presAssocID="{69604B8E-0157-45FA-A805-4BE3D847CC71}" presName="sibTrans" presStyleCnt="0"/>
      <dgm:spPr/>
    </dgm:pt>
    <dgm:pt modelId="{6B111D8D-ED58-49D2-B0C8-1654AC9A5CC4}" type="pres">
      <dgm:prSet presAssocID="{E49B1AA0-455A-4BAA-81BD-FF73FF66DDC4}" presName="compNode" presStyleCnt="0"/>
      <dgm:spPr/>
    </dgm:pt>
    <dgm:pt modelId="{4C5096B2-35B8-48D6-9C95-08343BE79705}" type="pres">
      <dgm:prSet presAssocID="{E49B1AA0-455A-4BAA-81BD-FF73FF66DD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B339FA02-D398-4721-8DA4-8235D6155B7B}" type="pres">
      <dgm:prSet presAssocID="{E49B1AA0-455A-4BAA-81BD-FF73FF66DDC4}" presName="iconSpace" presStyleCnt="0"/>
      <dgm:spPr/>
    </dgm:pt>
    <dgm:pt modelId="{41BA4951-EE6E-41FA-B5F5-8C76DACFF04B}" type="pres">
      <dgm:prSet presAssocID="{E49B1AA0-455A-4BAA-81BD-FF73FF66DDC4}" presName="parTx" presStyleLbl="revTx" presStyleIdx="2" presStyleCnt="4">
        <dgm:presLayoutVars>
          <dgm:chMax val="0"/>
          <dgm:chPref val="0"/>
        </dgm:presLayoutVars>
      </dgm:prSet>
      <dgm:spPr/>
    </dgm:pt>
    <dgm:pt modelId="{9DCE3458-26EE-4F95-A367-C7B1CB484F86}" type="pres">
      <dgm:prSet presAssocID="{E49B1AA0-455A-4BAA-81BD-FF73FF66DDC4}" presName="txSpace" presStyleCnt="0"/>
      <dgm:spPr/>
    </dgm:pt>
    <dgm:pt modelId="{D186D662-7C5E-4A61-B37E-36489C777F18}" type="pres">
      <dgm:prSet presAssocID="{E49B1AA0-455A-4BAA-81BD-FF73FF66DDC4}" presName="desTx" presStyleLbl="revTx" presStyleIdx="3" presStyleCnt="4">
        <dgm:presLayoutVars/>
      </dgm:prSet>
      <dgm:spPr/>
    </dgm:pt>
  </dgm:ptLst>
  <dgm:cxnLst>
    <dgm:cxn modelId="{C3701A0B-ED42-4F75-9413-3F8573C908F6}" type="presOf" srcId="{E1C75775-21C8-4AE1-8442-0A63AFBB2DF9}" destId="{6757C877-3E8C-4F23-A4D5-0A918BEDD46F}" srcOrd="0" destOrd="0" presId="urn:microsoft.com/office/officeart/2018/5/layout/CenteredIconLabelDescriptionList"/>
    <dgm:cxn modelId="{ADDB460B-DFD0-4F6A-ACE3-67A32EF7B7E5}" type="presOf" srcId="{EABDECF4-3605-4FA0-9C65-6593528093C6}" destId="{EB584622-A7D6-4BAD-B76E-228DE247FC1E}" srcOrd="0" destOrd="0" presId="urn:microsoft.com/office/officeart/2018/5/layout/CenteredIconLabelDescriptionList"/>
    <dgm:cxn modelId="{83D7AB62-BC95-4E9F-B802-7C9FF7DEC38A}" srcId="{E49B1AA0-455A-4BAA-81BD-FF73FF66DDC4}" destId="{7DBD8F65-C934-40AD-8AC4-E79B6A2DD8D1}" srcOrd="0" destOrd="0" parTransId="{A2AE105F-AA9A-4AAB-86C9-77EF00384603}" sibTransId="{199B4FB9-B3AD-4105-84D6-C9DCB858E04F}"/>
    <dgm:cxn modelId="{A299EB47-2769-4CC3-BF28-C34A232DE99B}" type="presOf" srcId="{D9A830B9-FFBE-4410-A7B1-C81B301ADDBD}" destId="{D186D662-7C5E-4A61-B37E-36489C777F18}" srcOrd="0" destOrd="1" presId="urn:microsoft.com/office/officeart/2018/5/layout/CenteredIconLabelDescriptionList"/>
    <dgm:cxn modelId="{4B831168-6A39-4D8D-82F5-398607A0F712}" type="presOf" srcId="{7DBD8F65-C934-40AD-8AC4-E79B6A2DD8D1}" destId="{D186D662-7C5E-4A61-B37E-36489C777F18}" srcOrd="0" destOrd="0" presId="urn:microsoft.com/office/officeart/2018/5/layout/CenteredIconLabelDescriptionList"/>
    <dgm:cxn modelId="{9A839A4A-2FF1-4305-B301-A5E620AA7175}" srcId="{D9A830B9-FFBE-4410-A7B1-C81B301ADDBD}" destId="{BD951E88-1BCE-4E69-B99E-B6224D893491}" srcOrd="0" destOrd="0" parTransId="{7FAD8A29-6E94-4988-A2C7-7B9691763146}" sibTransId="{1CAA6890-652B-486F-B9F6-315ED6DF90EA}"/>
    <dgm:cxn modelId="{6A41674C-A61C-4209-8F42-BCBB3A74806C}" srcId="{DA3290FB-6777-41E1-9AF5-FCC8AECB27B8}" destId="{E49B1AA0-455A-4BAA-81BD-FF73FF66DDC4}" srcOrd="1" destOrd="0" parTransId="{31A8C71B-8BCB-4AE8-A719-1A43B49F3FA1}" sibTransId="{4E0B66B3-4FF9-48B2-B18F-A5DF64585801}"/>
    <dgm:cxn modelId="{6ED00B6F-D097-4F76-AA5B-0A31867F622A}" srcId="{E1C75775-21C8-4AE1-8442-0A63AFBB2DF9}" destId="{EABDECF4-3605-4FA0-9C65-6593528093C6}" srcOrd="0" destOrd="0" parTransId="{5CB2FEFC-44F3-49FF-B3E7-9B6D457023DD}" sibTransId="{CFF6A4B1-297F-464A-BB65-851507B84327}"/>
    <dgm:cxn modelId="{4E2CF594-015B-48B5-8329-F750EFBFD675}" srcId="{DA3290FB-6777-41E1-9AF5-FCC8AECB27B8}" destId="{E1C75775-21C8-4AE1-8442-0A63AFBB2DF9}" srcOrd="0" destOrd="0" parTransId="{9356D42F-834C-44D1-B14A-384CD472B977}" sibTransId="{69604B8E-0157-45FA-A805-4BE3D847CC71}"/>
    <dgm:cxn modelId="{B39E10BA-BA7F-4DF2-A9C0-2B4BD29580A0}" type="presOf" srcId="{DA3290FB-6777-41E1-9AF5-FCC8AECB27B8}" destId="{9D3A6AC7-B6AD-4A74-9960-A36AD3FC0CBC}" srcOrd="0" destOrd="0" presId="urn:microsoft.com/office/officeart/2018/5/layout/CenteredIconLabelDescriptionList"/>
    <dgm:cxn modelId="{9080B4BF-2321-4DD4-8417-B1940A23835F}" srcId="{E49B1AA0-455A-4BAA-81BD-FF73FF66DDC4}" destId="{D9A830B9-FFBE-4410-A7B1-C81B301ADDBD}" srcOrd="1" destOrd="0" parTransId="{930CF40D-BDC4-44D2-A4BB-E9676E506AD4}" sibTransId="{D4466E3D-11FA-4042-8E6D-015A833DEC7D}"/>
    <dgm:cxn modelId="{834D7BE1-A478-4B39-8C12-4255799CC2CD}" type="presOf" srcId="{BD951E88-1BCE-4E69-B99E-B6224D893491}" destId="{D186D662-7C5E-4A61-B37E-36489C777F18}" srcOrd="0" destOrd="2" presId="urn:microsoft.com/office/officeart/2018/5/layout/CenteredIconLabelDescriptionList"/>
    <dgm:cxn modelId="{CC7F67E9-B425-4C2C-9BEA-25876BBD545D}" type="presOf" srcId="{E49B1AA0-455A-4BAA-81BD-FF73FF66DDC4}" destId="{41BA4951-EE6E-41FA-B5F5-8C76DACFF04B}" srcOrd="0" destOrd="0" presId="urn:microsoft.com/office/officeart/2018/5/layout/CenteredIconLabelDescriptionList"/>
    <dgm:cxn modelId="{9DDB5CDC-B436-4A72-B463-1280702C0B8D}" type="presParOf" srcId="{9D3A6AC7-B6AD-4A74-9960-A36AD3FC0CBC}" destId="{5895706D-10D0-43BA-AD28-7412E247791B}" srcOrd="0" destOrd="0" presId="urn:microsoft.com/office/officeart/2018/5/layout/CenteredIconLabelDescriptionList"/>
    <dgm:cxn modelId="{6686951A-A617-43B1-B809-F3947C472C94}" type="presParOf" srcId="{5895706D-10D0-43BA-AD28-7412E247791B}" destId="{BF5AA2A3-9D93-44C7-B5D3-9F034FAC1C90}" srcOrd="0" destOrd="0" presId="urn:microsoft.com/office/officeart/2018/5/layout/CenteredIconLabelDescriptionList"/>
    <dgm:cxn modelId="{525CFDDF-28D7-426D-91D9-54C5F0F7B8BC}" type="presParOf" srcId="{5895706D-10D0-43BA-AD28-7412E247791B}" destId="{789526B5-5016-41A4-814E-C5F8466BB4B8}" srcOrd="1" destOrd="0" presId="urn:microsoft.com/office/officeart/2018/5/layout/CenteredIconLabelDescriptionList"/>
    <dgm:cxn modelId="{D0CAE5FF-9F88-4FD4-A87A-36CFB4F2F9CC}" type="presParOf" srcId="{5895706D-10D0-43BA-AD28-7412E247791B}" destId="{6757C877-3E8C-4F23-A4D5-0A918BEDD46F}" srcOrd="2" destOrd="0" presId="urn:microsoft.com/office/officeart/2018/5/layout/CenteredIconLabelDescriptionList"/>
    <dgm:cxn modelId="{372A3D01-6A24-4839-9A35-9FEE36CF653E}" type="presParOf" srcId="{5895706D-10D0-43BA-AD28-7412E247791B}" destId="{59649B97-02B3-4B44-BCE1-30A8EF44908A}" srcOrd="3" destOrd="0" presId="urn:microsoft.com/office/officeart/2018/5/layout/CenteredIconLabelDescriptionList"/>
    <dgm:cxn modelId="{6B695611-D045-4D58-B6AC-67C82A516BD1}" type="presParOf" srcId="{5895706D-10D0-43BA-AD28-7412E247791B}" destId="{EB584622-A7D6-4BAD-B76E-228DE247FC1E}" srcOrd="4" destOrd="0" presId="urn:microsoft.com/office/officeart/2018/5/layout/CenteredIconLabelDescriptionList"/>
    <dgm:cxn modelId="{11C4008D-9BA4-4A8B-8E21-8D5D3BB0F455}" type="presParOf" srcId="{9D3A6AC7-B6AD-4A74-9960-A36AD3FC0CBC}" destId="{6CDD8A3D-5C43-4646-89CA-60C94B071201}" srcOrd="1" destOrd="0" presId="urn:microsoft.com/office/officeart/2018/5/layout/CenteredIconLabelDescriptionList"/>
    <dgm:cxn modelId="{2FEEE6D6-4EB9-4135-823C-16DFF2E5555B}" type="presParOf" srcId="{9D3A6AC7-B6AD-4A74-9960-A36AD3FC0CBC}" destId="{6B111D8D-ED58-49D2-B0C8-1654AC9A5CC4}" srcOrd="2" destOrd="0" presId="urn:microsoft.com/office/officeart/2018/5/layout/CenteredIconLabelDescriptionList"/>
    <dgm:cxn modelId="{130F990D-0F61-4F76-8BE3-BC7F9243A22C}" type="presParOf" srcId="{6B111D8D-ED58-49D2-B0C8-1654AC9A5CC4}" destId="{4C5096B2-35B8-48D6-9C95-08343BE79705}" srcOrd="0" destOrd="0" presId="urn:microsoft.com/office/officeart/2018/5/layout/CenteredIconLabelDescriptionList"/>
    <dgm:cxn modelId="{DB1D748D-5582-407C-97FA-B123F4E98F10}" type="presParOf" srcId="{6B111D8D-ED58-49D2-B0C8-1654AC9A5CC4}" destId="{B339FA02-D398-4721-8DA4-8235D6155B7B}" srcOrd="1" destOrd="0" presId="urn:microsoft.com/office/officeart/2018/5/layout/CenteredIconLabelDescriptionList"/>
    <dgm:cxn modelId="{ACD4AE4B-8D96-482D-BD16-3DAFA1BA92D6}" type="presParOf" srcId="{6B111D8D-ED58-49D2-B0C8-1654AC9A5CC4}" destId="{41BA4951-EE6E-41FA-B5F5-8C76DACFF04B}" srcOrd="2" destOrd="0" presId="urn:microsoft.com/office/officeart/2018/5/layout/CenteredIconLabelDescriptionList"/>
    <dgm:cxn modelId="{4342A1D0-0A4D-4034-8C8E-BEAB7BA1C92A}" type="presParOf" srcId="{6B111D8D-ED58-49D2-B0C8-1654AC9A5CC4}" destId="{9DCE3458-26EE-4F95-A367-C7B1CB484F86}" srcOrd="3" destOrd="0" presId="urn:microsoft.com/office/officeart/2018/5/layout/CenteredIconLabelDescriptionList"/>
    <dgm:cxn modelId="{FE252BC3-0894-4F34-A1AE-1EB4A862DBD4}" type="presParOf" srcId="{6B111D8D-ED58-49D2-B0C8-1654AC9A5CC4}" destId="{D186D662-7C5E-4A61-B37E-36489C777F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915385-1C3D-44A3-98FB-4400DB0C65CF}">
      <dsp:nvSpPr>
        <dsp:cNvPr id="0" name=""/>
        <dsp:cNvSpPr/>
      </dsp:nvSpPr>
      <dsp:spPr>
        <a:xfrm>
          <a:off x="0" y="2113182"/>
          <a:ext cx="10872258" cy="13864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What is Accessibility?</a:t>
          </a:r>
        </a:p>
      </dsp:txBody>
      <dsp:txXfrm>
        <a:off x="0" y="2113182"/>
        <a:ext cx="10872258" cy="748697"/>
      </dsp:txXfrm>
    </dsp:sp>
    <dsp:sp modelId="{CDEE11BD-9144-4630-A001-D0CC19A749A2}">
      <dsp:nvSpPr>
        <dsp:cNvPr id="0" name=""/>
        <dsp:cNvSpPr/>
      </dsp:nvSpPr>
      <dsp:spPr>
        <a:xfrm>
          <a:off x="5308" y="2834150"/>
          <a:ext cx="3620546" cy="6377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Different to Availability</a:t>
          </a:r>
        </a:p>
      </dsp:txBody>
      <dsp:txXfrm>
        <a:off x="5308" y="2834150"/>
        <a:ext cx="3620546" cy="637779"/>
      </dsp:txXfrm>
    </dsp:sp>
    <dsp:sp modelId="{FE01EF5E-4271-4D6F-B164-514552BE7583}">
      <dsp:nvSpPr>
        <dsp:cNvPr id="0" name=""/>
        <dsp:cNvSpPr/>
      </dsp:nvSpPr>
      <dsp:spPr>
        <a:xfrm>
          <a:off x="3625855" y="2834150"/>
          <a:ext cx="3620546" cy="63777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Not only available but understandable</a:t>
          </a:r>
        </a:p>
      </dsp:txBody>
      <dsp:txXfrm>
        <a:off x="3625855" y="2834150"/>
        <a:ext cx="3620546" cy="637779"/>
      </dsp:txXfrm>
    </dsp:sp>
    <dsp:sp modelId="{ADB03C98-B9C2-4583-9504-4CDCE2444217}">
      <dsp:nvSpPr>
        <dsp:cNvPr id="0" name=""/>
        <dsp:cNvSpPr/>
      </dsp:nvSpPr>
      <dsp:spPr>
        <a:xfrm>
          <a:off x="7246402" y="2834150"/>
          <a:ext cx="3620546" cy="6377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Clearly presented suiting patients’ level of comprehension</a:t>
          </a:r>
        </a:p>
      </dsp:txBody>
      <dsp:txXfrm>
        <a:off x="7246402" y="2834150"/>
        <a:ext cx="3620546" cy="637779"/>
      </dsp:txXfrm>
    </dsp:sp>
    <dsp:sp modelId="{D2ADEBB6-4D19-4334-A54F-E21B293D1990}">
      <dsp:nvSpPr>
        <dsp:cNvPr id="0" name=""/>
        <dsp:cNvSpPr/>
      </dsp:nvSpPr>
      <dsp:spPr>
        <a:xfrm rot="10800000">
          <a:off x="0" y="1578"/>
          <a:ext cx="10872258" cy="213240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Our Mission Statement : Improving health data accessibility for patients.</a:t>
          </a:r>
        </a:p>
      </dsp:txBody>
      <dsp:txXfrm rot="10800000">
        <a:off x="0" y="1578"/>
        <a:ext cx="10872258" cy="1385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708B7-0D7D-4F00-9739-6FBBC6EE2F8A}">
      <dsp:nvSpPr>
        <dsp:cNvPr id="0" name=""/>
        <dsp:cNvSpPr/>
      </dsp:nvSpPr>
      <dsp:spPr>
        <a:xfrm>
          <a:off x="0" y="5005"/>
          <a:ext cx="6278562" cy="1129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CD6B7-6824-4861-9A3A-01C982677DF7}">
      <dsp:nvSpPr>
        <dsp:cNvPr id="0" name=""/>
        <dsp:cNvSpPr/>
      </dsp:nvSpPr>
      <dsp:spPr>
        <a:xfrm>
          <a:off x="341720" y="259177"/>
          <a:ext cx="621917" cy="6213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D4B6B0-3E49-492C-B982-42B83FC90819}">
      <dsp:nvSpPr>
        <dsp:cNvPr id="0" name=""/>
        <dsp:cNvSpPr/>
      </dsp:nvSpPr>
      <dsp:spPr>
        <a:xfrm>
          <a:off x="1305357" y="5005"/>
          <a:ext cx="4953101" cy="116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91" tIns="123291" rIns="123291" bIns="12329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While a patient’s medical records may be available to them, they may not be accessible or understandable</a:t>
          </a:r>
        </a:p>
      </dsp:txBody>
      <dsp:txXfrm>
        <a:off x="1305357" y="5005"/>
        <a:ext cx="4953101" cy="1164955"/>
      </dsp:txXfrm>
    </dsp:sp>
    <dsp:sp modelId="{F689D0EF-6E3E-44BB-A11D-8A4A9F3AC9C0}">
      <dsp:nvSpPr>
        <dsp:cNvPr id="0" name=""/>
        <dsp:cNvSpPr/>
      </dsp:nvSpPr>
      <dsp:spPr>
        <a:xfrm>
          <a:off x="0" y="1461199"/>
          <a:ext cx="6278562" cy="1129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0BB70-34B3-46DB-A0E5-287DD8091030}">
      <dsp:nvSpPr>
        <dsp:cNvPr id="0" name=""/>
        <dsp:cNvSpPr/>
      </dsp:nvSpPr>
      <dsp:spPr>
        <a:xfrm>
          <a:off x="341720" y="1715372"/>
          <a:ext cx="621917" cy="6213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57865-9309-4A93-91CC-952DBEEF38FF}">
      <dsp:nvSpPr>
        <dsp:cNvPr id="0" name=""/>
        <dsp:cNvSpPr/>
      </dsp:nvSpPr>
      <dsp:spPr>
        <a:xfrm>
          <a:off x="1305357" y="1461199"/>
          <a:ext cx="4953101" cy="116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91" tIns="123291" rIns="123291" bIns="12329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can be very beneficial if a patient understands their medical records/health data</a:t>
          </a:r>
        </a:p>
      </dsp:txBody>
      <dsp:txXfrm>
        <a:off x="1305357" y="1461199"/>
        <a:ext cx="4953101" cy="1164955"/>
      </dsp:txXfrm>
    </dsp:sp>
    <dsp:sp modelId="{F6F9ED00-8244-4C59-829B-8C222147B5F1}">
      <dsp:nvSpPr>
        <dsp:cNvPr id="0" name=""/>
        <dsp:cNvSpPr/>
      </dsp:nvSpPr>
      <dsp:spPr>
        <a:xfrm>
          <a:off x="0" y="2917394"/>
          <a:ext cx="6278562" cy="1129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1DC98-31D5-4B39-B119-7C890E6194CC}">
      <dsp:nvSpPr>
        <dsp:cNvPr id="0" name=""/>
        <dsp:cNvSpPr/>
      </dsp:nvSpPr>
      <dsp:spPr>
        <a:xfrm>
          <a:off x="341720" y="3171566"/>
          <a:ext cx="621917" cy="6213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A8E58-55E2-451D-AAE7-BFCC0A8920E7}">
      <dsp:nvSpPr>
        <dsp:cNvPr id="0" name=""/>
        <dsp:cNvSpPr/>
      </dsp:nvSpPr>
      <dsp:spPr>
        <a:xfrm>
          <a:off x="1305357" y="2917394"/>
          <a:ext cx="4953101" cy="116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91" tIns="123291" rIns="123291" bIns="12329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visualisation was found to be a powerful tool that could be utilised to increase the understanding for patients</a:t>
          </a:r>
        </a:p>
      </dsp:txBody>
      <dsp:txXfrm>
        <a:off x="1305357" y="2917394"/>
        <a:ext cx="4953101" cy="1164955"/>
      </dsp:txXfrm>
    </dsp:sp>
    <dsp:sp modelId="{9D212EEF-4166-42E0-B4AE-DE893BDB617D}">
      <dsp:nvSpPr>
        <dsp:cNvPr id="0" name=""/>
        <dsp:cNvSpPr/>
      </dsp:nvSpPr>
      <dsp:spPr>
        <a:xfrm>
          <a:off x="0" y="4373589"/>
          <a:ext cx="6278562" cy="11296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8A426-163C-4A5C-AC1B-E837AFF5ACB2}">
      <dsp:nvSpPr>
        <dsp:cNvPr id="0" name=""/>
        <dsp:cNvSpPr/>
      </dsp:nvSpPr>
      <dsp:spPr>
        <a:xfrm>
          <a:off x="342054" y="4627761"/>
          <a:ext cx="621917" cy="6213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0FFB3-180E-4248-B0F2-102726CBB28E}">
      <dsp:nvSpPr>
        <dsp:cNvPr id="0" name=""/>
        <dsp:cNvSpPr/>
      </dsp:nvSpPr>
      <dsp:spPr>
        <a:xfrm>
          <a:off x="1306025" y="4373589"/>
          <a:ext cx="4931722" cy="1164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291" tIns="123291" rIns="123291" bIns="12329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Concerns on privacy and security of medical records and health data.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Sensitive Data.</a:t>
          </a:r>
        </a:p>
      </dsp:txBody>
      <dsp:txXfrm>
        <a:off x="1306025" y="4373589"/>
        <a:ext cx="4931722" cy="11649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694B0-B0E9-4034-AE4B-2754CAACBC34}">
      <dsp:nvSpPr>
        <dsp:cNvPr id="0" name=""/>
        <dsp:cNvSpPr/>
      </dsp:nvSpPr>
      <dsp:spPr>
        <a:xfrm>
          <a:off x="7369" y="269687"/>
          <a:ext cx="1134367" cy="1134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59DE-1B52-4306-89AC-DC682656FF80}">
      <dsp:nvSpPr>
        <dsp:cNvPr id="0" name=""/>
        <dsp:cNvSpPr/>
      </dsp:nvSpPr>
      <dsp:spPr>
        <a:xfrm>
          <a:off x="7369" y="1531415"/>
          <a:ext cx="3241050" cy="486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 dirty="0"/>
            <a:t>Patients</a:t>
          </a:r>
        </a:p>
      </dsp:txBody>
      <dsp:txXfrm>
        <a:off x="7369" y="1531415"/>
        <a:ext cx="3241050" cy="486157"/>
      </dsp:txXfrm>
    </dsp:sp>
    <dsp:sp modelId="{0F03CAB6-1EA5-42A1-8210-A4CE79329E9C}">
      <dsp:nvSpPr>
        <dsp:cNvPr id="0" name=""/>
        <dsp:cNvSpPr/>
      </dsp:nvSpPr>
      <dsp:spPr>
        <a:xfrm>
          <a:off x="7369" y="2076810"/>
          <a:ext cx="3241050" cy="1154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Need to understand the wants and</a:t>
          </a:r>
          <a:r>
            <a:rPr lang="ko-KR" sz="1700" kern="1200" dirty="0"/>
            <a:t> </a:t>
          </a:r>
          <a:r>
            <a:rPr lang="en-US" sz="1700" kern="1200" dirty="0"/>
            <a:t>needs</a:t>
          </a:r>
          <a:r>
            <a:rPr lang="ko-KR" sz="1700" kern="1200" dirty="0"/>
            <a:t> </a:t>
          </a:r>
          <a:r>
            <a:rPr lang="en-US" sz="1700" kern="1200" dirty="0"/>
            <a:t>of</a:t>
          </a:r>
          <a:r>
            <a:rPr lang="ko-KR" sz="1700" kern="1200" dirty="0"/>
            <a:t> </a:t>
          </a:r>
          <a:r>
            <a:rPr lang="en-US" sz="1700" kern="1200" dirty="0"/>
            <a:t>patients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 to understand their level of numeracy and literacy</a:t>
          </a:r>
        </a:p>
      </dsp:txBody>
      <dsp:txXfrm>
        <a:off x="7369" y="2076810"/>
        <a:ext cx="3241050" cy="1154740"/>
      </dsp:txXfrm>
    </dsp:sp>
    <dsp:sp modelId="{7236381D-EB41-4183-9431-D804F1A9D2B6}">
      <dsp:nvSpPr>
        <dsp:cNvPr id="0" name=""/>
        <dsp:cNvSpPr/>
      </dsp:nvSpPr>
      <dsp:spPr>
        <a:xfrm>
          <a:off x="3815603" y="269687"/>
          <a:ext cx="1134367" cy="1134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E70D0-5EDE-41C6-B997-426D43CBFBBD}">
      <dsp:nvSpPr>
        <dsp:cNvPr id="0" name=""/>
        <dsp:cNvSpPr/>
      </dsp:nvSpPr>
      <dsp:spPr>
        <a:xfrm>
          <a:off x="3815603" y="1531415"/>
          <a:ext cx="3241050" cy="486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Doctors</a:t>
          </a:r>
        </a:p>
      </dsp:txBody>
      <dsp:txXfrm>
        <a:off x="3815603" y="1531415"/>
        <a:ext cx="3241050" cy="486157"/>
      </dsp:txXfrm>
    </dsp:sp>
    <dsp:sp modelId="{130AB029-83A1-4AD1-9C42-C3E76FEBE731}">
      <dsp:nvSpPr>
        <dsp:cNvPr id="0" name=""/>
        <dsp:cNvSpPr/>
      </dsp:nvSpPr>
      <dsp:spPr>
        <a:xfrm>
          <a:off x="3815603" y="2076810"/>
          <a:ext cx="3241050" cy="1154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Their industry and profession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 not want to be a hinderance to them</a:t>
          </a:r>
        </a:p>
      </dsp:txBody>
      <dsp:txXfrm>
        <a:off x="3815603" y="2076810"/>
        <a:ext cx="3241050" cy="1154740"/>
      </dsp:txXfrm>
    </dsp:sp>
    <dsp:sp modelId="{B8729F00-BCCB-4F5B-B22F-8A5C4772AC7F}">
      <dsp:nvSpPr>
        <dsp:cNvPr id="0" name=""/>
        <dsp:cNvSpPr/>
      </dsp:nvSpPr>
      <dsp:spPr>
        <a:xfrm>
          <a:off x="7623838" y="269687"/>
          <a:ext cx="1134367" cy="11343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369E0-6B79-40C4-9CCB-7FC0082AA1FE}">
      <dsp:nvSpPr>
        <dsp:cNvPr id="0" name=""/>
        <dsp:cNvSpPr/>
      </dsp:nvSpPr>
      <dsp:spPr>
        <a:xfrm>
          <a:off x="7623838" y="1531415"/>
          <a:ext cx="3241050" cy="486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Similar Systems</a:t>
          </a:r>
        </a:p>
      </dsp:txBody>
      <dsp:txXfrm>
        <a:off x="7623838" y="1531415"/>
        <a:ext cx="3241050" cy="486157"/>
      </dsp:txXfrm>
    </dsp:sp>
    <dsp:sp modelId="{0B2777FC-8C40-4AA9-B270-57C574E093B3}">
      <dsp:nvSpPr>
        <dsp:cNvPr id="0" name=""/>
        <dsp:cNvSpPr/>
      </dsp:nvSpPr>
      <dsp:spPr>
        <a:xfrm>
          <a:off x="7623838" y="2076810"/>
          <a:ext cx="3241050" cy="1154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MyHealthRecord : E-health records</a:t>
          </a:r>
        </a:p>
      </dsp:txBody>
      <dsp:txXfrm>
        <a:off x="7623838" y="2076810"/>
        <a:ext cx="3241050" cy="1154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54AAE-7BE6-4EA8-A699-2A0060D0418C}">
      <dsp:nvSpPr>
        <dsp:cNvPr id="0" name=""/>
        <dsp:cNvSpPr/>
      </dsp:nvSpPr>
      <dsp:spPr>
        <a:xfrm>
          <a:off x="785220" y="668809"/>
          <a:ext cx="840164" cy="840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B3A06-302D-4FEB-A93E-A9BE91DB2442}">
      <dsp:nvSpPr>
        <dsp:cNvPr id="0" name=""/>
        <dsp:cNvSpPr/>
      </dsp:nvSpPr>
      <dsp:spPr>
        <a:xfrm>
          <a:off x="5068" y="1602008"/>
          <a:ext cx="2400468" cy="43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Develop a mobile application</a:t>
          </a:r>
        </a:p>
      </dsp:txBody>
      <dsp:txXfrm>
        <a:off x="5068" y="1602008"/>
        <a:ext cx="2400468" cy="438835"/>
      </dsp:txXfrm>
    </dsp:sp>
    <dsp:sp modelId="{84489214-A026-4EE1-8880-F3BE915E17FD}">
      <dsp:nvSpPr>
        <dsp:cNvPr id="0" name=""/>
        <dsp:cNvSpPr/>
      </dsp:nvSpPr>
      <dsp:spPr>
        <a:xfrm>
          <a:off x="5068" y="2084116"/>
          <a:ext cx="2400468" cy="74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Can be a web to suit elderly people</a:t>
          </a:r>
        </a:p>
      </dsp:txBody>
      <dsp:txXfrm>
        <a:off x="5068" y="2084116"/>
        <a:ext cx="2400468" cy="748312"/>
      </dsp:txXfrm>
    </dsp:sp>
    <dsp:sp modelId="{906A6CBE-9BC8-44BD-884E-CC6BB10478EF}">
      <dsp:nvSpPr>
        <dsp:cNvPr id="0" name=""/>
        <dsp:cNvSpPr/>
      </dsp:nvSpPr>
      <dsp:spPr>
        <a:xfrm>
          <a:off x="3605771" y="668809"/>
          <a:ext cx="840164" cy="840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0CE2F-B997-497A-AC0B-903B38B3648C}">
      <dsp:nvSpPr>
        <dsp:cNvPr id="0" name=""/>
        <dsp:cNvSpPr/>
      </dsp:nvSpPr>
      <dsp:spPr>
        <a:xfrm>
          <a:off x="2825619" y="1602008"/>
          <a:ext cx="2400468" cy="43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Reduce communication barriers with patients and professionals</a:t>
          </a:r>
        </a:p>
      </dsp:txBody>
      <dsp:txXfrm>
        <a:off x="2825619" y="1602008"/>
        <a:ext cx="2400468" cy="438835"/>
      </dsp:txXfrm>
    </dsp:sp>
    <dsp:sp modelId="{69B8F0EF-B07B-4F0C-8964-B4359BD2F097}">
      <dsp:nvSpPr>
        <dsp:cNvPr id="0" name=""/>
        <dsp:cNvSpPr/>
      </dsp:nvSpPr>
      <dsp:spPr>
        <a:xfrm>
          <a:off x="2825619" y="2084116"/>
          <a:ext cx="2400468" cy="74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Data Visualization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Aims to provide readily presentable, user friendly data</a:t>
          </a:r>
        </a:p>
      </dsp:txBody>
      <dsp:txXfrm>
        <a:off x="2825619" y="2084116"/>
        <a:ext cx="2400468" cy="748312"/>
      </dsp:txXfrm>
    </dsp:sp>
    <dsp:sp modelId="{003ECDD7-F9A7-46E0-92EF-D739315ADF80}">
      <dsp:nvSpPr>
        <dsp:cNvPr id="0" name=""/>
        <dsp:cNvSpPr/>
      </dsp:nvSpPr>
      <dsp:spPr>
        <a:xfrm>
          <a:off x="6426322" y="668809"/>
          <a:ext cx="840164" cy="840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068AD-3352-455D-9AB0-FC00063B2BDD}">
      <dsp:nvSpPr>
        <dsp:cNvPr id="0" name=""/>
        <dsp:cNvSpPr/>
      </dsp:nvSpPr>
      <dsp:spPr>
        <a:xfrm>
          <a:off x="5646170" y="1602008"/>
          <a:ext cx="2400468" cy="43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Provide a QR code(barcode) reader </a:t>
          </a:r>
        </a:p>
      </dsp:txBody>
      <dsp:txXfrm>
        <a:off x="5646170" y="1602008"/>
        <a:ext cx="2400468" cy="438835"/>
      </dsp:txXfrm>
    </dsp:sp>
    <dsp:sp modelId="{A2FBF537-2F0A-454C-8F1F-51085D785DFB}">
      <dsp:nvSpPr>
        <dsp:cNvPr id="0" name=""/>
        <dsp:cNvSpPr/>
      </dsp:nvSpPr>
      <dsp:spPr>
        <a:xfrm>
          <a:off x="5646170" y="2084116"/>
          <a:ext cx="2400468" cy="74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User can find additional information about prescriptions or OTC medicine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Get alerts of dosage</a:t>
          </a:r>
        </a:p>
      </dsp:txBody>
      <dsp:txXfrm>
        <a:off x="5646170" y="2084116"/>
        <a:ext cx="2400468" cy="748312"/>
      </dsp:txXfrm>
    </dsp:sp>
    <dsp:sp modelId="{A9F73200-B36D-4DAC-9401-909C80AC0308}">
      <dsp:nvSpPr>
        <dsp:cNvPr id="0" name=""/>
        <dsp:cNvSpPr/>
      </dsp:nvSpPr>
      <dsp:spPr>
        <a:xfrm>
          <a:off x="9246873" y="668809"/>
          <a:ext cx="840164" cy="8401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5D319-DC03-466B-AFEA-DD08BBC1F155}">
      <dsp:nvSpPr>
        <dsp:cNvPr id="0" name=""/>
        <dsp:cNvSpPr/>
      </dsp:nvSpPr>
      <dsp:spPr>
        <a:xfrm>
          <a:off x="8466720" y="1602008"/>
          <a:ext cx="2400468" cy="43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Pair with wearable device</a:t>
          </a:r>
        </a:p>
      </dsp:txBody>
      <dsp:txXfrm>
        <a:off x="8466720" y="1602008"/>
        <a:ext cx="2400468" cy="438835"/>
      </dsp:txXfrm>
    </dsp:sp>
    <dsp:sp modelId="{2397909A-AFCB-4B91-8AD2-122321079AB0}">
      <dsp:nvSpPr>
        <dsp:cNvPr id="0" name=""/>
        <dsp:cNvSpPr/>
      </dsp:nvSpPr>
      <dsp:spPr>
        <a:xfrm>
          <a:off x="8466720" y="2084116"/>
          <a:ext cx="2400468" cy="748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Log patients data – Can be very useful</a:t>
          </a:r>
        </a:p>
      </dsp:txBody>
      <dsp:txXfrm>
        <a:off x="8466720" y="2084116"/>
        <a:ext cx="2400468" cy="7483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6071A-6818-4535-AB8C-44145BD9F39E}">
      <dsp:nvSpPr>
        <dsp:cNvPr id="0" name=""/>
        <dsp:cNvSpPr/>
      </dsp:nvSpPr>
      <dsp:spPr>
        <a:xfrm>
          <a:off x="2142128" y="7351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41347-A82B-41ED-B58B-6A824CE305F3}">
      <dsp:nvSpPr>
        <dsp:cNvPr id="0" name=""/>
        <dsp:cNvSpPr/>
      </dsp:nvSpPr>
      <dsp:spPr>
        <a:xfrm>
          <a:off x="738128" y="17297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More research</a:t>
          </a:r>
        </a:p>
      </dsp:txBody>
      <dsp:txXfrm>
        <a:off x="738128" y="1729743"/>
        <a:ext cx="4320000" cy="648000"/>
      </dsp:txXfrm>
    </dsp:sp>
    <dsp:sp modelId="{ED5572D7-74E6-42A1-BDFC-659127677160}">
      <dsp:nvSpPr>
        <dsp:cNvPr id="0" name=""/>
        <dsp:cNvSpPr/>
      </dsp:nvSpPr>
      <dsp:spPr>
        <a:xfrm>
          <a:off x="738128" y="2444827"/>
          <a:ext cx="4320000" cy="98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Privacy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Cost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Security</a:t>
          </a:r>
        </a:p>
      </dsp:txBody>
      <dsp:txXfrm>
        <a:off x="738128" y="2444827"/>
        <a:ext cx="4320000" cy="982897"/>
      </dsp:txXfrm>
    </dsp:sp>
    <dsp:sp modelId="{51E13501-F46A-45B0-819E-B67B16F1E8D1}">
      <dsp:nvSpPr>
        <dsp:cNvPr id="0" name=""/>
        <dsp:cNvSpPr/>
      </dsp:nvSpPr>
      <dsp:spPr>
        <a:xfrm>
          <a:off x="7218129" y="7351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F7F1B-D4BD-4A63-9E8D-D94BCD7CFFA5}">
      <dsp:nvSpPr>
        <dsp:cNvPr id="0" name=""/>
        <dsp:cNvSpPr/>
      </dsp:nvSpPr>
      <dsp:spPr>
        <a:xfrm>
          <a:off x="5814129" y="172974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Issues</a:t>
          </a:r>
        </a:p>
      </dsp:txBody>
      <dsp:txXfrm>
        <a:off x="5814129" y="1729743"/>
        <a:ext cx="4320000" cy="648000"/>
      </dsp:txXfrm>
    </dsp:sp>
    <dsp:sp modelId="{E7227137-7357-4F63-9C6B-F5834DA30B94}">
      <dsp:nvSpPr>
        <dsp:cNvPr id="0" name=""/>
        <dsp:cNvSpPr/>
      </dsp:nvSpPr>
      <dsp:spPr>
        <a:xfrm>
          <a:off x="5814129" y="2444827"/>
          <a:ext cx="4320000" cy="982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Digitising health records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Other difficulities</a:t>
          </a:r>
        </a:p>
      </dsp:txBody>
      <dsp:txXfrm>
        <a:off x="5814129" y="2444827"/>
        <a:ext cx="4320000" cy="9828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AA2A3-9D93-44C7-B5D3-9F034FAC1C90}">
      <dsp:nvSpPr>
        <dsp:cNvPr id="0" name=""/>
        <dsp:cNvSpPr/>
      </dsp:nvSpPr>
      <dsp:spPr>
        <a:xfrm>
          <a:off x="2142128" y="11861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7C877-3E8C-4F23-A4D5-0A918BEDD46F}">
      <dsp:nvSpPr>
        <dsp:cNvPr id="0" name=""/>
        <dsp:cNvSpPr/>
      </dsp:nvSpPr>
      <dsp:spPr>
        <a:xfrm>
          <a:off x="738128" y="17709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Our expectation</a:t>
          </a:r>
        </a:p>
      </dsp:txBody>
      <dsp:txXfrm>
        <a:off x="738128" y="1770962"/>
        <a:ext cx="4320000" cy="648000"/>
      </dsp:txXfrm>
    </dsp:sp>
    <dsp:sp modelId="{EB584622-A7D6-4BAD-B76E-228DE247FC1E}">
      <dsp:nvSpPr>
        <dsp:cNvPr id="0" name=""/>
        <dsp:cNvSpPr/>
      </dsp:nvSpPr>
      <dsp:spPr>
        <a:xfrm>
          <a:off x="738128" y="2484243"/>
          <a:ext cx="4320000" cy="898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Needs to match patients’ understanding with the reality of their health</a:t>
          </a:r>
        </a:p>
      </dsp:txBody>
      <dsp:txXfrm>
        <a:off x="738128" y="2484243"/>
        <a:ext cx="4320000" cy="898384"/>
      </dsp:txXfrm>
    </dsp:sp>
    <dsp:sp modelId="{4C5096B2-35B8-48D6-9C95-08343BE79705}">
      <dsp:nvSpPr>
        <dsp:cNvPr id="0" name=""/>
        <dsp:cNvSpPr/>
      </dsp:nvSpPr>
      <dsp:spPr>
        <a:xfrm>
          <a:off x="7218129" y="11861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A4951-EE6E-41FA-B5F5-8C76DACFF04B}">
      <dsp:nvSpPr>
        <dsp:cNvPr id="0" name=""/>
        <dsp:cNvSpPr/>
      </dsp:nvSpPr>
      <dsp:spPr>
        <a:xfrm>
          <a:off x="5814129" y="17709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Plan</a:t>
          </a:r>
        </a:p>
      </dsp:txBody>
      <dsp:txXfrm>
        <a:off x="5814129" y="1770962"/>
        <a:ext cx="4320000" cy="648000"/>
      </dsp:txXfrm>
    </dsp:sp>
    <dsp:sp modelId="{D186D662-7C5E-4A61-B37E-36489C777F18}">
      <dsp:nvSpPr>
        <dsp:cNvPr id="0" name=""/>
        <dsp:cNvSpPr/>
      </dsp:nvSpPr>
      <dsp:spPr>
        <a:xfrm>
          <a:off x="5814129" y="2484243"/>
          <a:ext cx="4320000" cy="898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Seek out both patients and health professional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 ways to do this responsively and effectively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Need survey, interviews</a:t>
          </a:r>
        </a:p>
      </dsp:txBody>
      <dsp:txXfrm>
        <a:off x="5814129" y="2484243"/>
        <a:ext cx="4320000" cy="898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88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32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03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7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9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8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3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2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0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4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3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38067E1-2ABF-4520-A56A-7741AA3499C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C360620-4E1A-46F6-9041-38F873C14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40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1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8">
            <a:extLst>
              <a:ext uri="{FF2B5EF4-FFF2-40B4-BE49-F238E27FC236}">
                <a16:creationId xmlns:a16="http://schemas.microsoft.com/office/drawing/2014/main" id="{CF4BD144-08AF-41A3-ADB3-8AADCACA0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652A90-DF03-4282-B527-A7464BB7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6608963" cy="3352800"/>
          </a:xfrm>
        </p:spPr>
        <p:txBody>
          <a:bodyPr>
            <a:normAutofit/>
          </a:bodyPr>
          <a:lstStyle/>
          <a:p>
            <a:r>
              <a:rPr lang="en-US" altLang="ko-KR" sz="7500"/>
              <a:t>Improving Health Data Accessibility to Patients</a:t>
            </a:r>
            <a:endParaRPr lang="ko-KR" altLang="en-US" sz="75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BF35FD-1F4E-45E7-B7B3-8C92EF3D6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3" y="4206876"/>
            <a:ext cx="6544954" cy="1645920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Team Healthy Data</a:t>
            </a: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CA3F59CE-D0DB-4EB7-91C0-63DB1103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6">
            <a:extLst>
              <a:ext uri="{FF2B5EF4-FFF2-40B4-BE49-F238E27FC236}">
                <a16:creationId xmlns:a16="http://schemas.microsoft.com/office/drawing/2014/main" id="{928FD57D-EFE1-44A4-8DF1-69FAC44C4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6408" y="1573639"/>
            <a:ext cx="3352128" cy="33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3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61DF31-1C62-495A-A373-894E2A51C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Overview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71A9C061-4D1D-4D92-9750-F569A6908F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874578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77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ADEBB6-4D19-4334-A54F-E21B293D19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4915385-1C3D-44A3-98FB-4400DB0C6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DEE11BD-9144-4630-A001-D0CC19A749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E01EF5E-4271-4D6F-B164-514552BE75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B03C98-B9C2-4583-9504-4CDCE24442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0EC68A-128D-4A4D-9904-98BF4CA1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9458" y="643467"/>
            <a:ext cx="3349075" cy="5584296"/>
          </a:xfrm>
        </p:spPr>
        <p:txBody>
          <a:bodyPr anchor="ctr">
            <a:normAutofit/>
          </a:bodyPr>
          <a:lstStyle/>
          <a:p>
            <a:r>
              <a:rPr lang="en-US" altLang="ko-KR" sz="6000">
                <a:solidFill>
                  <a:srgbClr val="FFFFFF"/>
                </a:solidFill>
              </a:rPr>
              <a:t>Problem space</a:t>
            </a:r>
            <a:endParaRPr lang="ko-KR" alt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3D2982A-5C1D-449A-A22C-90EC10D5B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230989"/>
              </p:ext>
            </p:extLst>
          </p:nvPr>
        </p:nvGraphicFramePr>
        <p:xfrm>
          <a:off x="633413" y="684213"/>
          <a:ext cx="627856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39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ACCD6B7-6824-4861-9A3A-01C982677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A708B7-0D7D-4F00-9739-6FBBC6EE2F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D4B6B0-3E49-492C-B982-42B83FC908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10BB70-34B3-46DB-A0E5-287DD80910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89D0EF-6E3E-44BB-A11D-8A4A9F3AC9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CB57865-9309-4A93-91CC-952DBEEF38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6F9ED00-8244-4C59-829B-8C222147B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81DC98-31D5-4B39-B119-7C890E619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2A8E58-55E2-451D-AAE7-BFCC0A8920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212EEF-4166-42E0-B4AE-DE893BDB61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38A426-163C-4A5C-AC1B-E837AFF5A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60FFB3-180E-4248-B0F2-102726CBB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F9F1B3-1CCD-449D-A88E-B8234D22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Stake Holders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F439FE05-6A9D-4470-AEF7-A4EAD4825C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6631634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46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6694B0-B0E9-4034-AE4B-2754CAACB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7059DE-1B52-4306-89AC-DC682656F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03CAB6-1EA5-42A1-8210-A4CE79329E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36381D-EB41-4183-9431-D804F1A9D2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EE70D0-5EDE-41C6-B997-426D43CBFB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0AB029-83A1-4AD1-9C42-C3E76FEBE7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729F00-BCCB-4F5B-B22F-8A5C4772AC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3369E0-6B79-40C4-9CCB-7FC0082AA1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2777FC-8C40-4AA9-B270-57C574E09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16A6BCF-FFE1-4992-8574-33434A86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Our Suggested Solution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39" name="내용 개체 틀 2">
            <a:extLst>
              <a:ext uri="{FF2B5EF4-FFF2-40B4-BE49-F238E27FC236}">
                <a16:creationId xmlns:a16="http://schemas.microsoft.com/office/drawing/2014/main" id="{FA822ED6-78CC-41CD-AD3A-3BE26ED58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697265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74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E1754AAE-7BE6-4EA8-A699-2A0060D041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64EB3A06-302D-4FEB-A93E-A9BE91DB24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84489214-A026-4EE1-8880-F3BE915E1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906A6CBE-9BC8-44BD-884E-CC6BB10478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C430CE2F-B997-497A-AC0B-903B38B36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69B8F0EF-B07B-4F0C-8964-B4359BD2F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003ECDD7-F9A7-46E0-92EF-D739315ADF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C7F068AD-3352-455D-9AB0-FC00063B2B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A2FBF537-2F0A-454C-8F1F-51085D785D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A9F73200-B36D-4DAC-9401-909C80AC0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23F5D319-DC03-466B-AFEA-DD08BBC1F1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dgm id="{2397909A-AFCB-4B91-8AD2-122321079A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067F10-83D7-4C6D-AFEA-CFAEB1A3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Areas of Investigation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E6DADB1-4BB9-497D-A4D3-9D06CD197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925378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48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46071A-6818-4535-AB8C-44145BD9F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941347-A82B-41ED-B58B-6A824CE305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5572D7-74E6-42A1-BDFC-659127677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E13501-F46A-45B0-819E-B67B16F1E8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3F7F1B-D4BD-4A63-9E8D-D94BCD7CFF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227137-7357-4F63-9C6B-F5834DA30B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88D80A3-503A-400A-9D7F-99EC3CE06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1C8C4D-6F3B-427F-917F-6148FAA8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772508"/>
            <a:ext cx="10772775" cy="165819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Plan</a:t>
            </a:r>
            <a:endParaRPr lang="ko-KR" altLang="en-US">
              <a:solidFill>
                <a:srgbClr val="FFFFFF"/>
              </a:solidFill>
            </a:endParaRPr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0EA924C7-A26C-443C-89F1-BB855A777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194070"/>
              </p:ext>
            </p:extLst>
          </p:nvPr>
        </p:nvGraphicFramePr>
        <p:xfrm>
          <a:off x="676275" y="643468"/>
          <a:ext cx="10872258" cy="3501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9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F5AA2A3-9D93-44C7-B5D3-9F034FAC1C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757C877-3E8C-4F23-A4D5-0A918BEDD4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B584622-A7D6-4BAD-B76E-228DE247FC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C5096B2-35B8-48D6-9C95-08343BE797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1BA4951-EE6E-41FA-B5F5-8C76DACFF0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186D662-7C5E-4A61-B37E-36489C777F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메트로폴리탄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메트로폴리탄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메트로폴리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TM03457491[[fn=메트로폴리탄]]</Template>
  <TotalTime>4</TotalTime>
  <Words>267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 Light</vt:lpstr>
      <vt:lpstr>메트로폴리탄</vt:lpstr>
      <vt:lpstr>Improving Health Data Accessibility to Patients</vt:lpstr>
      <vt:lpstr>Overview</vt:lpstr>
      <vt:lpstr>Problem space</vt:lpstr>
      <vt:lpstr>Stake Holders</vt:lpstr>
      <vt:lpstr>Our Suggested Solution</vt:lpstr>
      <vt:lpstr>Areas of Investigation</vt:lpstr>
      <vt:lpstr>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Health Data Accessibility to Patients</dc:title>
  <dc:creator>Jeon Hyun Soo</dc:creator>
  <cp:lastModifiedBy>Jeon Hyun Soo</cp:lastModifiedBy>
  <cp:revision>2</cp:revision>
  <dcterms:created xsi:type="dcterms:W3CDTF">2020-04-19T12:34:50Z</dcterms:created>
  <dcterms:modified xsi:type="dcterms:W3CDTF">2020-04-19T12:39:45Z</dcterms:modified>
</cp:coreProperties>
</file>