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617582-DD12-46AC-9E12-CB639B1F0D6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2051960-DE33-41A0-A0D2-BFC7241388E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Focus on the problem space</a:t>
          </a:r>
        </a:p>
      </dgm:t>
    </dgm:pt>
    <dgm:pt modelId="{32E36FDF-1233-4FA6-93E0-8A640522499A}" type="parTrans" cxnId="{AD316BA4-237E-472F-9598-C47C18D4DF4F}">
      <dgm:prSet/>
      <dgm:spPr/>
      <dgm:t>
        <a:bodyPr/>
        <a:lstStyle/>
        <a:p>
          <a:endParaRPr lang="en-US"/>
        </a:p>
      </dgm:t>
    </dgm:pt>
    <dgm:pt modelId="{B82234ED-A0E5-423D-8267-8C64C5E704C1}" type="sibTrans" cxnId="{AD316BA4-237E-472F-9598-C47C18D4DF4F}">
      <dgm:prSet/>
      <dgm:spPr/>
      <dgm:t>
        <a:bodyPr/>
        <a:lstStyle/>
        <a:p>
          <a:endParaRPr lang="en-US"/>
        </a:p>
      </dgm:t>
    </dgm:pt>
    <dgm:pt modelId="{00222F98-ABDF-4A6E-9EA5-7241C070BC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Very broad previously</a:t>
          </a:r>
        </a:p>
        <a:p>
          <a:pPr>
            <a:lnSpc>
              <a:spcPct val="100000"/>
            </a:lnSpc>
          </a:pPr>
          <a:r>
            <a:rPr lang="en-US" dirty="0"/>
            <a:t>Needed to narrow down</a:t>
          </a:r>
        </a:p>
      </dgm:t>
    </dgm:pt>
    <dgm:pt modelId="{EF6BD361-71DB-45AD-814A-55094B4F3191}" type="parTrans" cxnId="{6D152F77-40D0-4987-9C67-E850AA2F620F}">
      <dgm:prSet/>
      <dgm:spPr/>
      <dgm:t>
        <a:bodyPr/>
        <a:lstStyle/>
        <a:p>
          <a:endParaRPr lang="en-US"/>
        </a:p>
      </dgm:t>
    </dgm:pt>
    <dgm:pt modelId="{FACE1553-ABDC-451E-8685-7BCA15817B43}" type="sibTrans" cxnId="{6D152F77-40D0-4987-9C67-E850AA2F620F}">
      <dgm:prSet/>
      <dgm:spPr/>
      <dgm:t>
        <a:bodyPr/>
        <a:lstStyle/>
        <a:p>
          <a:endParaRPr lang="en-US"/>
        </a:p>
      </dgm:t>
    </dgm:pt>
    <dgm:pt modelId="{A31A8668-5047-4E1C-8133-55B95D4358D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Refine stakeholders and goals</a:t>
          </a:r>
        </a:p>
      </dgm:t>
    </dgm:pt>
    <dgm:pt modelId="{7FF3771C-52B4-4526-B76B-DC6AF24FD2F9}" type="parTrans" cxnId="{4CF41C46-B26D-4566-943A-79573EB39276}">
      <dgm:prSet/>
      <dgm:spPr/>
      <dgm:t>
        <a:bodyPr/>
        <a:lstStyle/>
        <a:p>
          <a:endParaRPr lang="en-US"/>
        </a:p>
      </dgm:t>
    </dgm:pt>
    <dgm:pt modelId="{D243539F-33E2-4811-8120-DC15584B72F3}" type="sibTrans" cxnId="{4CF41C46-B26D-4566-943A-79573EB39276}">
      <dgm:prSet/>
      <dgm:spPr/>
      <dgm:t>
        <a:bodyPr/>
        <a:lstStyle/>
        <a:p>
          <a:endParaRPr lang="en-US"/>
        </a:p>
      </dgm:t>
    </dgm:pt>
    <dgm:pt modelId="{F677C37C-EC65-4ADA-B17F-96DAD13EA9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needed to decide on a solution that targets a segment of the problem space</a:t>
          </a:r>
          <a:br>
            <a:rPr lang="en-US"/>
          </a:br>
          <a:endParaRPr lang="en-US"/>
        </a:p>
      </dgm:t>
    </dgm:pt>
    <dgm:pt modelId="{6B57CBC0-CF89-48B4-9CDB-AC0E246FEB5E}" type="parTrans" cxnId="{C5B6AD82-A31A-4D66-8D9B-A77AD30B0157}">
      <dgm:prSet/>
      <dgm:spPr/>
      <dgm:t>
        <a:bodyPr/>
        <a:lstStyle/>
        <a:p>
          <a:endParaRPr lang="en-US"/>
        </a:p>
      </dgm:t>
    </dgm:pt>
    <dgm:pt modelId="{7F65026D-A518-440D-990A-C60AE91E258E}" type="sibTrans" cxnId="{C5B6AD82-A31A-4D66-8D9B-A77AD30B0157}">
      <dgm:prSet/>
      <dgm:spPr/>
      <dgm:t>
        <a:bodyPr/>
        <a:lstStyle/>
        <a:p>
          <a:endParaRPr lang="en-US"/>
        </a:p>
      </dgm:t>
    </dgm:pt>
    <dgm:pt modelId="{20218139-E7AA-4864-8A32-8B9F8FC89762}" type="pres">
      <dgm:prSet presAssocID="{98617582-DD12-46AC-9E12-CB639B1F0D6E}" presName="root" presStyleCnt="0">
        <dgm:presLayoutVars>
          <dgm:dir/>
          <dgm:resizeHandles val="exact"/>
        </dgm:presLayoutVars>
      </dgm:prSet>
      <dgm:spPr/>
    </dgm:pt>
    <dgm:pt modelId="{D657340E-B05F-4C1E-9911-15033B56CEB9}" type="pres">
      <dgm:prSet presAssocID="{32051960-DE33-41A0-A0D2-BFC7241388E6}" presName="compNode" presStyleCnt="0"/>
      <dgm:spPr/>
    </dgm:pt>
    <dgm:pt modelId="{A1E489EC-DD0E-45A8-B469-037829F6FA12}" type="pres">
      <dgm:prSet presAssocID="{32051960-DE33-41A0-A0D2-BFC7241388E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D3A3BB6-DAE7-492C-8AF9-EAD706C01320}" type="pres">
      <dgm:prSet presAssocID="{32051960-DE33-41A0-A0D2-BFC7241388E6}" presName="iconSpace" presStyleCnt="0"/>
      <dgm:spPr/>
    </dgm:pt>
    <dgm:pt modelId="{7FE9F246-F876-4DBE-843D-D58BC2C9D67D}" type="pres">
      <dgm:prSet presAssocID="{32051960-DE33-41A0-A0D2-BFC7241388E6}" presName="parTx" presStyleLbl="revTx" presStyleIdx="0" presStyleCnt="4">
        <dgm:presLayoutVars>
          <dgm:chMax val="0"/>
          <dgm:chPref val="0"/>
        </dgm:presLayoutVars>
      </dgm:prSet>
      <dgm:spPr/>
    </dgm:pt>
    <dgm:pt modelId="{3016F35F-948A-4C4E-9FF4-AB1EF426C339}" type="pres">
      <dgm:prSet presAssocID="{32051960-DE33-41A0-A0D2-BFC7241388E6}" presName="txSpace" presStyleCnt="0"/>
      <dgm:spPr/>
    </dgm:pt>
    <dgm:pt modelId="{BEBEF271-D1A8-43CF-8092-790FAEB3C531}" type="pres">
      <dgm:prSet presAssocID="{32051960-DE33-41A0-A0D2-BFC7241388E6}" presName="desTx" presStyleLbl="revTx" presStyleIdx="1" presStyleCnt="4">
        <dgm:presLayoutVars/>
      </dgm:prSet>
      <dgm:spPr/>
    </dgm:pt>
    <dgm:pt modelId="{ACBBCA9A-F779-46F7-BC78-A9EC1AC01FD9}" type="pres">
      <dgm:prSet presAssocID="{B82234ED-A0E5-423D-8267-8C64C5E704C1}" presName="sibTrans" presStyleCnt="0"/>
      <dgm:spPr/>
    </dgm:pt>
    <dgm:pt modelId="{8E88F2C2-1D85-492F-91B5-C4FDD9B51BD3}" type="pres">
      <dgm:prSet presAssocID="{A31A8668-5047-4E1C-8133-55B95D4358DD}" presName="compNode" presStyleCnt="0"/>
      <dgm:spPr/>
    </dgm:pt>
    <dgm:pt modelId="{368EE31A-AF3B-4AC0-A479-51FFFC31F2D0}" type="pres">
      <dgm:prSet presAssocID="{A31A8668-5047-4E1C-8133-55B95D4358D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6BB01085-EF59-40AD-B427-D385DB4DDAA4}" type="pres">
      <dgm:prSet presAssocID="{A31A8668-5047-4E1C-8133-55B95D4358DD}" presName="iconSpace" presStyleCnt="0"/>
      <dgm:spPr/>
    </dgm:pt>
    <dgm:pt modelId="{3C9C19E9-F5BF-4AF6-B74C-702D74F91900}" type="pres">
      <dgm:prSet presAssocID="{A31A8668-5047-4E1C-8133-55B95D4358DD}" presName="parTx" presStyleLbl="revTx" presStyleIdx="2" presStyleCnt="4">
        <dgm:presLayoutVars>
          <dgm:chMax val="0"/>
          <dgm:chPref val="0"/>
        </dgm:presLayoutVars>
      </dgm:prSet>
      <dgm:spPr/>
    </dgm:pt>
    <dgm:pt modelId="{B0097395-A67F-4014-8686-8EE55BF38F4C}" type="pres">
      <dgm:prSet presAssocID="{A31A8668-5047-4E1C-8133-55B95D4358DD}" presName="txSpace" presStyleCnt="0"/>
      <dgm:spPr/>
    </dgm:pt>
    <dgm:pt modelId="{0D4498A7-004B-465A-9C1C-E00A1BCC2952}" type="pres">
      <dgm:prSet presAssocID="{A31A8668-5047-4E1C-8133-55B95D4358DD}" presName="desTx" presStyleLbl="revTx" presStyleIdx="3" presStyleCnt="4">
        <dgm:presLayoutVars/>
      </dgm:prSet>
      <dgm:spPr/>
    </dgm:pt>
  </dgm:ptLst>
  <dgm:cxnLst>
    <dgm:cxn modelId="{0FD76344-A163-451D-9D55-46A2BC9B1596}" type="presOf" srcId="{32051960-DE33-41A0-A0D2-BFC7241388E6}" destId="{7FE9F246-F876-4DBE-843D-D58BC2C9D67D}" srcOrd="0" destOrd="0" presId="urn:microsoft.com/office/officeart/2018/5/layout/CenteredIconLabelDescriptionList"/>
    <dgm:cxn modelId="{4CF41C46-B26D-4566-943A-79573EB39276}" srcId="{98617582-DD12-46AC-9E12-CB639B1F0D6E}" destId="{A31A8668-5047-4E1C-8133-55B95D4358DD}" srcOrd="1" destOrd="0" parTransId="{7FF3771C-52B4-4526-B76B-DC6AF24FD2F9}" sibTransId="{D243539F-33E2-4811-8120-DC15584B72F3}"/>
    <dgm:cxn modelId="{1B1A3C6A-6D38-44F0-9811-8DCF2700238B}" type="presOf" srcId="{00222F98-ABDF-4A6E-9EA5-7241C070BC9E}" destId="{BEBEF271-D1A8-43CF-8092-790FAEB3C531}" srcOrd="0" destOrd="0" presId="urn:microsoft.com/office/officeart/2018/5/layout/CenteredIconLabelDescriptionList"/>
    <dgm:cxn modelId="{162BEF6B-9111-4982-AEDD-8BE6D1D5C854}" type="presOf" srcId="{F677C37C-EC65-4ADA-B17F-96DAD13EA961}" destId="{0D4498A7-004B-465A-9C1C-E00A1BCC2952}" srcOrd="0" destOrd="0" presId="urn:microsoft.com/office/officeart/2018/5/layout/CenteredIconLabelDescriptionList"/>
    <dgm:cxn modelId="{6D152F77-40D0-4987-9C67-E850AA2F620F}" srcId="{32051960-DE33-41A0-A0D2-BFC7241388E6}" destId="{00222F98-ABDF-4A6E-9EA5-7241C070BC9E}" srcOrd="0" destOrd="0" parTransId="{EF6BD361-71DB-45AD-814A-55094B4F3191}" sibTransId="{FACE1553-ABDC-451E-8685-7BCA15817B43}"/>
    <dgm:cxn modelId="{C6AD7F7E-91DA-4F66-91F6-A8A5F738D9EE}" type="presOf" srcId="{98617582-DD12-46AC-9E12-CB639B1F0D6E}" destId="{20218139-E7AA-4864-8A32-8B9F8FC89762}" srcOrd="0" destOrd="0" presId="urn:microsoft.com/office/officeart/2018/5/layout/CenteredIconLabelDescriptionList"/>
    <dgm:cxn modelId="{C5B6AD82-A31A-4D66-8D9B-A77AD30B0157}" srcId="{A31A8668-5047-4E1C-8133-55B95D4358DD}" destId="{F677C37C-EC65-4ADA-B17F-96DAD13EA961}" srcOrd="0" destOrd="0" parTransId="{6B57CBC0-CF89-48B4-9CDB-AC0E246FEB5E}" sibTransId="{7F65026D-A518-440D-990A-C60AE91E258E}"/>
    <dgm:cxn modelId="{AD316BA4-237E-472F-9598-C47C18D4DF4F}" srcId="{98617582-DD12-46AC-9E12-CB639B1F0D6E}" destId="{32051960-DE33-41A0-A0D2-BFC7241388E6}" srcOrd="0" destOrd="0" parTransId="{32E36FDF-1233-4FA6-93E0-8A640522499A}" sibTransId="{B82234ED-A0E5-423D-8267-8C64C5E704C1}"/>
    <dgm:cxn modelId="{BCA7C6B8-057C-44D7-AFD2-A800F6567027}" type="presOf" srcId="{A31A8668-5047-4E1C-8133-55B95D4358DD}" destId="{3C9C19E9-F5BF-4AF6-B74C-702D74F91900}" srcOrd="0" destOrd="0" presId="urn:microsoft.com/office/officeart/2018/5/layout/CenteredIconLabelDescriptionList"/>
    <dgm:cxn modelId="{3CFBAF03-CF31-4C19-AEDA-61434302E58C}" type="presParOf" srcId="{20218139-E7AA-4864-8A32-8B9F8FC89762}" destId="{D657340E-B05F-4C1E-9911-15033B56CEB9}" srcOrd="0" destOrd="0" presId="urn:microsoft.com/office/officeart/2018/5/layout/CenteredIconLabelDescriptionList"/>
    <dgm:cxn modelId="{737A5319-5DD3-492D-B9FA-920EBA396CE5}" type="presParOf" srcId="{D657340E-B05F-4C1E-9911-15033B56CEB9}" destId="{A1E489EC-DD0E-45A8-B469-037829F6FA12}" srcOrd="0" destOrd="0" presId="urn:microsoft.com/office/officeart/2018/5/layout/CenteredIconLabelDescriptionList"/>
    <dgm:cxn modelId="{49870D75-E4E8-4D5C-A196-B529A67C6CDC}" type="presParOf" srcId="{D657340E-B05F-4C1E-9911-15033B56CEB9}" destId="{7D3A3BB6-DAE7-492C-8AF9-EAD706C01320}" srcOrd="1" destOrd="0" presId="urn:microsoft.com/office/officeart/2018/5/layout/CenteredIconLabelDescriptionList"/>
    <dgm:cxn modelId="{FF672323-9DAB-4346-827A-EB6C47110F33}" type="presParOf" srcId="{D657340E-B05F-4C1E-9911-15033B56CEB9}" destId="{7FE9F246-F876-4DBE-843D-D58BC2C9D67D}" srcOrd="2" destOrd="0" presId="urn:microsoft.com/office/officeart/2018/5/layout/CenteredIconLabelDescriptionList"/>
    <dgm:cxn modelId="{72046922-BB09-49B0-ABC1-A14468E92FC3}" type="presParOf" srcId="{D657340E-B05F-4C1E-9911-15033B56CEB9}" destId="{3016F35F-948A-4C4E-9FF4-AB1EF426C339}" srcOrd="3" destOrd="0" presId="urn:microsoft.com/office/officeart/2018/5/layout/CenteredIconLabelDescriptionList"/>
    <dgm:cxn modelId="{EE89ADB4-3872-4F75-917D-18634DACA504}" type="presParOf" srcId="{D657340E-B05F-4C1E-9911-15033B56CEB9}" destId="{BEBEF271-D1A8-43CF-8092-790FAEB3C531}" srcOrd="4" destOrd="0" presId="urn:microsoft.com/office/officeart/2018/5/layout/CenteredIconLabelDescriptionList"/>
    <dgm:cxn modelId="{BFAA413B-1E65-4B67-BF1F-FFDE505211F4}" type="presParOf" srcId="{20218139-E7AA-4864-8A32-8B9F8FC89762}" destId="{ACBBCA9A-F779-46F7-BC78-A9EC1AC01FD9}" srcOrd="1" destOrd="0" presId="urn:microsoft.com/office/officeart/2018/5/layout/CenteredIconLabelDescriptionList"/>
    <dgm:cxn modelId="{2A03148D-8AB9-4A49-9D12-29550D0EEB51}" type="presParOf" srcId="{20218139-E7AA-4864-8A32-8B9F8FC89762}" destId="{8E88F2C2-1D85-492F-91B5-C4FDD9B51BD3}" srcOrd="2" destOrd="0" presId="urn:microsoft.com/office/officeart/2018/5/layout/CenteredIconLabelDescriptionList"/>
    <dgm:cxn modelId="{6796E259-1FCA-486A-8B11-17E8CF5BB43F}" type="presParOf" srcId="{8E88F2C2-1D85-492F-91B5-C4FDD9B51BD3}" destId="{368EE31A-AF3B-4AC0-A479-51FFFC31F2D0}" srcOrd="0" destOrd="0" presId="urn:microsoft.com/office/officeart/2018/5/layout/CenteredIconLabelDescriptionList"/>
    <dgm:cxn modelId="{BC24E9B5-721C-4B6B-BEAC-A0D6B83EA60A}" type="presParOf" srcId="{8E88F2C2-1D85-492F-91B5-C4FDD9B51BD3}" destId="{6BB01085-EF59-40AD-B427-D385DB4DDAA4}" srcOrd="1" destOrd="0" presId="urn:microsoft.com/office/officeart/2018/5/layout/CenteredIconLabelDescriptionList"/>
    <dgm:cxn modelId="{F6F95055-0DFF-4EF8-93C8-9523E1158FF9}" type="presParOf" srcId="{8E88F2C2-1D85-492F-91B5-C4FDD9B51BD3}" destId="{3C9C19E9-F5BF-4AF6-B74C-702D74F91900}" srcOrd="2" destOrd="0" presId="urn:microsoft.com/office/officeart/2018/5/layout/CenteredIconLabelDescriptionList"/>
    <dgm:cxn modelId="{168EC734-25EC-452B-A2DB-3548780E28C9}" type="presParOf" srcId="{8E88F2C2-1D85-492F-91B5-C4FDD9B51BD3}" destId="{B0097395-A67F-4014-8686-8EE55BF38F4C}" srcOrd="3" destOrd="0" presId="urn:microsoft.com/office/officeart/2018/5/layout/CenteredIconLabelDescriptionList"/>
    <dgm:cxn modelId="{96075771-3F88-4651-AE6F-B9FA478FA4F4}" type="presParOf" srcId="{8E88F2C2-1D85-492F-91B5-C4FDD9B51BD3}" destId="{0D4498A7-004B-465A-9C1C-E00A1BCC295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3CAD52-7F20-414D-91B4-515CA27B3D5E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5A3F8E-8529-46FB-8B47-42C2B64D7771}">
      <dgm:prSet/>
      <dgm:spPr/>
      <dgm:t>
        <a:bodyPr/>
        <a:lstStyle/>
        <a:p>
          <a:pPr>
            <a:defRPr b="1"/>
          </a:pPr>
          <a:r>
            <a:rPr lang="en-US"/>
            <a:t>Pitch meeting</a:t>
          </a:r>
        </a:p>
      </dgm:t>
    </dgm:pt>
    <dgm:pt modelId="{DC03224B-9EB7-4A3B-8BFB-2E92F2DA0F30}" type="parTrans" cxnId="{34B312B4-BCD0-41A9-8E0E-21AAA5B7A71C}">
      <dgm:prSet/>
      <dgm:spPr/>
      <dgm:t>
        <a:bodyPr/>
        <a:lstStyle/>
        <a:p>
          <a:endParaRPr lang="en-US"/>
        </a:p>
      </dgm:t>
    </dgm:pt>
    <dgm:pt modelId="{E7A3BFC0-3CA3-4E3E-A5BF-6F9F3FCB65FB}" type="sibTrans" cxnId="{34B312B4-BCD0-41A9-8E0E-21AAA5B7A71C}">
      <dgm:prSet/>
      <dgm:spPr/>
      <dgm:t>
        <a:bodyPr/>
        <a:lstStyle/>
        <a:p>
          <a:endParaRPr lang="en-US"/>
        </a:p>
      </dgm:t>
    </dgm:pt>
    <dgm:pt modelId="{597D303D-E59D-4E67-AE31-6CB171843FDC}">
      <dgm:prSet/>
      <dgm:spPr/>
      <dgm:t>
        <a:bodyPr/>
        <a:lstStyle/>
        <a:p>
          <a:r>
            <a:rPr lang="en-US" dirty="0"/>
            <a:t>Everyone share idea and discuss</a:t>
          </a:r>
        </a:p>
      </dgm:t>
    </dgm:pt>
    <dgm:pt modelId="{1BDC6B48-3EB1-4681-B20B-7E9A7DE0A583}" type="parTrans" cxnId="{0229C628-F54B-4309-937B-AB5930CB01B2}">
      <dgm:prSet/>
      <dgm:spPr/>
      <dgm:t>
        <a:bodyPr/>
        <a:lstStyle/>
        <a:p>
          <a:endParaRPr lang="en-US"/>
        </a:p>
      </dgm:t>
    </dgm:pt>
    <dgm:pt modelId="{753EF2BD-F1FA-49EA-B51A-9BC14D303477}" type="sibTrans" cxnId="{0229C628-F54B-4309-937B-AB5930CB01B2}">
      <dgm:prSet/>
      <dgm:spPr/>
      <dgm:t>
        <a:bodyPr/>
        <a:lstStyle/>
        <a:p>
          <a:endParaRPr lang="en-US"/>
        </a:p>
      </dgm:t>
    </dgm:pt>
    <dgm:pt modelId="{18F9F302-7869-40C4-8405-6C859C38F82A}">
      <dgm:prSet/>
      <dgm:spPr/>
      <dgm:t>
        <a:bodyPr/>
        <a:lstStyle/>
        <a:p>
          <a:pPr>
            <a:defRPr b="1"/>
          </a:pPr>
          <a:r>
            <a:rPr lang="en-US" dirty="0"/>
            <a:t>2 rough ideas developed</a:t>
          </a:r>
        </a:p>
      </dgm:t>
    </dgm:pt>
    <dgm:pt modelId="{9C3C219C-3070-4DB6-AE40-158244F531CA}" type="parTrans" cxnId="{C728CF41-E59B-4181-804A-42BB9AE9E3AB}">
      <dgm:prSet/>
      <dgm:spPr/>
      <dgm:t>
        <a:bodyPr/>
        <a:lstStyle/>
        <a:p>
          <a:endParaRPr lang="en-US"/>
        </a:p>
      </dgm:t>
    </dgm:pt>
    <dgm:pt modelId="{D3FE5EE8-864E-4D78-A1EF-6C51BF2C131A}" type="sibTrans" cxnId="{C728CF41-E59B-4181-804A-42BB9AE9E3AB}">
      <dgm:prSet/>
      <dgm:spPr/>
      <dgm:t>
        <a:bodyPr/>
        <a:lstStyle/>
        <a:p>
          <a:endParaRPr lang="en-US"/>
        </a:p>
      </dgm:t>
    </dgm:pt>
    <dgm:pt modelId="{3A1045EC-D6A5-4161-AF06-D92783EE531E}">
      <dgm:prSet/>
      <dgm:spPr/>
      <dgm:t>
        <a:bodyPr/>
        <a:lstStyle/>
        <a:p>
          <a:pPr>
            <a:defRPr b="1"/>
          </a:pPr>
          <a:r>
            <a:rPr lang="en-US"/>
            <a:t>Researched stakeholders</a:t>
          </a:r>
        </a:p>
      </dgm:t>
    </dgm:pt>
    <dgm:pt modelId="{F56BE864-6D05-494A-8700-49E923ED491D}" type="parTrans" cxnId="{0336E77B-6EA6-4CB6-8DA1-9A592016A8C1}">
      <dgm:prSet/>
      <dgm:spPr/>
      <dgm:t>
        <a:bodyPr/>
        <a:lstStyle/>
        <a:p>
          <a:endParaRPr lang="en-US"/>
        </a:p>
      </dgm:t>
    </dgm:pt>
    <dgm:pt modelId="{D8EE9E82-02C2-454A-BA0D-7EC5D43FC7CE}" type="sibTrans" cxnId="{0336E77B-6EA6-4CB6-8DA1-9A592016A8C1}">
      <dgm:prSet/>
      <dgm:spPr/>
      <dgm:t>
        <a:bodyPr/>
        <a:lstStyle/>
        <a:p>
          <a:endParaRPr lang="en-US"/>
        </a:p>
      </dgm:t>
    </dgm:pt>
    <dgm:pt modelId="{10536CC6-9FCA-4D05-9881-66023C9C6880}">
      <dgm:prSet/>
      <dgm:spPr/>
      <dgm:t>
        <a:bodyPr/>
        <a:lstStyle/>
        <a:p>
          <a:r>
            <a:rPr lang="en-US"/>
            <a:t>Found typical users were almost mutually exclusive</a:t>
          </a:r>
        </a:p>
      </dgm:t>
    </dgm:pt>
    <dgm:pt modelId="{57014F43-614F-4FA8-B8B0-B1F89DFD46F0}" type="parTrans" cxnId="{6027A865-C803-42C0-9A02-A8BB89F926C5}">
      <dgm:prSet/>
      <dgm:spPr/>
      <dgm:t>
        <a:bodyPr/>
        <a:lstStyle/>
        <a:p>
          <a:endParaRPr lang="en-US"/>
        </a:p>
      </dgm:t>
    </dgm:pt>
    <dgm:pt modelId="{661581B9-B3F1-433F-8164-79AD9F1230C1}" type="sibTrans" cxnId="{6027A865-C803-42C0-9A02-A8BB89F926C5}">
      <dgm:prSet/>
      <dgm:spPr/>
      <dgm:t>
        <a:bodyPr/>
        <a:lstStyle/>
        <a:p>
          <a:endParaRPr lang="en-US"/>
        </a:p>
      </dgm:t>
    </dgm:pt>
    <dgm:pt modelId="{2C8701EB-BAEE-4439-A0ED-F92C25857439}">
      <dgm:prSet/>
      <dgm:spPr/>
      <dgm:t>
        <a:bodyPr/>
        <a:lstStyle/>
        <a:p>
          <a:pPr>
            <a:defRPr b="1"/>
          </a:pPr>
          <a:r>
            <a:rPr lang="en-US"/>
            <a:t>Found both idea useful</a:t>
          </a:r>
        </a:p>
      </dgm:t>
    </dgm:pt>
    <dgm:pt modelId="{49E88DD5-14D0-4E17-9BC9-05F9811E8A51}" type="parTrans" cxnId="{84421D6E-9C01-4806-97BF-2BDAAACA36B7}">
      <dgm:prSet/>
      <dgm:spPr/>
      <dgm:t>
        <a:bodyPr/>
        <a:lstStyle/>
        <a:p>
          <a:endParaRPr lang="en-US"/>
        </a:p>
      </dgm:t>
    </dgm:pt>
    <dgm:pt modelId="{334681E8-28C7-4206-8858-C448A3AC0096}" type="sibTrans" cxnId="{84421D6E-9C01-4806-97BF-2BDAAACA36B7}">
      <dgm:prSet/>
      <dgm:spPr/>
      <dgm:t>
        <a:bodyPr/>
        <a:lstStyle/>
        <a:p>
          <a:endParaRPr lang="en-US"/>
        </a:p>
      </dgm:t>
    </dgm:pt>
    <dgm:pt modelId="{CE3A7B1A-2E04-4378-B817-D98A94A0C7F5}">
      <dgm:prSet/>
      <dgm:spPr/>
      <dgm:t>
        <a:bodyPr/>
        <a:lstStyle/>
        <a:p>
          <a:pPr>
            <a:defRPr b="1"/>
          </a:pPr>
          <a:r>
            <a:rPr lang="en-US"/>
            <a:t>Take different approach</a:t>
          </a:r>
        </a:p>
      </dgm:t>
    </dgm:pt>
    <dgm:pt modelId="{54918926-E56F-4BDE-9F20-824147EFAD80}" type="parTrans" cxnId="{B3558B1D-2C88-4B95-B7F1-DD88461C3ADD}">
      <dgm:prSet/>
      <dgm:spPr/>
      <dgm:t>
        <a:bodyPr/>
        <a:lstStyle/>
        <a:p>
          <a:endParaRPr lang="en-US"/>
        </a:p>
      </dgm:t>
    </dgm:pt>
    <dgm:pt modelId="{83920B05-68C9-40F1-82E7-DA195A6F31D5}" type="sibTrans" cxnId="{B3558B1D-2C88-4B95-B7F1-DD88461C3ADD}">
      <dgm:prSet/>
      <dgm:spPr/>
      <dgm:t>
        <a:bodyPr/>
        <a:lstStyle/>
        <a:p>
          <a:endParaRPr lang="en-US"/>
        </a:p>
      </dgm:t>
    </dgm:pt>
    <dgm:pt modelId="{F8BFCA31-7218-4231-826C-39030500CDDA}">
      <dgm:prSet/>
      <dgm:spPr/>
      <dgm:t>
        <a:bodyPr/>
        <a:lstStyle/>
        <a:p>
          <a:pPr latinLnBrk="1"/>
          <a:r>
            <a:rPr lang="en-US" altLang="ko-KR" dirty="0"/>
            <a:t>Instead of discarding ideas, we combine them</a:t>
          </a:r>
          <a:endParaRPr lang="ko-KR" altLang="en-US" dirty="0"/>
        </a:p>
      </dgm:t>
    </dgm:pt>
    <dgm:pt modelId="{C5689FBE-CDBC-437B-A35B-DCF4BF15C111}" type="parTrans" cxnId="{6249C706-0466-47ED-A828-A69FA5C77AD5}">
      <dgm:prSet/>
      <dgm:spPr/>
      <dgm:t>
        <a:bodyPr/>
        <a:lstStyle/>
        <a:p>
          <a:pPr latinLnBrk="1"/>
          <a:endParaRPr lang="ko-KR" altLang="en-US"/>
        </a:p>
      </dgm:t>
    </dgm:pt>
    <dgm:pt modelId="{74A8E0C3-EAB6-453B-8ED4-CBA1265D880A}" type="sibTrans" cxnId="{6249C706-0466-47ED-A828-A69FA5C77AD5}">
      <dgm:prSet/>
      <dgm:spPr/>
      <dgm:t>
        <a:bodyPr/>
        <a:lstStyle/>
        <a:p>
          <a:pPr latinLnBrk="1"/>
          <a:endParaRPr lang="ko-KR" altLang="en-US"/>
        </a:p>
      </dgm:t>
    </dgm:pt>
    <dgm:pt modelId="{9AF63352-172B-49F8-9A06-A9E6764A4CBB}">
      <dgm:prSet/>
      <dgm:spPr/>
      <dgm:t>
        <a:bodyPr/>
        <a:lstStyle/>
        <a:p>
          <a:pPr latinLnBrk="1"/>
          <a:r>
            <a:rPr lang="en-US" altLang="ko-KR" dirty="0"/>
            <a:t>2 Different main ideas picked by group</a:t>
          </a:r>
          <a:endParaRPr lang="ko-KR" altLang="en-US" dirty="0"/>
        </a:p>
      </dgm:t>
    </dgm:pt>
    <dgm:pt modelId="{0F20B039-5F7F-4E2B-A059-A65A9E97D31A}" type="parTrans" cxnId="{34812D84-7F4F-455D-8617-456D34BB5BC4}">
      <dgm:prSet/>
      <dgm:spPr/>
      <dgm:t>
        <a:bodyPr/>
        <a:lstStyle/>
        <a:p>
          <a:pPr latinLnBrk="1"/>
          <a:endParaRPr lang="ko-KR" altLang="en-US"/>
        </a:p>
      </dgm:t>
    </dgm:pt>
    <dgm:pt modelId="{B82C1DCF-2A7B-4649-88BD-F64116B3B240}" type="sibTrans" cxnId="{34812D84-7F4F-455D-8617-456D34BB5BC4}">
      <dgm:prSet/>
      <dgm:spPr/>
      <dgm:t>
        <a:bodyPr/>
        <a:lstStyle/>
        <a:p>
          <a:pPr latinLnBrk="1"/>
          <a:endParaRPr lang="ko-KR" altLang="en-US"/>
        </a:p>
      </dgm:t>
    </dgm:pt>
    <dgm:pt modelId="{E6FA6D4A-812C-4727-91A3-BB561283FD07}">
      <dgm:prSet/>
      <dgm:spPr/>
      <dgm:t>
        <a:bodyPr/>
        <a:lstStyle/>
        <a:p>
          <a:pPr latinLnBrk="1"/>
          <a:r>
            <a:rPr lang="en-US" altLang="ko-KR" dirty="0"/>
            <a:t>Both very good ideas</a:t>
          </a:r>
          <a:endParaRPr lang="ko-KR" altLang="en-US" dirty="0"/>
        </a:p>
      </dgm:t>
    </dgm:pt>
    <dgm:pt modelId="{8E3BA304-CE48-4227-BE95-880A752C1216}" type="parTrans" cxnId="{F0001CA8-5607-4297-BB98-ED8931E9D5A0}">
      <dgm:prSet/>
      <dgm:spPr/>
      <dgm:t>
        <a:bodyPr/>
        <a:lstStyle/>
        <a:p>
          <a:pPr latinLnBrk="1"/>
          <a:endParaRPr lang="ko-KR" altLang="en-US"/>
        </a:p>
      </dgm:t>
    </dgm:pt>
    <dgm:pt modelId="{780217F6-8BBE-4ACB-AFEA-E789163F33B7}" type="sibTrans" cxnId="{F0001CA8-5607-4297-BB98-ED8931E9D5A0}">
      <dgm:prSet/>
      <dgm:spPr/>
      <dgm:t>
        <a:bodyPr/>
        <a:lstStyle/>
        <a:p>
          <a:pPr latinLnBrk="1"/>
          <a:endParaRPr lang="ko-KR" altLang="en-US"/>
        </a:p>
      </dgm:t>
    </dgm:pt>
    <dgm:pt modelId="{FA034F93-6426-42FF-A9D1-302BE64EC29A}" type="pres">
      <dgm:prSet presAssocID="{A63CAD52-7F20-414D-91B4-515CA27B3D5E}" presName="Name0" presStyleCnt="0">
        <dgm:presLayoutVars>
          <dgm:dir/>
          <dgm:animLvl val="lvl"/>
          <dgm:resizeHandles val="exact"/>
        </dgm:presLayoutVars>
      </dgm:prSet>
      <dgm:spPr/>
    </dgm:pt>
    <dgm:pt modelId="{63C7EE04-D263-4984-9897-F7F160A0D07B}" type="pres">
      <dgm:prSet presAssocID="{CE3A7B1A-2E04-4378-B817-D98A94A0C7F5}" presName="boxAndChildren" presStyleCnt="0"/>
      <dgm:spPr/>
    </dgm:pt>
    <dgm:pt modelId="{EECE389D-E1A2-460F-98A1-3B36B678462F}" type="pres">
      <dgm:prSet presAssocID="{CE3A7B1A-2E04-4378-B817-D98A94A0C7F5}" presName="parentTextBox" presStyleLbl="alignNode1" presStyleIdx="0" presStyleCnt="5"/>
      <dgm:spPr/>
    </dgm:pt>
    <dgm:pt modelId="{A088E8DD-97F4-48AB-9521-8ABBFCDD5ABA}" type="pres">
      <dgm:prSet presAssocID="{CE3A7B1A-2E04-4378-B817-D98A94A0C7F5}" presName="descendantBox" presStyleLbl="bgAccFollowNode1" presStyleIdx="0" presStyleCnt="5"/>
      <dgm:spPr/>
    </dgm:pt>
    <dgm:pt modelId="{EE27232B-924B-42DD-9085-DB2225F94869}" type="pres">
      <dgm:prSet presAssocID="{334681E8-28C7-4206-8858-C448A3AC0096}" presName="sp" presStyleCnt="0"/>
      <dgm:spPr/>
    </dgm:pt>
    <dgm:pt modelId="{CDD8ED8D-A0C3-48B0-BEBC-1ED29E5D5DF4}" type="pres">
      <dgm:prSet presAssocID="{2C8701EB-BAEE-4439-A0ED-F92C25857439}" presName="arrowAndChildren" presStyleCnt="0"/>
      <dgm:spPr/>
    </dgm:pt>
    <dgm:pt modelId="{45013853-6C5C-48BE-8D41-FC7729995E09}" type="pres">
      <dgm:prSet presAssocID="{2C8701EB-BAEE-4439-A0ED-F92C25857439}" presName="parentTextArrow" presStyleLbl="node1" presStyleIdx="0" presStyleCnt="0"/>
      <dgm:spPr/>
    </dgm:pt>
    <dgm:pt modelId="{CF0E188D-3C67-4BE9-B789-5268790B32C2}" type="pres">
      <dgm:prSet presAssocID="{2C8701EB-BAEE-4439-A0ED-F92C25857439}" presName="arrow" presStyleLbl="alignNode1" presStyleIdx="1" presStyleCnt="5"/>
      <dgm:spPr/>
    </dgm:pt>
    <dgm:pt modelId="{B1E18017-FA04-4B3A-AEBB-C27C152346FB}" type="pres">
      <dgm:prSet presAssocID="{2C8701EB-BAEE-4439-A0ED-F92C25857439}" presName="descendantArrow" presStyleLbl="bgAccFollowNode1" presStyleIdx="1" presStyleCnt="5"/>
      <dgm:spPr/>
    </dgm:pt>
    <dgm:pt modelId="{9687EA88-5571-403F-81FF-E402258CBCFE}" type="pres">
      <dgm:prSet presAssocID="{D8EE9E82-02C2-454A-BA0D-7EC5D43FC7CE}" presName="sp" presStyleCnt="0"/>
      <dgm:spPr/>
    </dgm:pt>
    <dgm:pt modelId="{1144F6CA-F244-49C6-B941-C0A67D5D66E7}" type="pres">
      <dgm:prSet presAssocID="{3A1045EC-D6A5-4161-AF06-D92783EE531E}" presName="arrowAndChildren" presStyleCnt="0"/>
      <dgm:spPr/>
    </dgm:pt>
    <dgm:pt modelId="{745E6243-03F8-4A43-8F24-F7A139EE9810}" type="pres">
      <dgm:prSet presAssocID="{3A1045EC-D6A5-4161-AF06-D92783EE531E}" presName="parentTextArrow" presStyleLbl="node1" presStyleIdx="0" presStyleCnt="0"/>
      <dgm:spPr/>
    </dgm:pt>
    <dgm:pt modelId="{A56FF55F-C57E-451F-AAD1-1ADEA262985D}" type="pres">
      <dgm:prSet presAssocID="{3A1045EC-D6A5-4161-AF06-D92783EE531E}" presName="arrow" presStyleLbl="alignNode1" presStyleIdx="2" presStyleCnt="5"/>
      <dgm:spPr/>
    </dgm:pt>
    <dgm:pt modelId="{F14CA44C-380E-47E4-9393-144861760930}" type="pres">
      <dgm:prSet presAssocID="{3A1045EC-D6A5-4161-AF06-D92783EE531E}" presName="descendantArrow" presStyleLbl="bgAccFollowNode1" presStyleIdx="2" presStyleCnt="5"/>
      <dgm:spPr/>
    </dgm:pt>
    <dgm:pt modelId="{AE3F5700-B5E4-44D3-B8DB-15243F5B24FF}" type="pres">
      <dgm:prSet presAssocID="{D3FE5EE8-864E-4D78-A1EF-6C51BF2C131A}" presName="sp" presStyleCnt="0"/>
      <dgm:spPr/>
    </dgm:pt>
    <dgm:pt modelId="{9B80497C-9504-4890-A455-0311B33A98B0}" type="pres">
      <dgm:prSet presAssocID="{18F9F302-7869-40C4-8405-6C859C38F82A}" presName="arrowAndChildren" presStyleCnt="0"/>
      <dgm:spPr/>
    </dgm:pt>
    <dgm:pt modelId="{0A79D49B-7426-4733-8020-E4B5BFE7C63C}" type="pres">
      <dgm:prSet presAssocID="{18F9F302-7869-40C4-8405-6C859C38F82A}" presName="parentTextArrow" presStyleLbl="node1" presStyleIdx="0" presStyleCnt="0"/>
      <dgm:spPr/>
    </dgm:pt>
    <dgm:pt modelId="{8976BA7C-BFED-41D6-B6AA-9836426F02CA}" type="pres">
      <dgm:prSet presAssocID="{18F9F302-7869-40C4-8405-6C859C38F82A}" presName="arrow" presStyleLbl="alignNode1" presStyleIdx="3" presStyleCnt="5"/>
      <dgm:spPr/>
    </dgm:pt>
    <dgm:pt modelId="{438278FD-7452-44CF-A259-2B4A53A9958A}" type="pres">
      <dgm:prSet presAssocID="{18F9F302-7869-40C4-8405-6C859C38F82A}" presName="descendantArrow" presStyleLbl="bgAccFollowNode1" presStyleIdx="3" presStyleCnt="5"/>
      <dgm:spPr/>
    </dgm:pt>
    <dgm:pt modelId="{BBEC19EB-FF6F-40D7-91BB-37BDD28B5252}" type="pres">
      <dgm:prSet presAssocID="{E7A3BFC0-3CA3-4E3E-A5BF-6F9F3FCB65FB}" presName="sp" presStyleCnt="0"/>
      <dgm:spPr/>
    </dgm:pt>
    <dgm:pt modelId="{7FA9689F-C654-4C7C-8FB0-3193E37B3830}" type="pres">
      <dgm:prSet presAssocID="{BD5A3F8E-8529-46FB-8B47-42C2B64D7771}" presName="arrowAndChildren" presStyleCnt="0"/>
      <dgm:spPr/>
    </dgm:pt>
    <dgm:pt modelId="{E51EE9C9-7C8D-42C0-94E3-72F57AE0C7F7}" type="pres">
      <dgm:prSet presAssocID="{BD5A3F8E-8529-46FB-8B47-42C2B64D7771}" presName="parentTextArrow" presStyleLbl="node1" presStyleIdx="0" presStyleCnt="0"/>
      <dgm:spPr/>
    </dgm:pt>
    <dgm:pt modelId="{9683D81F-5436-4A9D-B68F-7E174024066D}" type="pres">
      <dgm:prSet presAssocID="{BD5A3F8E-8529-46FB-8B47-42C2B64D7771}" presName="arrow" presStyleLbl="alignNode1" presStyleIdx="4" presStyleCnt="5"/>
      <dgm:spPr/>
    </dgm:pt>
    <dgm:pt modelId="{18D84ACA-A7C5-4959-8E86-E0593F13F0B4}" type="pres">
      <dgm:prSet presAssocID="{BD5A3F8E-8529-46FB-8B47-42C2B64D7771}" presName="descendantArrow" presStyleLbl="bgAccFollowNode1" presStyleIdx="4" presStyleCnt="5"/>
      <dgm:spPr/>
    </dgm:pt>
  </dgm:ptLst>
  <dgm:cxnLst>
    <dgm:cxn modelId="{6249C706-0466-47ED-A828-A69FA5C77AD5}" srcId="{CE3A7B1A-2E04-4378-B817-D98A94A0C7F5}" destId="{F8BFCA31-7218-4231-826C-39030500CDDA}" srcOrd="0" destOrd="0" parTransId="{C5689FBE-CDBC-437B-A35B-DCF4BF15C111}" sibTransId="{74A8E0C3-EAB6-453B-8ED4-CBA1265D880A}"/>
    <dgm:cxn modelId="{82C97318-5718-4F3D-98A3-366BD85D9F43}" type="presOf" srcId="{2C8701EB-BAEE-4439-A0ED-F92C25857439}" destId="{45013853-6C5C-48BE-8D41-FC7729995E09}" srcOrd="0" destOrd="0" presId="urn:microsoft.com/office/officeart/2016/7/layout/VerticalDownArrowProcess"/>
    <dgm:cxn modelId="{B3558B1D-2C88-4B95-B7F1-DD88461C3ADD}" srcId="{A63CAD52-7F20-414D-91B4-515CA27B3D5E}" destId="{CE3A7B1A-2E04-4378-B817-D98A94A0C7F5}" srcOrd="4" destOrd="0" parTransId="{54918926-E56F-4BDE-9F20-824147EFAD80}" sibTransId="{83920B05-68C9-40F1-82E7-DA195A6F31D5}"/>
    <dgm:cxn modelId="{0229C628-F54B-4309-937B-AB5930CB01B2}" srcId="{BD5A3F8E-8529-46FB-8B47-42C2B64D7771}" destId="{597D303D-E59D-4E67-AE31-6CB171843FDC}" srcOrd="0" destOrd="0" parTransId="{1BDC6B48-3EB1-4681-B20B-7E9A7DE0A583}" sibTransId="{753EF2BD-F1FA-49EA-B51A-9BC14D303477}"/>
    <dgm:cxn modelId="{90325C35-12DE-46AF-A71D-AFF9866FF8F2}" type="presOf" srcId="{F8BFCA31-7218-4231-826C-39030500CDDA}" destId="{A088E8DD-97F4-48AB-9521-8ABBFCDD5ABA}" srcOrd="0" destOrd="0" presId="urn:microsoft.com/office/officeart/2016/7/layout/VerticalDownArrowProcess"/>
    <dgm:cxn modelId="{DB71C460-205F-4E17-86B1-F7CDA20A2B0E}" type="presOf" srcId="{3A1045EC-D6A5-4161-AF06-D92783EE531E}" destId="{745E6243-03F8-4A43-8F24-F7A139EE9810}" srcOrd="0" destOrd="0" presId="urn:microsoft.com/office/officeart/2016/7/layout/VerticalDownArrowProcess"/>
    <dgm:cxn modelId="{C728CF41-E59B-4181-804A-42BB9AE9E3AB}" srcId="{A63CAD52-7F20-414D-91B4-515CA27B3D5E}" destId="{18F9F302-7869-40C4-8405-6C859C38F82A}" srcOrd="1" destOrd="0" parTransId="{9C3C219C-3070-4DB6-AE40-158244F531CA}" sibTransId="{D3FE5EE8-864E-4D78-A1EF-6C51BF2C131A}"/>
    <dgm:cxn modelId="{6027A865-C803-42C0-9A02-A8BB89F926C5}" srcId="{3A1045EC-D6A5-4161-AF06-D92783EE531E}" destId="{10536CC6-9FCA-4D05-9881-66023C9C6880}" srcOrd="0" destOrd="0" parTransId="{57014F43-614F-4FA8-B8B0-B1F89DFD46F0}" sibTransId="{661581B9-B3F1-433F-8164-79AD9F1230C1}"/>
    <dgm:cxn modelId="{84421D6E-9C01-4806-97BF-2BDAAACA36B7}" srcId="{A63CAD52-7F20-414D-91B4-515CA27B3D5E}" destId="{2C8701EB-BAEE-4439-A0ED-F92C25857439}" srcOrd="3" destOrd="0" parTransId="{49E88DD5-14D0-4E17-9BC9-05F9811E8A51}" sibTransId="{334681E8-28C7-4206-8858-C448A3AC0096}"/>
    <dgm:cxn modelId="{2E13FC55-86A8-4B82-A7CB-FF4DC0680B98}" type="presOf" srcId="{A63CAD52-7F20-414D-91B4-515CA27B3D5E}" destId="{FA034F93-6426-42FF-A9D1-302BE64EC29A}" srcOrd="0" destOrd="0" presId="urn:microsoft.com/office/officeart/2016/7/layout/VerticalDownArrowProcess"/>
    <dgm:cxn modelId="{0336E77B-6EA6-4CB6-8DA1-9A592016A8C1}" srcId="{A63CAD52-7F20-414D-91B4-515CA27B3D5E}" destId="{3A1045EC-D6A5-4161-AF06-D92783EE531E}" srcOrd="2" destOrd="0" parTransId="{F56BE864-6D05-494A-8700-49E923ED491D}" sibTransId="{D8EE9E82-02C2-454A-BA0D-7EC5D43FC7CE}"/>
    <dgm:cxn modelId="{55F3DF82-5F3C-4F17-BFCC-C95864AB3920}" type="presOf" srcId="{2C8701EB-BAEE-4439-A0ED-F92C25857439}" destId="{CF0E188D-3C67-4BE9-B789-5268790B32C2}" srcOrd="1" destOrd="0" presId="urn:microsoft.com/office/officeart/2016/7/layout/VerticalDownArrowProcess"/>
    <dgm:cxn modelId="{34812D84-7F4F-455D-8617-456D34BB5BC4}" srcId="{18F9F302-7869-40C4-8405-6C859C38F82A}" destId="{9AF63352-172B-49F8-9A06-A9E6764A4CBB}" srcOrd="0" destOrd="0" parTransId="{0F20B039-5F7F-4E2B-A059-A65A9E97D31A}" sibTransId="{B82C1DCF-2A7B-4649-88BD-F64116B3B240}"/>
    <dgm:cxn modelId="{C387328B-F860-4069-9F74-862E716E8A74}" type="presOf" srcId="{18F9F302-7869-40C4-8405-6C859C38F82A}" destId="{8976BA7C-BFED-41D6-B6AA-9836426F02CA}" srcOrd="1" destOrd="0" presId="urn:microsoft.com/office/officeart/2016/7/layout/VerticalDownArrowProcess"/>
    <dgm:cxn modelId="{F0001CA8-5607-4297-BB98-ED8931E9D5A0}" srcId="{2C8701EB-BAEE-4439-A0ED-F92C25857439}" destId="{E6FA6D4A-812C-4727-91A3-BB561283FD07}" srcOrd="0" destOrd="0" parTransId="{8E3BA304-CE48-4227-BE95-880A752C1216}" sibTransId="{780217F6-8BBE-4ACB-AFEA-E789163F33B7}"/>
    <dgm:cxn modelId="{6DD8B0AA-F9C0-4CB7-B141-EE0ED73481D5}" type="presOf" srcId="{CE3A7B1A-2E04-4378-B817-D98A94A0C7F5}" destId="{EECE389D-E1A2-460F-98A1-3B36B678462F}" srcOrd="0" destOrd="0" presId="urn:microsoft.com/office/officeart/2016/7/layout/VerticalDownArrowProcess"/>
    <dgm:cxn modelId="{3A755FAF-ECBC-46F9-8F88-9BEFE5DF34F1}" type="presOf" srcId="{9AF63352-172B-49F8-9A06-A9E6764A4CBB}" destId="{438278FD-7452-44CF-A259-2B4A53A9958A}" srcOrd="0" destOrd="0" presId="urn:microsoft.com/office/officeart/2016/7/layout/VerticalDownArrowProcess"/>
    <dgm:cxn modelId="{34B312B4-BCD0-41A9-8E0E-21AAA5B7A71C}" srcId="{A63CAD52-7F20-414D-91B4-515CA27B3D5E}" destId="{BD5A3F8E-8529-46FB-8B47-42C2B64D7771}" srcOrd="0" destOrd="0" parTransId="{DC03224B-9EB7-4A3B-8BFB-2E92F2DA0F30}" sibTransId="{E7A3BFC0-3CA3-4E3E-A5BF-6F9F3FCB65FB}"/>
    <dgm:cxn modelId="{A63AABB5-B87F-4852-AB83-40CD3277176D}" type="presOf" srcId="{18F9F302-7869-40C4-8405-6C859C38F82A}" destId="{0A79D49B-7426-4733-8020-E4B5BFE7C63C}" srcOrd="0" destOrd="0" presId="urn:microsoft.com/office/officeart/2016/7/layout/VerticalDownArrowProcess"/>
    <dgm:cxn modelId="{A1FED0B6-2E69-425B-A133-9DD9D735D889}" type="presOf" srcId="{E6FA6D4A-812C-4727-91A3-BB561283FD07}" destId="{B1E18017-FA04-4B3A-AEBB-C27C152346FB}" srcOrd="0" destOrd="0" presId="urn:microsoft.com/office/officeart/2016/7/layout/VerticalDownArrowProcess"/>
    <dgm:cxn modelId="{B1027FB8-6CC6-483C-B507-A375348F71B8}" type="presOf" srcId="{BD5A3F8E-8529-46FB-8B47-42C2B64D7771}" destId="{E51EE9C9-7C8D-42C0-94E3-72F57AE0C7F7}" srcOrd="0" destOrd="0" presId="urn:microsoft.com/office/officeart/2016/7/layout/VerticalDownArrowProcess"/>
    <dgm:cxn modelId="{FEBE26BF-DC36-4636-93B7-769A78BC9632}" type="presOf" srcId="{BD5A3F8E-8529-46FB-8B47-42C2B64D7771}" destId="{9683D81F-5436-4A9D-B68F-7E174024066D}" srcOrd="1" destOrd="0" presId="urn:microsoft.com/office/officeart/2016/7/layout/VerticalDownArrowProcess"/>
    <dgm:cxn modelId="{3268BCD5-FF0B-4B83-876D-D9E7C64F957B}" type="presOf" srcId="{597D303D-E59D-4E67-AE31-6CB171843FDC}" destId="{18D84ACA-A7C5-4959-8E86-E0593F13F0B4}" srcOrd="0" destOrd="0" presId="urn:microsoft.com/office/officeart/2016/7/layout/VerticalDownArrowProcess"/>
    <dgm:cxn modelId="{C1A9DEED-A332-4BBC-9537-1BA10C03FC77}" type="presOf" srcId="{3A1045EC-D6A5-4161-AF06-D92783EE531E}" destId="{A56FF55F-C57E-451F-AAD1-1ADEA262985D}" srcOrd="1" destOrd="0" presId="urn:microsoft.com/office/officeart/2016/7/layout/VerticalDownArrowProcess"/>
    <dgm:cxn modelId="{09EC2EF8-CBBD-4EB3-82DA-BED1590F87C2}" type="presOf" srcId="{10536CC6-9FCA-4D05-9881-66023C9C6880}" destId="{F14CA44C-380E-47E4-9393-144861760930}" srcOrd="0" destOrd="0" presId="urn:microsoft.com/office/officeart/2016/7/layout/VerticalDownArrowProcess"/>
    <dgm:cxn modelId="{8ECCF335-F0EB-47AA-BE11-2266239BF2DC}" type="presParOf" srcId="{FA034F93-6426-42FF-A9D1-302BE64EC29A}" destId="{63C7EE04-D263-4984-9897-F7F160A0D07B}" srcOrd="0" destOrd="0" presId="urn:microsoft.com/office/officeart/2016/7/layout/VerticalDownArrowProcess"/>
    <dgm:cxn modelId="{E18FF893-2370-4DAA-85BA-2A57721400A0}" type="presParOf" srcId="{63C7EE04-D263-4984-9897-F7F160A0D07B}" destId="{EECE389D-E1A2-460F-98A1-3B36B678462F}" srcOrd="0" destOrd="0" presId="urn:microsoft.com/office/officeart/2016/7/layout/VerticalDownArrowProcess"/>
    <dgm:cxn modelId="{87E97990-1D9A-4CA3-A2B5-42C0E1FC803B}" type="presParOf" srcId="{63C7EE04-D263-4984-9897-F7F160A0D07B}" destId="{A088E8DD-97F4-48AB-9521-8ABBFCDD5ABA}" srcOrd="1" destOrd="0" presId="urn:microsoft.com/office/officeart/2016/7/layout/VerticalDownArrowProcess"/>
    <dgm:cxn modelId="{985C42CE-F0EC-4B0C-9E91-F44192B01532}" type="presParOf" srcId="{FA034F93-6426-42FF-A9D1-302BE64EC29A}" destId="{EE27232B-924B-42DD-9085-DB2225F94869}" srcOrd="1" destOrd="0" presId="urn:microsoft.com/office/officeart/2016/7/layout/VerticalDownArrowProcess"/>
    <dgm:cxn modelId="{0FA31A37-6005-46E5-90E1-BEDC89442660}" type="presParOf" srcId="{FA034F93-6426-42FF-A9D1-302BE64EC29A}" destId="{CDD8ED8D-A0C3-48B0-BEBC-1ED29E5D5DF4}" srcOrd="2" destOrd="0" presId="urn:microsoft.com/office/officeart/2016/7/layout/VerticalDownArrowProcess"/>
    <dgm:cxn modelId="{DEF12191-4DB1-48D8-B66E-7361E7477CB2}" type="presParOf" srcId="{CDD8ED8D-A0C3-48B0-BEBC-1ED29E5D5DF4}" destId="{45013853-6C5C-48BE-8D41-FC7729995E09}" srcOrd="0" destOrd="0" presId="urn:microsoft.com/office/officeart/2016/7/layout/VerticalDownArrowProcess"/>
    <dgm:cxn modelId="{E35806FF-3553-4327-AA3B-1BC71A4C3753}" type="presParOf" srcId="{CDD8ED8D-A0C3-48B0-BEBC-1ED29E5D5DF4}" destId="{CF0E188D-3C67-4BE9-B789-5268790B32C2}" srcOrd="1" destOrd="0" presId="urn:microsoft.com/office/officeart/2016/7/layout/VerticalDownArrowProcess"/>
    <dgm:cxn modelId="{5CB6628E-66B8-4834-B939-DA46C567E806}" type="presParOf" srcId="{CDD8ED8D-A0C3-48B0-BEBC-1ED29E5D5DF4}" destId="{B1E18017-FA04-4B3A-AEBB-C27C152346FB}" srcOrd="2" destOrd="0" presId="urn:microsoft.com/office/officeart/2016/7/layout/VerticalDownArrowProcess"/>
    <dgm:cxn modelId="{CB455812-8AEE-419A-9FDA-3329596CC297}" type="presParOf" srcId="{FA034F93-6426-42FF-A9D1-302BE64EC29A}" destId="{9687EA88-5571-403F-81FF-E402258CBCFE}" srcOrd="3" destOrd="0" presId="urn:microsoft.com/office/officeart/2016/7/layout/VerticalDownArrowProcess"/>
    <dgm:cxn modelId="{8C56EAB0-ED9F-4F02-BE04-C39E6CA60F54}" type="presParOf" srcId="{FA034F93-6426-42FF-A9D1-302BE64EC29A}" destId="{1144F6CA-F244-49C6-B941-C0A67D5D66E7}" srcOrd="4" destOrd="0" presId="urn:microsoft.com/office/officeart/2016/7/layout/VerticalDownArrowProcess"/>
    <dgm:cxn modelId="{93181E4F-C15F-4694-9247-3D2790FBA578}" type="presParOf" srcId="{1144F6CA-F244-49C6-B941-C0A67D5D66E7}" destId="{745E6243-03F8-4A43-8F24-F7A139EE9810}" srcOrd="0" destOrd="0" presId="urn:microsoft.com/office/officeart/2016/7/layout/VerticalDownArrowProcess"/>
    <dgm:cxn modelId="{07BC9AB7-CA90-4D88-A791-778FF57C7084}" type="presParOf" srcId="{1144F6CA-F244-49C6-B941-C0A67D5D66E7}" destId="{A56FF55F-C57E-451F-AAD1-1ADEA262985D}" srcOrd="1" destOrd="0" presId="urn:microsoft.com/office/officeart/2016/7/layout/VerticalDownArrowProcess"/>
    <dgm:cxn modelId="{5267065E-D5B4-47F9-BD79-ED10277CE030}" type="presParOf" srcId="{1144F6CA-F244-49C6-B941-C0A67D5D66E7}" destId="{F14CA44C-380E-47E4-9393-144861760930}" srcOrd="2" destOrd="0" presId="urn:microsoft.com/office/officeart/2016/7/layout/VerticalDownArrowProcess"/>
    <dgm:cxn modelId="{ADFC5700-CD78-4526-998A-0A0A47811519}" type="presParOf" srcId="{FA034F93-6426-42FF-A9D1-302BE64EC29A}" destId="{AE3F5700-B5E4-44D3-B8DB-15243F5B24FF}" srcOrd="5" destOrd="0" presId="urn:microsoft.com/office/officeart/2016/7/layout/VerticalDownArrowProcess"/>
    <dgm:cxn modelId="{57F3F22C-F15C-45E9-AA71-C1B17BD36CA4}" type="presParOf" srcId="{FA034F93-6426-42FF-A9D1-302BE64EC29A}" destId="{9B80497C-9504-4890-A455-0311B33A98B0}" srcOrd="6" destOrd="0" presId="urn:microsoft.com/office/officeart/2016/7/layout/VerticalDownArrowProcess"/>
    <dgm:cxn modelId="{A0A4CD55-163D-4E07-83BB-8765C8866B5B}" type="presParOf" srcId="{9B80497C-9504-4890-A455-0311B33A98B0}" destId="{0A79D49B-7426-4733-8020-E4B5BFE7C63C}" srcOrd="0" destOrd="0" presId="urn:microsoft.com/office/officeart/2016/7/layout/VerticalDownArrowProcess"/>
    <dgm:cxn modelId="{C64E7B2C-7349-468F-8FAD-7B10CCC69E0A}" type="presParOf" srcId="{9B80497C-9504-4890-A455-0311B33A98B0}" destId="{8976BA7C-BFED-41D6-B6AA-9836426F02CA}" srcOrd="1" destOrd="0" presId="urn:microsoft.com/office/officeart/2016/7/layout/VerticalDownArrowProcess"/>
    <dgm:cxn modelId="{BCD23011-D707-4404-B614-5703E86755EF}" type="presParOf" srcId="{9B80497C-9504-4890-A455-0311B33A98B0}" destId="{438278FD-7452-44CF-A259-2B4A53A9958A}" srcOrd="2" destOrd="0" presId="urn:microsoft.com/office/officeart/2016/7/layout/VerticalDownArrowProcess"/>
    <dgm:cxn modelId="{6747AD42-2DF1-4EF6-9BAD-E60850484131}" type="presParOf" srcId="{FA034F93-6426-42FF-A9D1-302BE64EC29A}" destId="{BBEC19EB-FF6F-40D7-91BB-37BDD28B5252}" srcOrd="7" destOrd="0" presId="urn:microsoft.com/office/officeart/2016/7/layout/VerticalDownArrowProcess"/>
    <dgm:cxn modelId="{E02E3D3F-D209-4540-BBFD-50A73A90249B}" type="presParOf" srcId="{FA034F93-6426-42FF-A9D1-302BE64EC29A}" destId="{7FA9689F-C654-4C7C-8FB0-3193E37B3830}" srcOrd="8" destOrd="0" presId="urn:microsoft.com/office/officeart/2016/7/layout/VerticalDownArrowProcess"/>
    <dgm:cxn modelId="{96D5C1C7-7A5B-4549-A423-28D64445049A}" type="presParOf" srcId="{7FA9689F-C654-4C7C-8FB0-3193E37B3830}" destId="{E51EE9C9-7C8D-42C0-94E3-72F57AE0C7F7}" srcOrd="0" destOrd="0" presId="urn:microsoft.com/office/officeart/2016/7/layout/VerticalDownArrowProcess"/>
    <dgm:cxn modelId="{D4CD9A26-1FA2-44B1-B87F-8506150B15F4}" type="presParOf" srcId="{7FA9689F-C654-4C7C-8FB0-3193E37B3830}" destId="{9683D81F-5436-4A9D-B68F-7E174024066D}" srcOrd="1" destOrd="0" presId="urn:microsoft.com/office/officeart/2016/7/layout/VerticalDownArrowProcess"/>
    <dgm:cxn modelId="{DF67DE01-6354-4E0D-A840-A2D7D269AAB2}" type="presParOf" srcId="{7FA9689F-C654-4C7C-8FB0-3193E37B3830}" destId="{18D84ACA-A7C5-4959-8E86-E0593F13F0B4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B4D7AB-EA60-4F99-B18E-B1453F0C730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C766D10-766B-4EE6-93EF-47CA77DCA9FB}">
      <dgm:prSet/>
      <dgm:spPr/>
      <dgm:t>
        <a:bodyPr/>
        <a:lstStyle/>
        <a:p>
          <a:pPr>
            <a:defRPr b="1"/>
          </a:pPr>
          <a:r>
            <a:rPr lang="en-US"/>
            <a:t>Based on research</a:t>
          </a:r>
        </a:p>
      </dgm:t>
    </dgm:pt>
    <dgm:pt modelId="{CA419E4E-2901-4772-98DA-477ABA736272}" type="parTrans" cxnId="{635677A0-6837-48D3-B732-FB78CF4D6CC8}">
      <dgm:prSet/>
      <dgm:spPr/>
      <dgm:t>
        <a:bodyPr/>
        <a:lstStyle/>
        <a:p>
          <a:endParaRPr lang="en-US"/>
        </a:p>
      </dgm:t>
    </dgm:pt>
    <dgm:pt modelId="{E3F5D2D5-59BC-4422-B728-DA471F09578B}" type="sibTrans" cxnId="{635677A0-6837-48D3-B732-FB78CF4D6CC8}">
      <dgm:prSet/>
      <dgm:spPr/>
      <dgm:t>
        <a:bodyPr/>
        <a:lstStyle/>
        <a:p>
          <a:endParaRPr lang="en-US"/>
        </a:p>
      </dgm:t>
    </dgm:pt>
    <dgm:pt modelId="{4BF1C7E9-6461-4C2F-A200-845FA282B80D}">
      <dgm:prSet/>
      <dgm:spPr/>
      <dgm:t>
        <a:bodyPr/>
        <a:lstStyle/>
        <a:p>
          <a:r>
            <a:rPr lang="en-US"/>
            <a:t>People who take regular blood test</a:t>
          </a:r>
        </a:p>
      </dgm:t>
    </dgm:pt>
    <dgm:pt modelId="{8D110FB6-70FF-4F2C-BE6B-CA94B49C638C}" type="parTrans" cxnId="{01B61C30-3C2D-4F75-812B-AFB060150883}">
      <dgm:prSet/>
      <dgm:spPr/>
      <dgm:t>
        <a:bodyPr/>
        <a:lstStyle/>
        <a:p>
          <a:endParaRPr lang="en-US"/>
        </a:p>
      </dgm:t>
    </dgm:pt>
    <dgm:pt modelId="{41BE14FD-EB70-4669-BE70-AD109C6BE400}" type="sibTrans" cxnId="{01B61C30-3C2D-4F75-812B-AFB060150883}">
      <dgm:prSet/>
      <dgm:spPr/>
      <dgm:t>
        <a:bodyPr/>
        <a:lstStyle/>
        <a:p>
          <a:endParaRPr lang="en-US"/>
        </a:p>
      </dgm:t>
    </dgm:pt>
    <dgm:pt modelId="{E530695E-7A90-4A53-998D-1236F9311578}">
      <dgm:prSet/>
      <dgm:spPr/>
      <dgm:t>
        <a:bodyPr/>
        <a:lstStyle/>
        <a:p>
          <a:r>
            <a:rPr lang="en-US"/>
            <a:t>People who take medicine regularly</a:t>
          </a:r>
        </a:p>
      </dgm:t>
    </dgm:pt>
    <dgm:pt modelId="{D612EF5E-9A10-445C-A480-5BEE89716762}" type="parTrans" cxnId="{014BDD85-B76B-4A11-9CE3-4CCBED8B76D8}">
      <dgm:prSet/>
      <dgm:spPr/>
      <dgm:t>
        <a:bodyPr/>
        <a:lstStyle/>
        <a:p>
          <a:endParaRPr lang="en-US"/>
        </a:p>
      </dgm:t>
    </dgm:pt>
    <dgm:pt modelId="{DEF7A22B-18A0-45A2-84C1-286ECBA7E3A2}" type="sibTrans" cxnId="{014BDD85-B76B-4A11-9CE3-4CCBED8B76D8}">
      <dgm:prSet/>
      <dgm:spPr/>
      <dgm:t>
        <a:bodyPr/>
        <a:lstStyle/>
        <a:p>
          <a:endParaRPr lang="en-US"/>
        </a:p>
      </dgm:t>
    </dgm:pt>
    <dgm:pt modelId="{7B41A23A-C2AF-4C0D-925E-4C253EA22243}">
      <dgm:prSet/>
      <dgm:spPr/>
      <dgm:t>
        <a:bodyPr/>
        <a:lstStyle/>
        <a:p>
          <a:pPr>
            <a:defRPr b="1"/>
          </a:pPr>
          <a:r>
            <a:rPr lang="en-US"/>
            <a:t>Maybe more useful for caregiver</a:t>
          </a:r>
        </a:p>
      </dgm:t>
    </dgm:pt>
    <dgm:pt modelId="{A8B566A6-6749-461C-9B1B-A878702669F7}" type="parTrans" cxnId="{8CAD5927-ED27-461D-A429-61C6F79F1F91}">
      <dgm:prSet/>
      <dgm:spPr/>
      <dgm:t>
        <a:bodyPr/>
        <a:lstStyle/>
        <a:p>
          <a:endParaRPr lang="en-US"/>
        </a:p>
      </dgm:t>
    </dgm:pt>
    <dgm:pt modelId="{3FED8563-D648-4FA3-B3ED-4B565A320F63}" type="sibTrans" cxnId="{8CAD5927-ED27-461D-A429-61C6F79F1F91}">
      <dgm:prSet/>
      <dgm:spPr/>
      <dgm:t>
        <a:bodyPr/>
        <a:lstStyle/>
        <a:p>
          <a:endParaRPr lang="en-US"/>
        </a:p>
      </dgm:t>
    </dgm:pt>
    <dgm:pt modelId="{22D0ECEC-9169-4E91-9A52-FF7E8B914CAB}">
      <dgm:prSet/>
      <dgm:spPr/>
      <dgm:t>
        <a:bodyPr/>
        <a:lstStyle/>
        <a:p>
          <a:r>
            <a:rPr lang="en-US"/>
            <a:t>Essential feature</a:t>
          </a:r>
        </a:p>
      </dgm:t>
    </dgm:pt>
    <dgm:pt modelId="{C359252E-B8EE-450B-9681-FBCADEEA2918}" type="parTrans" cxnId="{FD77682C-ABD8-4562-A53C-24EB879B6704}">
      <dgm:prSet/>
      <dgm:spPr/>
      <dgm:t>
        <a:bodyPr/>
        <a:lstStyle/>
        <a:p>
          <a:endParaRPr lang="en-US"/>
        </a:p>
      </dgm:t>
    </dgm:pt>
    <dgm:pt modelId="{E4A354B6-712E-4D69-945C-1DBCCDF501AF}" type="sibTrans" cxnId="{FD77682C-ABD8-4562-A53C-24EB879B6704}">
      <dgm:prSet/>
      <dgm:spPr/>
      <dgm:t>
        <a:bodyPr/>
        <a:lstStyle/>
        <a:p>
          <a:endParaRPr lang="en-US"/>
        </a:p>
      </dgm:t>
    </dgm:pt>
    <dgm:pt modelId="{665B2EFB-15BE-4CEC-AC09-AF20EE6D143C}" type="pres">
      <dgm:prSet presAssocID="{A0B4D7AB-EA60-4F99-B18E-B1453F0C7309}" presName="root" presStyleCnt="0">
        <dgm:presLayoutVars>
          <dgm:dir/>
          <dgm:resizeHandles val="exact"/>
        </dgm:presLayoutVars>
      </dgm:prSet>
      <dgm:spPr/>
    </dgm:pt>
    <dgm:pt modelId="{3AEA788F-B311-4754-BBBE-43D4D34B456C}" type="pres">
      <dgm:prSet presAssocID="{9C766D10-766B-4EE6-93EF-47CA77DCA9FB}" presName="compNode" presStyleCnt="0"/>
      <dgm:spPr/>
    </dgm:pt>
    <dgm:pt modelId="{45C46DE5-6EC1-4C76-B1E4-414AB4453967}" type="pres">
      <dgm:prSet presAssocID="{9C766D10-766B-4EE6-93EF-47CA77DCA9F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현미경"/>
        </a:ext>
      </dgm:extLst>
    </dgm:pt>
    <dgm:pt modelId="{A031BA9E-1A06-431E-A0ED-767B484B026C}" type="pres">
      <dgm:prSet presAssocID="{9C766D10-766B-4EE6-93EF-47CA77DCA9FB}" presName="iconSpace" presStyleCnt="0"/>
      <dgm:spPr/>
    </dgm:pt>
    <dgm:pt modelId="{68EE3EE0-BF91-4597-93B2-E291C1007D71}" type="pres">
      <dgm:prSet presAssocID="{9C766D10-766B-4EE6-93EF-47CA77DCA9FB}" presName="parTx" presStyleLbl="revTx" presStyleIdx="0" presStyleCnt="4">
        <dgm:presLayoutVars>
          <dgm:chMax val="0"/>
          <dgm:chPref val="0"/>
        </dgm:presLayoutVars>
      </dgm:prSet>
      <dgm:spPr/>
    </dgm:pt>
    <dgm:pt modelId="{B6B97F7E-A4D8-4320-9503-FF69ECED1815}" type="pres">
      <dgm:prSet presAssocID="{9C766D10-766B-4EE6-93EF-47CA77DCA9FB}" presName="txSpace" presStyleCnt="0"/>
      <dgm:spPr/>
    </dgm:pt>
    <dgm:pt modelId="{A1DB990A-EEC6-40C6-BFE6-0813EAFEEA9D}" type="pres">
      <dgm:prSet presAssocID="{9C766D10-766B-4EE6-93EF-47CA77DCA9FB}" presName="desTx" presStyleLbl="revTx" presStyleIdx="1" presStyleCnt="4">
        <dgm:presLayoutVars/>
      </dgm:prSet>
      <dgm:spPr/>
    </dgm:pt>
    <dgm:pt modelId="{A4DA7B3A-66F3-4160-8C1F-3CD4A79FC3EC}" type="pres">
      <dgm:prSet presAssocID="{E3F5D2D5-59BC-4422-B728-DA471F09578B}" presName="sibTrans" presStyleCnt="0"/>
      <dgm:spPr/>
    </dgm:pt>
    <dgm:pt modelId="{066D73C4-3DEB-4538-A5DF-DF1E058BEC41}" type="pres">
      <dgm:prSet presAssocID="{7B41A23A-C2AF-4C0D-925E-4C253EA22243}" presName="compNode" presStyleCnt="0"/>
      <dgm:spPr/>
    </dgm:pt>
    <dgm:pt modelId="{8C35AEDE-1C54-4E35-AC88-C2F3C8FE9DF7}" type="pres">
      <dgm:prSet presAssocID="{7B41A23A-C2AF-4C0D-925E-4C253EA2224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ent and Child"/>
        </a:ext>
      </dgm:extLst>
    </dgm:pt>
    <dgm:pt modelId="{29A5C24C-CFD0-4060-8F27-6365E0FCF72E}" type="pres">
      <dgm:prSet presAssocID="{7B41A23A-C2AF-4C0D-925E-4C253EA22243}" presName="iconSpace" presStyleCnt="0"/>
      <dgm:spPr/>
    </dgm:pt>
    <dgm:pt modelId="{D8C2F6F4-8732-4348-9240-D46C897E6B45}" type="pres">
      <dgm:prSet presAssocID="{7B41A23A-C2AF-4C0D-925E-4C253EA22243}" presName="parTx" presStyleLbl="revTx" presStyleIdx="2" presStyleCnt="4">
        <dgm:presLayoutVars>
          <dgm:chMax val="0"/>
          <dgm:chPref val="0"/>
        </dgm:presLayoutVars>
      </dgm:prSet>
      <dgm:spPr/>
    </dgm:pt>
    <dgm:pt modelId="{131E293D-908C-45B5-A6BD-F01FB4D5A9B6}" type="pres">
      <dgm:prSet presAssocID="{7B41A23A-C2AF-4C0D-925E-4C253EA22243}" presName="txSpace" presStyleCnt="0"/>
      <dgm:spPr/>
    </dgm:pt>
    <dgm:pt modelId="{E5627598-9E8D-49D3-BEC1-8FA10268B89C}" type="pres">
      <dgm:prSet presAssocID="{7B41A23A-C2AF-4C0D-925E-4C253EA22243}" presName="desTx" presStyleLbl="revTx" presStyleIdx="3" presStyleCnt="4">
        <dgm:presLayoutVars/>
      </dgm:prSet>
      <dgm:spPr/>
    </dgm:pt>
  </dgm:ptLst>
  <dgm:cxnLst>
    <dgm:cxn modelId="{941E3A26-A2E3-4226-8D20-5CC97F8666F7}" type="presOf" srcId="{7B41A23A-C2AF-4C0D-925E-4C253EA22243}" destId="{D8C2F6F4-8732-4348-9240-D46C897E6B45}" srcOrd="0" destOrd="0" presId="urn:microsoft.com/office/officeart/2018/5/layout/CenteredIconLabelDescriptionList"/>
    <dgm:cxn modelId="{8CAD5927-ED27-461D-A429-61C6F79F1F91}" srcId="{A0B4D7AB-EA60-4F99-B18E-B1453F0C7309}" destId="{7B41A23A-C2AF-4C0D-925E-4C253EA22243}" srcOrd="1" destOrd="0" parTransId="{A8B566A6-6749-461C-9B1B-A878702669F7}" sibTransId="{3FED8563-D648-4FA3-B3ED-4B565A320F63}"/>
    <dgm:cxn modelId="{FD77682C-ABD8-4562-A53C-24EB879B6704}" srcId="{7B41A23A-C2AF-4C0D-925E-4C253EA22243}" destId="{22D0ECEC-9169-4E91-9A52-FF7E8B914CAB}" srcOrd="0" destOrd="0" parTransId="{C359252E-B8EE-450B-9681-FBCADEEA2918}" sibTransId="{E4A354B6-712E-4D69-945C-1DBCCDF501AF}"/>
    <dgm:cxn modelId="{01B61C30-3C2D-4F75-812B-AFB060150883}" srcId="{9C766D10-766B-4EE6-93EF-47CA77DCA9FB}" destId="{4BF1C7E9-6461-4C2F-A200-845FA282B80D}" srcOrd="0" destOrd="0" parTransId="{8D110FB6-70FF-4F2C-BE6B-CA94B49C638C}" sibTransId="{41BE14FD-EB70-4669-BE70-AD109C6BE400}"/>
    <dgm:cxn modelId="{BB2AAA30-8EBE-4C0C-A190-5B2DE3CAF78B}" type="presOf" srcId="{E530695E-7A90-4A53-998D-1236F9311578}" destId="{A1DB990A-EEC6-40C6-BFE6-0813EAFEEA9D}" srcOrd="0" destOrd="1" presId="urn:microsoft.com/office/officeart/2018/5/layout/CenteredIconLabelDescriptionList"/>
    <dgm:cxn modelId="{B54A5032-DCEF-4A3C-A354-B650AB91C538}" type="presOf" srcId="{9C766D10-766B-4EE6-93EF-47CA77DCA9FB}" destId="{68EE3EE0-BF91-4597-93B2-E291C1007D71}" srcOrd="0" destOrd="0" presId="urn:microsoft.com/office/officeart/2018/5/layout/CenteredIconLabelDescriptionList"/>
    <dgm:cxn modelId="{FD6FE73C-B6BF-4964-9A32-4B08BBB8C94F}" type="presOf" srcId="{4BF1C7E9-6461-4C2F-A200-845FA282B80D}" destId="{A1DB990A-EEC6-40C6-BFE6-0813EAFEEA9D}" srcOrd="0" destOrd="0" presId="urn:microsoft.com/office/officeart/2018/5/layout/CenteredIconLabelDescriptionList"/>
    <dgm:cxn modelId="{7D6B4942-CDEB-42EE-9ABB-0DDDC5281BD0}" type="presOf" srcId="{A0B4D7AB-EA60-4F99-B18E-B1453F0C7309}" destId="{665B2EFB-15BE-4CEC-AC09-AF20EE6D143C}" srcOrd="0" destOrd="0" presId="urn:microsoft.com/office/officeart/2018/5/layout/CenteredIconLabelDescriptionList"/>
    <dgm:cxn modelId="{014BDD85-B76B-4A11-9CE3-4CCBED8B76D8}" srcId="{9C766D10-766B-4EE6-93EF-47CA77DCA9FB}" destId="{E530695E-7A90-4A53-998D-1236F9311578}" srcOrd="1" destOrd="0" parTransId="{D612EF5E-9A10-445C-A480-5BEE89716762}" sibTransId="{DEF7A22B-18A0-45A2-84C1-286ECBA7E3A2}"/>
    <dgm:cxn modelId="{635677A0-6837-48D3-B732-FB78CF4D6CC8}" srcId="{A0B4D7AB-EA60-4F99-B18E-B1453F0C7309}" destId="{9C766D10-766B-4EE6-93EF-47CA77DCA9FB}" srcOrd="0" destOrd="0" parTransId="{CA419E4E-2901-4772-98DA-477ABA736272}" sibTransId="{E3F5D2D5-59BC-4422-B728-DA471F09578B}"/>
    <dgm:cxn modelId="{B144DAF8-0209-4D44-8B9D-3EF6769F4462}" type="presOf" srcId="{22D0ECEC-9169-4E91-9A52-FF7E8B914CAB}" destId="{E5627598-9E8D-49D3-BEC1-8FA10268B89C}" srcOrd="0" destOrd="0" presId="urn:microsoft.com/office/officeart/2018/5/layout/CenteredIconLabelDescriptionList"/>
    <dgm:cxn modelId="{E24811FD-8093-4975-BAD7-2EB5D3E6B126}" type="presParOf" srcId="{665B2EFB-15BE-4CEC-AC09-AF20EE6D143C}" destId="{3AEA788F-B311-4754-BBBE-43D4D34B456C}" srcOrd="0" destOrd="0" presId="urn:microsoft.com/office/officeart/2018/5/layout/CenteredIconLabelDescriptionList"/>
    <dgm:cxn modelId="{C97CC653-3422-4D4B-AE3D-57236E9344FB}" type="presParOf" srcId="{3AEA788F-B311-4754-BBBE-43D4D34B456C}" destId="{45C46DE5-6EC1-4C76-B1E4-414AB4453967}" srcOrd="0" destOrd="0" presId="urn:microsoft.com/office/officeart/2018/5/layout/CenteredIconLabelDescriptionList"/>
    <dgm:cxn modelId="{F2DB3CCC-7C60-4131-A40F-A24B962F41F4}" type="presParOf" srcId="{3AEA788F-B311-4754-BBBE-43D4D34B456C}" destId="{A031BA9E-1A06-431E-A0ED-767B484B026C}" srcOrd="1" destOrd="0" presId="urn:microsoft.com/office/officeart/2018/5/layout/CenteredIconLabelDescriptionList"/>
    <dgm:cxn modelId="{487E47E1-9F9D-4003-B2F5-48A67E144431}" type="presParOf" srcId="{3AEA788F-B311-4754-BBBE-43D4D34B456C}" destId="{68EE3EE0-BF91-4597-93B2-E291C1007D71}" srcOrd="2" destOrd="0" presId="urn:microsoft.com/office/officeart/2018/5/layout/CenteredIconLabelDescriptionList"/>
    <dgm:cxn modelId="{EB2646CA-B7BD-4702-823A-2EB8FC54D751}" type="presParOf" srcId="{3AEA788F-B311-4754-BBBE-43D4D34B456C}" destId="{B6B97F7E-A4D8-4320-9503-FF69ECED1815}" srcOrd="3" destOrd="0" presId="urn:microsoft.com/office/officeart/2018/5/layout/CenteredIconLabelDescriptionList"/>
    <dgm:cxn modelId="{7D0FC9CA-2303-4301-AFB7-B5CD2386C9F7}" type="presParOf" srcId="{3AEA788F-B311-4754-BBBE-43D4D34B456C}" destId="{A1DB990A-EEC6-40C6-BFE6-0813EAFEEA9D}" srcOrd="4" destOrd="0" presId="urn:microsoft.com/office/officeart/2018/5/layout/CenteredIconLabelDescriptionList"/>
    <dgm:cxn modelId="{AB370919-B35B-41F8-B9B7-43877CBDBB92}" type="presParOf" srcId="{665B2EFB-15BE-4CEC-AC09-AF20EE6D143C}" destId="{A4DA7B3A-66F3-4160-8C1F-3CD4A79FC3EC}" srcOrd="1" destOrd="0" presId="urn:microsoft.com/office/officeart/2018/5/layout/CenteredIconLabelDescriptionList"/>
    <dgm:cxn modelId="{02B5FFF1-76EA-4022-88A8-26F4F62442FF}" type="presParOf" srcId="{665B2EFB-15BE-4CEC-AC09-AF20EE6D143C}" destId="{066D73C4-3DEB-4538-A5DF-DF1E058BEC41}" srcOrd="2" destOrd="0" presId="urn:microsoft.com/office/officeart/2018/5/layout/CenteredIconLabelDescriptionList"/>
    <dgm:cxn modelId="{A6B0C39B-C56F-483F-932C-D2F2441597C3}" type="presParOf" srcId="{066D73C4-3DEB-4538-A5DF-DF1E058BEC41}" destId="{8C35AEDE-1C54-4E35-AC88-C2F3C8FE9DF7}" srcOrd="0" destOrd="0" presId="urn:microsoft.com/office/officeart/2018/5/layout/CenteredIconLabelDescriptionList"/>
    <dgm:cxn modelId="{D14BFA2D-6A8B-4D7E-A48B-664321E63A45}" type="presParOf" srcId="{066D73C4-3DEB-4538-A5DF-DF1E058BEC41}" destId="{29A5C24C-CFD0-4060-8F27-6365E0FCF72E}" srcOrd="1" destOrd="0" presId="urn:microsoft.com/office/officeart/2018/5/layout/CenteredIconLabelDescriptionList"/>
    <dgm:cxn modelId="{23A2546F-EE51-4B6E-A3B3-2FD3BEB5FFE5}" type="presParOf" srcId="{066D73C4-3DEB-4538-A5DF-DF1E058BEC41}" destId="{D8C2F6F4-8732-4348-9240-D46C897E6B45}" srcOrd="2" destOrd="0" presId="urn:microsoft.com/office/officeart/2018/5/layout/CenteredIconLabelDescriptionList"/>
    <dgm:cxn modelId="{D974EC14-67CE-460A-8260-8212EE90BDF6}" type="presParOf" srcId="{066D73C4-3DEB-4538-A5DF-DF1E058BEC41}" destId="{131E293D-908C-45B5-A6BD-F01FB4D5A9B6}" srcOrd="3" destOrd="0" presId="urn:microsoft.com/office/officeart/2018/5/layout/CenteredIconLabelDescriptionList"/>
    <dgm:cxn modelId="{3DDE8A99-8894-4807-B106-8AB03A5284D4}" type="presParOf" srcId="{066D73C4-3DEB-4538-A5DF-DF1E058BEC41}" destId="{E5627598-9E8D-49D3-BEC1-8FA10268B89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924ED7-53F9-41A1-9B3D-E13C5CC4BED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3A46550-A815-4962-9432-CC1A81ACF6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More in-depth research</a:t>
          </a:r>
        </a:p>
      </dgm:t>
    </dgm:pt>
    <dgm:pt modelId="{0FC468A9-8D17-410C-B468-0704CC72719F}" type="parTrans" cxnId="{EACD53EB-A142-43D5-8943-2958D9AF625E}">
      <dgm:prSet/>
      <dgm:spPr/>
      <dgm:t>
        <a:bodyPr/>
        <a:lstStyle/>
        <a:p>
          <a:endParaRPr lang="en-US"/>
        </a:p>
      </dgm:t>
    </dgm:pt>
    <dgm:pt modelId="{C6FAFD7E-539F-4744-8A7E-BCC0CAB47095}" type="sibTrans" cxnId="{EACD53EB-A142-43D5-8943-2958D9AF625E}">
      <dgm:prSet/>
      <dgm:spPr/>
      <dgm:t>
        <a:bodyPr/>
        <a:lstStyle/>
        <a:p>
          <a:endParaRPr lang="en-US"/>
        </a:p>
      </dgm:t>
    </dgm:pt>
    <dgm:pt modelId="{811E3BE4-3CD3-48DC-B901-29D4EDEADF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Continue to refine research and solution</a:t>
          </a:r>
        </a:p>
      </dgm:t>
    </dgm:pt>
    <dgm:pt modelId="{344C33EF-7E0B-482B-9F48-8B399C635A14}" type="parTrans" cxnId="{6D81A407-B09F-4785-9BD8-8988F56159A6}">
      <dgm:prSet/>
      <dgm:spPr/>
      <dgm:t>
        <a:bodyPr/>
        <a:lstStyle/>
        <a:p>
          <a:endParaRPr lang="en-US"/>
        </a:p>
      </dgm:t>
    </dgm:pt>
    <dgm:pt modelId="{006C1882-332B-4848-B1A6-EF6E165E4403}" type="sibTrans" cxnId="{6D81A407-B09F-4785-9BD8-8988F56159A6}">
      <dgm:prSet/>
      <dgm:spPr/>
      <dgm:t>
        <a:bodyPr/>
        <a:lstStyle/>
        <a:p>
          <a:endParaRPr lang="en-US"/>
        </a:p>
      </dgm:t>
    </dgm:pt>
    <dgm:pt modelId="{A17183C4-1BED-429D-975C-765F08001E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Achieve aim of matching patients understanding of their health data</a:t>
          </a:r>
        </a:p>
      </dgm:t>
    </dgm:pt>
    <dgm:pt modelId="{9D0E0FF5-DF85-4972-AD6A-9321E0A7DC86}" type="parTrans" cxnId="{A22B8DF8-AF02-4D7A-9A51-51AB2554167D}">
      <dgm:prSet/>
      <dgm:spPr/>
      <dgm:t>
        <a:bodyPr/>
        <a:lstStyle/>
        <a:p>
          <a:endParaRPr lang="en-US"/>
        </a:p>
      </dgm:t>
    </dgm:pt>
    <dgm:pt modelId="{4F678449-B5F3-4124-B27D-F71D5624CAEB}" type="sibTrans" cxnId="{A22B8DF8-AF02-4D7A-9A51-51AB2554167D}">
      <dgm:prSet/>
      <dgm:spPr/>
      <dgm:t>
        <a:bodyPr/>
        <a:lstStyle/>
        <a:p>
          <a:endParaRPr lang="en-US"/>
        </a:p>
      </dgm:t>
    </dgm:pt>
    <dgm:pt modelId="{ED23DF0E-E080-44F0-AB6F-45E0CFB3AE14}" type="pres">
      <dgm:prSet presAssocID="{D8924ED7-53F9-41A1-9B3D-E13C5CC4BED2}" presName="root" presStyleCnt="0">
        <dgm:presLayoutVars>
          <dgm:dir/>
          <dgm:resizeHandles val="exact"/>
        </dgm:presLayoutVars>
      </dgm:prSet>
      <dgm:spPr/>
    </dgm:pt>
    <dgm:pt modelId="{939287B7-1441-423A-AF00-7D0606163964}" type="pres">
      <dgm:prSet presAssocID="{13A46550-A815-4962-9432-CC1A81ACF694}" presName="compNode" presStyleCnt="0"/>
      <dgm:spPr/>
    </dgm:pt>
    <dgm:pt modelId="{AFEFF4B4-138F-49BE-A5D3-58503AC286E3}" type="pres">
      <dgm:prSet presAssocID="{13A46550-A815-4962-9432-CC1A81ACF694}" presName="bgRect" presStyleLbl="bgShp" presStyleIdx="0" presStyleCnt="3"/>
      <dgm:spPr/>
    </dgm:pt>
    <dgm:pt modelId="{419ECC7C-BEB7-4556-8C23-9846343367EE}" type="pres">
      <dgm:prSet presAssocID="{13A46550-A815-4962-9432-CC1A81ACF6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B2EC1EAF-0BB4-48DC-8B20-E2D842695AF7}" type="pres">
      <dgm:prSet presAssocID="{13A46550-A815-4962-9432-CC1A81ACF694}" presName="spaceRect" presStyleCnt="0"/>
      <dgm:spPr/>
    </dgm:pt>
    <dgm:pt modelId="{C9BF7D89-F80C-4064-A280-9555D684F3EA}" type="pres">
      <dgm:prSet presAssocID="{13A46550-A815-4962-9432-CC1A81ACF694}" presName="parTx" presStyleLbl="revTx" presStyleIdx="0" presStyleCnt="3">
        <dgm:presLayoutVars>
          <dgm:chMax val="0"/>
          <dgm:chPref val="0"/>
        </dgm:presLayoutVars>
      </dgm:prSet>
      <dgm:spPr/>
    </dgm:pt>
    <dgm:pt modelId="{3482D00C-6434-49CF-B68A-D5B5A944ABD8}" type="pres">
      <dgm:prSet presAssocID="{C6FAFD7E-539F-4744-8A7E-BCC0CAB47095}" presName="sibTrans" presStyleCnt="0"/>
      <dgm:spPr/>
    </dgm:pt>
    <dgm:pt modelId="{52A4B245-0528-4E6F-BE1A-7C1C0360DE48}" type="pres">
      <dgm:prSet presAssocID="{811E3BE4-3CD3-48DC-B901-29D4EDEADFFF}" presName="compNode" presStyleCnt="0"/>
      <dgm:spPr/>
    </dgm:pt>
    <dgm:pt modelId="{37D63A7F-AC00-48E1-BF19-C6B0FB905D1A}" type="pres">
      <dgm:prSet presAssocID="{811E3BE4-3CD3-48DC-B901-29D4EDEADFFF}" presName="bgRect" presStyleLbl="bgShp" presStyleIdx="1" presStyleCnt="3"/>
      <dgm:spPr/>
    </dgm:pt>
    <dgm:pt modelId="{801E50F4-53CD-498A-B33A-2B0995C57CD2}" type="pres">
      <dgm:prSet presAssocID="{811E3BE4-3CD3-48DC-B901-29D4EDEADFF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64D54279-AB06-402D-B467-AFADC7D5351F}" type="pres">
      <dgm:prSet presAssocID="{811E3BE4-3CD3-48DC-B901-29D4EDEADFFF}" presName="spaceRect" presStyleCnt="0"/>
      <dgm:spPr/>
    </dgm:pt>
    <dgm:pt modelId="{93ABE615-A3A8-401D-88C6-2E9163684D34}" type="pres">
      <dgm:prSet presAssocID="{811E3BE4-3CD3-48DC-B901-29D4EDEADFFF}" presName="parTx" presStyleLbl="revTx" presStyleIdx="1" presStyleCnt="3">
        <dgm:presLayoutVars>
          <dgm:chMax val="0"/>
          <dgm:chPref val="0"/>
        </dgm:presLayoutVars>
      </dgm:prSet>
      <dgm:spPr/>
    </dgm:pt>
    <dgm:pt modelId="{D1037868-3E1F-4049-AA56-CD0B2FA2BBFE}" type="pres">
      <dgm:prSet presAssocID="{006C1882-332B-4848-B1A6-EF6E165E4403}" presName="sibTrans" presStyleCnt="0"/>
      <dgm:spPr/>
    </dgm:pt>
    <dgm:pt modelId="{774B3DF6-2A76-464F-AC8E-161871CA3722}" type="pres">
      <dgm:prSet presAssocID="{A17183C4-1BED-429D-975C-765F08001E25}" presName="compNode" presStyleCnt="0"/>
      <dgm:spPr/>
    </dgm:pt>
    <dgm:pt modelId="{AB2B0F69-48E4-4CDF-9A7A-E02F5B07C295}" type="pres">
      <dgm:prSet presAssocID="{A17183C4-1BED-429D-975C-765F08001E25}" presName="bgRect" presStyleLbl="bgShp" presStyleIdx="2" presStyleCnt="3"/>
      <dgm:spPr/>
    </dgm:pt>
    <dgm:pt modelId="{6D69A471-46A2-4693-9AB4-50685607D7F3}" type="pres">
      <dgm:prSet presAssocID="{A17183C4-1BED-429D-975C-765F08001E2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A12DBA1-FDB1-4C67-B62A-10F15A82F41A}" type="pres">
      <dgm:prSet presAssocID="{A17183C4-1BED-429D-975C-765F08001E25}" presName="spaceRect" presStyleCnt="0"/>
      <dgm:spPr/>
    </dgm:pt>
    <dgm:pt modelId="{DBBD2D3B-234C-4B8B-AFA6-EA0D6A960CBF}" type="pres">
      <dgm:prSet presAssocID="{A17183C4-1BED-429D-975C-765F08001E2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D81A407-B09F-4785-9BD8-8988F56159A6}" srcId="{D8924ED7-53F9-41A1-9B3D-E13C5CC4BED2}" destId="{811E3BE4-3CD3-48DC-B901-29D4EDEADFFF}" srcOrd="1" destOrd="0" parTransId="{344C33EF-7E0B-482B-9F48-8B399C635A14}" sibTransId="{006C1882-332B-4848-B1A6-EF6E165E4403}"/>
    <dgm:cxn modelId="{FD58A745-4108-44D4-8BD3-8509830DBF6B}" type="presOf" srcId="{A17183C4-1BED-429D-975C-765F08001E25}" destId="{DBBD2D3B-234C-4B8B-AFA6-EA0D6A960CBF}" srcOrd="0" destOrd="0" presId="urn:microsoft.com/office/officeart/2018/2/layout/IconVerticalSolidList"/>
    <dgm:cxn modelId="{E699EE47-B104-42FE-A59F-413ADAD6028C}" type="presOf" srcId="{13A46550-A815-4962-9432-CC1A81ACF694}" destId="{C9BF7D89-F80C-4064-A280-9555D684F3EA}" srcOrd="0" destOrd="0" presId="urn:microsoft.com/office/officeart/2018/2/layout/IconVerticalSolidList"/>
    <dgm:cxn modelId="{BF8DA44D-24C0-4938-8E5B-0959299E38DB}" type="presOf" srcId="{811E3BE4-3CD3-48DC-B901-29D4EDEADFFF}" destId="{93ABE615-A3A8-401D-88C6-2E9163684D34}" srcOrd="0" destOrd="0" presId="urn:microsoft.com/office/officeart/2018/2/layout/IconVerticalSolidList"/>
    <dgm:cxn modelId="{72DFAA7C-0EF5-4608-BDF4-DEF4DA3A2BD3}" type="presOf" srcId="{D8924ED7-53F9-41A1-9B3D-E13C5CC4BED2}" destId="{ED23DF0E-E080-44F0-AB6F-45E0CFB3AE14}" srcOrd="0" destOrd="0" presId="urn:microsoft.com/office/officeart/2018/2/layout/IconVerticalSolidList"/>
    <dgm:cxn modelId="{EACD53EB-A142-43D5-8943-2958D9AF625E}" srcId="{D8924ED7-53F9-41A1-9B3D-E13C5CC4BED2}" destId="{13A46550-A815-4962-9432-CC1A81ACF694}" srcOrd="0" destOrd="0" parTransId="{0FC468A9-8D17-410C-B468-0704CC72719F}" sibTransId="{C6FAFD7E-539F-4744-8A7E-BCC0CAB47095}"/>
    <dgm:cxn modelId="{A22B8DF8-AF02-4D7A-9A51-51AB2554167D}" srcId="{D8924ED7-53F9-41A1-9B3D-E13C5CC4BED2}" destId="{A17183C4-1BED-429D-975C-765F08001E25}" srcOrd="2" destOrd="0" parTransId="{9D0E0FF5-DF85-4972-AD6A-9321E0A7DC86}" sibTransId="{4F678449-B5F3-4124-B27D-F71D5624CAEB}"/>
    <dgm:cxn modelId="{728AF3A6-DF6B-4D4D-94C6-228DCA1CEA0F}" type="presParOf" srcId="{ED23DF0E-E080-44F0-AB6F-45E0CFB3AE14}" destId="{939287B7-1441-423A-AF00-7D0606163964}" srcOrd="0" destOrd="0" presId="urn:microsoft.com/office/officeart/2018/2/layout/IconVerticalSolidList"/>
    <dgm:cxn modelId="{C51F1A99-CE8D-4627-AB23-12E291F2B9F9}" type="presParOf" srcId="{939287B7-1441-423A-AF00-7D0606163964}" destId="{AFEFF4B4-138F-49BE-A5D3-58503AC286E3}" srcOrd="0" destOrd="0" presId="urn:microsoft.com/office/officeart/2018/2/layout/IconVerticalSolidList"/>
    <dgm:cxn modelId="{F37EC12E-E547-44C9-8FE9-92CDB4C345AD}" type="presParOf" srcId="{939287B7-1441-423A-AF00-7D0606163964}" destId="{419ECC7C-BEB7-4556-8C23-9846343367EE}" srcOrd="1" destOrd="0" presId="urn:microsoft.com/office/officeart/2018/2/layout/IconVerticalSolidList"/>
    <dgm:cxn modelId="{53F79718-954B-4F2D-872B-E4675A00F80D}" type="presParOf" srcId="{939287B7-1441-423A-AF00-7D0606163964}" destId="{B2EC1EAF-0BB4-48DC-8B20-E2D842695AF7}" srcOrd="2" destOrd="0" presId="urn:microsoft.com/office/officeart/2018/2/layout/IconVerticalSolidList"/>
    <dgm:cxn modelId="{C1C9D786-D9ED-4899-912F-7AD91F4D3E36}" type="presParOf" srcId="{939287B7-1441-423A-AF00-7D0606163964}" destId="{C9BF7D89-F80C-4064-A280-9555D684F3EA}" srcOrd="3" destOrd="0" presId="urn:microsoft.com/office/officeart/2018/2/layout/IconVerticalSolidList"/>
    <dgm:cxn modelId="{A0AD3840-AF83-420E-BA6F-B1C256F931F5}" type="presParOf" srcId="{ED23DF0E-E080-44F0-AB6F-45E0CFB3AE14}" destId="{3482D00C-6434-49CF-B68A-D5B5A944ABD8}" srcOrd="1" destOrd="0" presId="urn:microsoft.com/office/officeart/2018/2/layout/IconVerticalSolidList"/>
    <dgm:cxn modelId="{ECC392D4-D9A1-42AE-9A0D-A46B4AAE30BE}" type="presParOf" srcId="{ED23DF0E-E080-44F0-AB6F-45E0CFB3AE14}" destId="{52A4B245-0528-4E6F-BE1A-7C1C0360DE48}" srcOrd="2" destOrd="0" presId="urn:microsoft.com/office/officeart/2018/2/layout/IconVerticalSolidList"/>
    <dgm:cxn modelId="{EFABF03C-B40D-4589-A8F4-D9B671141D16}" type="presParOf" srcId="{52A4B245-0528-4E6F-BE1A-7C1C0360DE48}" destId="{37D63A7F-AC00-48E1-BF19-C6B0FB905D1A}" srcOrd="0" destOrd="0" presId="urn:microsoft.com/office/officeart/2018/2/layout/IconVerticalSolidList"/>
    <dgm:cxn modelId="{4872EA4A-0C9A-4747-BCBE-3DF73029D62B}" type="presParOf" srcId="{52A4B245-0528-4E6F-BE1A-7C1C0360DE48}" destId="{801E50F4-53CD-498A-B33A-2B0995C57CD2}" srcOrd="1" destOrd="0" presId="urn:microsoft.com/office/officeart/2018/2/layout/IconVerticalSolidList"/>
    <dgm:cxn modelId="{FFD06C20-28B7-49DB-846F-A63126184E8D}" type="presParOf" srcId="{52A4B245-0528-4E6F-BE1A-7C1C0360DE48}" destId="{64D54279-AB06-402D-B467-AFADC7D5351F}" srcOrd="2" destOrd="0" presId="urn:microsoft.com/office/officeart/2018/2/layout/IconVerticalSolidList"/>
    <dgm:cxn modelId="{5D57E064-5171-4CA4-AF9D-2D028601E050}" type="presParOf" srcId="{52A4B245-0528-4E6F-BE1A-7C1C0360DE48}" destId="{93ABE615-A3A8-401D-88C6-2E9163684D34}" srcOrd="3" destOrd="0" presId="urn:microsoft.com/office/officeart/2018/2/layout/IconVerticalSolidList"/>
    <dgm:cxn modelId="{8E4F332E-8F1D-43BA-98F1-FE2632982A4B}" type="presParOf" srcId="{ED23DF0E-E080-44F0-AB6F-45E0CFB3AE14}" destId="{D1037868-3E1F-4049-AA56-CD0B2FA2BBFE}" srcOrd="3" destOrd="0" presId="urn:microsoft.com/office/officeart/2018/2/layout/IconVerticalSolidList"/>
    <dgm:cxn modelId="{CF9AC0CB-560D-4EBF-A4C1-3C8D41127E51}" type="presParOf" srcId="{ED23DF0E-E080-44F0-AB6F-45E0CFB3AE14}" destId="{774B3DF6-2A76-464F-AC8E-161871CA3722}" srcOrd="4" destOrd="0" presId="urn:microsoft.com/office/officeart/2018/2/layout/IconVerticalSolidList"/>
    <dgm:cxn modelId="{C394C4D7-34D8-41A6-9D03-EB3031EA04F5}" type="presParOf" srcId="{774B3DF6-2A76-464F-AC8E-161871CA3722}" destId="{AB2B0F69-48E4-4CDF-9A7A-E02F5B07C295}" srcOrd="0" destOrd="0" presId="urn:microsoft.com/office/officeart/2018/2/layout/IconVerticalSolidList"/>
    <dgm:cxn modelId="{B4776F68-846F-43B4-994C-9167C29B5CCB}" type="presParOf" srcId="{774B3DF6-2A76-464F-AC8E-161871CA3722}" destId="{6D69A471-46A2-4693-9AB4-50685607D7F3}" srcOrd="1" destOrd="0" presId="urn:microsoft.com/office/officeart/2018/2/layout/IconVerticalSolidList"/>
    <dgm:cxn modelId="{DD5662F1-ECAF-4505-AD96-A48C502955DA}" type="presParOf" srcId="{774B3DF6-2A76-464F-AC8E-161871CA3722}" destId="{8A12DBA1-FDB1-4C67-B62A-10F15A82F41A}" srcOrd="2" destOrd="0" presId="urn:microsoft.com/office/officeart/2018/2/layout/IconVerticalSolidList"/>
    <dgm:cxn modelId="{D8F3D14F-F2CD-4C84-A518-4BE0CF41C0DE}" type="presParOf" srcId="{774B3DF6-2A76-464F-AC8E-161871CA3722}" destId="{DBBD2D3B-234C-4B8B-AFA6-EA0D6A960C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E489EC-DD0E-45A8-B469-037829F6FA12}">
      <dsp:nvSpPr>
        <dsp:cNvPr id="0" name=""/>
        <dsp:cNvSpPr/>
      </dsp:nvSpPr>
      <dsp:spPr>
        <a:xfrm>
          <a:off x="1963800" y="60628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E9F246-F876-4DBE-843D-D58BC2C9D67D}">
      <dsp:nvSpPr>
        <dsp:cNvPr id="0" name=""/>
        <dsp:cNvSpPr/>
      </dsp:nvSpPr>
      <dsp:spPr>
        <a:xfrm>
          <a:off x="559800" y="225351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Focus on the problem space</a:t>
          </a:r>
        </a:p>
      </dsp:txBody>
      <dsp:txXfrm>
        <a:off x="559800" y="2253516"/>
        <a:ext cx="4320000" cy="648000"/>
      </dsp:txXfrm>
    </dsp:sp>
    <dsp:sp modelId="{BEBEF271-D1A8-43CF-8092-790FAEB3C531}">
      <dsp:nvSpPr>
        <dsp:cNvPr id="0" name=""/>
        <dsp:cNvSpPr/>
      </dsp:nvSpPr>
      <dsp:spPr>
        <a:xfrm>
          <a:off x="559800" y="2964415"/>
          <a:ext cx="4320000" cy="786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Very broad previously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Needed to narrow down</a:t>
          </a:r>
        </a:p>
      </dsp:txBody>
      <dsp:txXfrm>
        <a:off x="559800" y="2964415"/>
        <a:ext cx="4320000" cy="786824"/>
      </dsp:txXfrm>
    </dsp:sp>
    <dsp:sp modelId="{368EE31A-AF3B-4AC0-A479-51FFFC31F2D0}">
      <dsp:nvSpPr>
        <dsp:cNvPr id="0" name=""/>
        <dsp:cNvSpPr/>
      </dsp:nvSpPr>
      <dsp:spPr>
        <a:xfrm>
          <a:off x="7039800" y="60628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C19E9-F5BF-4AF6-B74C-702D74F91900}">
      <dsp:nvSpPr>
        <dsp:cNvPr id="0" name=""/>
        <dsp:cNvSpPr/>
      </dsp:nvSpPr>
      <dsp:spPr>
        <a:xfrm>
          <a:off x="5635800" y="225351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Refine stakeholders and goals</a:t>
          </a:r>
        </a:p>
      </dsp:txBody>
      <dsp:txXfrm>
        <a:off x="5635800" y="2253516"/>
        <a:ext cx="4320000" cy="648000"/>
      </dsp:txXfrm>
    </dsp:sp>
    <dsp:sp modelId="{0D4498A7-004B-465A-9C1C-E00A1BCC2952}">
      <dsp:nvSpPr>
        <dsp:cNvPr id="0" name=""/>
        <dsp:cNvSpPr/>
      </dsp:nvSpPr>
      <dsp:spPr>
        <a:xfrm>
          <a:off x="5635800" y="2964415"/>
          <a:ext cx="4320000" cy="786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needed to decide on a solution that targets a segment of the problem space</a:t>
          </a:r>
          <a:br>
            <a:rPr lang="en-US" sz="1700" kern="1200"/>
          </a:br>
          <a:endParaRPr lang="en-US" sz="1700" kern="1200"/>
        </a:p>
      </dsp:txBody>
      <dsp:txXfrm>
        <a:off x="5635800" y="2964415"/>
        <a:ext cx="4320000" cy="7868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E389D-E1A2-460F-98A1-3B36B678462F}">
      <dsp:nvSpPr>
        <dsp:cNvPr id="0" name=""/>
        <dsp:cNvSpPr/>
      </dsp:nvSpPr>
      <dsp:spPr>
        <a:xfrm>
          <a:off x="0" y="4687992"/>
          <a:ext cx="1863090" cy="769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503" tIns="128016" rIns="132503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Take different approach</a:t>
          </a:r>
        </a:p>
      </dsp:txBody>
      <dsp:txXfrm>
        <a:off x="0" y="4687992"/>
        <a:ext cx="1863090" cy="769104"/>
      </dsp:txXfrm>
    </dsp:sp>
    <dsp:sp modelId="{A088E8DD-97F4-48AB-9521-8ABBFCDD5ABA}">
      <dsp:nvSpPr>
        <dsp:cNvPr id="0" name=""/>
        <dsp:cNvSpPr/>
      </dsp:nvSpPr>
      <dsp:spPr>
        <a:xfrm>
          <a:off x="1863089" y="4687992"/>
          <a:ext cx="5589270" cy="7691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377" tIns="228600" rIns="113377" bIns="228600" numCol="1" spcCol="1270" anchor="ctr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Instead of discarding ideas, we combine them</a:t>
          </a:r>
          <a:endParaRPr lang="ko-KR" altLang="en-US" sz="1800" kern="1200" dirty="0"/>
        </a:p>
      </dsp:txBody>
      <dsp:txXfrm>
        <a:off x="1863089" y="4687992"/>
        <a:ext cx="5589270" cy="769104"/>
      </dsp:txXfrm>
    </dsp:sp>
    <dsp:sp modelId="{CF0E188D-3C67-4BE9-B789-5268790B32C2}">
      <dsp:nvSpPr>
        <dsp:cNvPr id="0" name=""/>
        <dsp:cNvSpPr/>
      </dsp:nvSpPr>
      <dsp:spPr>
        <a:xfrm rot="10800000">
          <a:off x="0" y="3516646"/>
          <a:ext cx="1863090" cy="11828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503" tIns="128016" rIns="132503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Found both idea useful</a:t>
          </a:r>
        </a:p>
      </dsp:txBody>
      <dsp:txXfrm rot="-10800000">
        <a:off x="0" y="3516646"/>
        <a:ext cx="1863090" cy="768873"/>
      </dsp:txXfrm>
    </dsp:sp>
    <dsp:sp modelId="{B1E18017-FA04-4B3A-AEBB-C27C152346FB}">
      <dsp:nvSpPr>
        <dsp:cNvPr id="0" name=""/>
        <dsp:cNvSpPr/>
      </dsp:nvSpPr>
      <dsp:spPr>
        <a:xfrm>
          <a:off x="1863089" y="3516646"/>
          <a:ext cx="5589270" cy="7688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377" tIns="228600" rIns="113377" bIns="228600" numCol="1" spcCol="1270" anchor="ctr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Both very good ideas</a:t>
          </a:r>
          <a:endParaRPr lang="ko-KR" altLang="en-US" sz="1800" kern="1200" dirty="0"/>
        </a:p>
      </dsp:txBody>
      <dsp:txXfrm>
        <a:off x="1863089" y="3516646"/>
        <a:ext cx="5589270" cy="768873"/>
      </dsp:txXfrm>
    </dsp:sp>
    <dsp:sp modelId="{A56FF55F-C57E-451F-AAD1-1ADEA262985D}">
      <dsp:nvSpPr>
        <dsp:cNvPr id="0" name=""/>
        <dsp:cNvSpPr/>
      </dsp:nvSpPr>
      <dsp:spPr>
        <a:xfrm rot="10800000">
          <a:off x="0" y="2345300"/>
          <a:ext cx="1863090" cy="11828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503" tIns="128016" rIns="132503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Researched stakeholders</a:t>
          </a:r>
        </a:p>
      </dsp:txBody>
      <dsp:txXfrm rot="-10800000">
        <a:off x="0" y="2345300"/>
        <a:ext cx="1863090" cy="768873"/>
      </dsp:txXfrm>
    </dsp:sp>
    <dsp:sp modelId="{F14CA44C-380E-47E4-9393-144861760930}">
      <dsp:nvSpPr>
        <dsp:cNvPr id="0" name=""/>
        <dsp:cNvSpPr/>
      </dsp:nvSpPr>
      <dsp:spPr>
        <a:xfrm>
          <a:off x="1863089" y="2345300"/>
          <a:ext cx="5589270" cy="7688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377" tIns="228600" rIns="113377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Found typical users were almost mutually exclusive</a:t>
          </a:r>
        </a:p>
      </dsp:txBody>
      <dsp:txXfrm>
        <a:off x="1863089" y="2345300"/>
        <a:ext cx="5589270" cy="768873"/>
      </dsp:txXfrm>
    </dsp:sp>
    <dsp:sp modelId="{8976BA7C-BFED-41D6-B6AA-9836426F02CA}">
      <dsp:nvSpPr>
        <dsp:cNvPr id="0" name=""/>
        <dsp:cNvSpPr/>
      </dsp:nvSpPr>
      <dsp:spPr>
        <a:xfrm rot="10800000">
          <a:off x="0" y="1173955"/>
          <a:ext cx="1863090" cy="11828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503" tIns="128016" rIns="132503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2 rough ideas developed</a:t>
          </a:r>
        </a:p>
      </dsp:txBody>
      <dsp:txXfrm rot="-10800000">
        <a:off x="0" y="1173955"/>
        <a:ext cx="1863090" cy="768873"/>
      </dsp:txXfrm>
    </dsp:sp>
    <dsp:sp modelId="{438278FD-7452-44CF-A259-2B4A53A9958A}">
      <dsp:nvSpPr>
        <dsp:cNvPr id="0" name=""/>
        <dsp:cNvSpPr/>
      </dsp:nvSpPr>
      <dsp:spPr>
        <a:xfrm>
          <a:off x="1863089" y="1173955"/>
          <a:ext cx="5589270" cy="7688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377" tIns="228600" rIns="113377" bIns="228600" numCol="1" spcCol="1270" anchor="ctr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2 Different main ideas picked by group</a:t>
          </a:r>
          <a:endParaRPr lang="ko-KR" altLang="en-US" sz="1800" kern="1200" dirty="0"/>
        </a:p>
      </dsp:txBody>
      <dsp:txXfrm>
        <a:off x="1863089" y="1173955"/>
        <a:ext cx="5589270" cy="768873"/>
      </dsp:txXfrm>
    </dsp:sp>
    <dsp:sp modelId="{9683D81F-5436-4A9D-B68F-7E174024066D}">
      <dsp:nvSpPr>
        <dsp:cNvPr id="0" name=""/>
        <dsp:cNvSpPr/>
      </dsp:nvSpPr>
      <dsp:spPr>
        <a:xfrm rot="10800000">
          <a:off x="0" y="2609"/>
          <a:ext cx="1863090" cy="11828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503" tIns="128016" rIns="132503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Pitch meeting</a:t>
          </a:r>
        </a:p>
      </dsp:txBody>
      <dsp:txXfrm rot="-10800000">
        <a:off x="0" y="2609"/>
        <a:ext cx="1863090" cy="768873"/>
      </dsp:txXfrm>
    </dsp:sp>
    <dsp:sp modelId="{18D84ACA-A7C5-4959-8E86-E0593F13F0B4}">
      <dsp:nvSpPr>
        <dsp:cNvPr id="0" name=""/>
        <dsp:cNvSpPr/>
      </dsp:nvSpPr>
      <dsp:spPr>
        <a:xfrm>
          <a:off x="1863089" y="2609"/>
          <a:ext cx="5589270" cy="7688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377" tIns="228600" rIns="113377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Everyone share idea and discuss</a:t>
          </a:r>
        </a:p>
      </dsp:txBody>
      <dsp:txXfrm>
        <a:off x="1863089" y="2609"/>
        <a:ext cx="5589270" cy="7688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C46DE5-6EC1-4C76-B1E4-414AB4453967}">
      <dsp:nvSpPr>
        <dsp:cNvPr id="0" name=""/>
        <dsp:cNvSpPr/>
      </dsp:nvSpPr>
      <dsp:spPr>
        <a:xfrm>
          <a:off x="1963800" y="72437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EE3EE0-BF91-4597-93B2-E291C1007D71}">
      <dsp:nvSpPr>
        <dsp:cNvPr id="0" name=""/>
        <dsp:cNvSpPr/>
      </dsp:nvSpPr>
      <dsp:spPr>
        <a:xfrm>
          <a:off x="559800" y="236145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Based on research</a:t>
          </a:r>
        </a:p>
      </dsp:txBody>
      <dsp:txXfrm>
        <a:off x="559800" y="2361451"/>
        <a:ext cx="4320000" cy="648000"/>
      </dsp:txXfrm>
    </dsp:sp>
    <dsp:sp modelId="{A1DB990A-EEC6-40C6-BFE6-0813EAFEEA9D}">
      <dsp:nvSpPr>
        <dsp:cNvPr id="0" name=""/>
        <dsp:cNvSpPr/>
      </dsp:nvSpPr>
      <dsp:spPr>
        <a:xfrm>
          <a:off x="559800" y="3067627"/>
          <a:ext cx="4320000" cy="565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People who take regular blood test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People who take medicine regularly</a:t>
          </a:r>
        </a:p>
      </dsp:txBody>
      <dsp:txXfrm>
        <a:off x="559800" y="3067627"/>
        <a:ext cx="4320000" cy="565522"/>
      </dsp:txXfrm>
    </dsp:sp>
    <dsp:sp modelId="{8C35AEDE-1C54-4E35-AC88-C2F3C8FE9DF7}">
      <dsp:nvSpPr>
        <dsp:cNvPr id="0" name=""/>
        <dsp:cNvSpPr/>
      </dsp:nvSpPr>
      <dsp:spPr>
        <a:xfrm>
          <a:off x="7039800" y="72437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2F6F4-8732-4348-9240-D46C897E6B45}">
      <dsp:nvSpPr>
        <dsp:cNvPr id="0" name=""/>
        <dsp:cNvSpPr/>
      </dsp:nvSpPr>
      <dsp:spPr>
        <a:xfrm>
          <a:off x="5635800" y="236145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Maybe more useful for caregiver</a:t>
          </a:r>
        </a:p>
      </dsp:txBody>
      <dsp:txXfrm>
        <a:off x="5635800" y="2361451"/>
        <a:ext cx="4320000" cy="648000"/>
      </dsp:txXfrm>
    </dsp:sp>
    <dsp:sp modelId="{E5627598-9E8D-49D3-BEC1-8FA10268B89C}">
      <dsp:nvSpPr>
        <dsp:cNvPr id="0" name=""/>
        <dsp:cNvSpPr/>
      </dsp:nvSpPr>
      <dsp:spPr>
        <a:xfrm>
          <a:off x="5635800" y="3067627"/>
          <a:ext cx="4320000" cy="565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Essential feature</a:t>
          </a:r>
        </a:p>
      </dsp:txBody>
      <dsp:txXfrm>
        <a:off x="5635800" y="3067627"/>
        <a:ext cx="4320000" cy="5655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EFF4B4-138F-49BE-A5D3-58503AC286E3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9ECC7C-BEB7-4556-8C23-9846343367EE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F7D89-F80C-4064-A280-9555D684F3EA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More in-depth research</a:t>
          </a:r>
        </a:p>
      </dsp:txBody>
      <dsp:txXfrm>
        <a:off x="1819120" y="673"/>
        <a:ext cx="4545103" cy="1574995"/>
      </dsp:txXfrm>
    </dsp:sp>
    <dsp:sp modelId="{37D63A7F-AC00-48E1-BF19-C6B0FB905D1A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E50F4-53CD-498A-B33A-2B0995C57CD2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BE615-A3A8-401D-88C6-2E9163684D34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Continue to refine research and solution</a:t>
          </a:r>
        </a:p>
      </dsp:txBody>
      <dsp:txXfrm>
        <a:off x="1819120" y="1969418"/>
        <a:ext cx="4545103" cy="1574995"/>
      </dsp:txXfrm>
    </dsp:sp>
    <dsp:sp modelId="{AB2B0F69-48E4-4CDF-9A7A-E02F5B07C295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69A471-46A2-4693-9AB4-50685607D7F3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D2D3B-234C-4B8B-AFA6-EA0D6A960CBF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Achieve aim of matching patients understanding of their health data</a:t>
          </a:r>
        </a:p>
      </dsp:txBody>
      <dsp:txXfrm>
        <a:off x="1819120" y="3938162"/>
        <a:ext cx="4545103" cy="1574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12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94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3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6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70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1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4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42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85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0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3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5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archive.heart.org/routine-blood-tests-may-help-predict-chronic-disease-risk/" TargetMode="External"/><Relationship Id="rId2" Type="http://schemas.openxmlformats.org/officeDocument/2006/relationships/hyperlink" Target="https://www.noisolation.com/global/research/why-do-many-seniors-have-trouble-using-technolog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cbi.nlm.nih.gov/pmc/articles/PMC3037129/" TargetMode="External"/><Relationship Id="rId5" Type="http://schemas.openxmlformats.org/officeDocument/2006/relationships/hyperlink" Target="https://www.betterhealth.vic.gov.au/health/servicesandsupport/regular-health-checks" TargetMode="External"/><Relationship Id="rId4" Type="http://schemas.openxmlformats.org/officeDocument/2006/relationships/hyperlink" Target="https://betterhealthwhileaging.net/understanding-10-common-blood-tests-in-agin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패브릭이(가) 표시된 사진&#10;&#10;자동 생성된 설명">
            <a:extLst>
              <a:ext uri="{FF2B5EF4-FFF2-40B4-BE49-F238E27FC236}">
                <a16:creationId xmlns:a16="http://schemas.microsoft.com/office/drawing/2014/main" id="{C386B814-EFD2-44CC-995D-97DFF72D19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08" r="15592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1F508AD-B69E-4458-9005-EBD02E6D1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altLang="ko-KR" sz="4800" dirty="0"/>
              <a:t>MEDISPOT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8986D4-68B0-46D4-AE7F-957DEFC4E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 fontScale="92500"/>
          </a:bodyPr>
          <a:lstStyle/>
          <a:p>
            <a:r>
              <a:rPr lang="en-US" altLang="ko-KR" sz="2000" dirty="0"/>
              <a:t>A health suite that assists you with managing your health by making health data more understandable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그림 19" descr="그리기, 옅은이(가) 표시된 사진&#10;&#10;자동 생성된 설명">
            <a:extLst>
              <a:ext uri="{FF2B5EF4-FFF2-40B4-BE49-F238E27FC236}">
                <a16:creationId xmlns:a16="http://schemas.microsoft.com/office/drawing/2014/main" id="{508A83DD-5151-46DB-B02C-650722EB7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171" y="313029"/>
            <a:ext cx="2778217" cy="277821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C66D51E-FB60-4446-8B8F-93E6C09B4221}"/>
              </a:ext>
            </a:extLst>
          </p:cNvPr>
          <p:cNvSpPr txBox="1"/>
          <p:nvPr/>
        </p:nvSpPr>
        <p:spPr>
          <a:xfrm>
            <a:off x="9446376" y="6081063"/>
            <a:ext cx="2585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solidFill>
                  <a:schemeClr val="accent1">
                    <a:lumMod val="75000"/>
                  </a:schemeClr>
                </a:solidFill>
              </a:rPr>
              <a:t>HEALTHY DATA</a:t>
            </a:r>
            <a:endParaRPr lang="ko-KR" alt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751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67B08648-E8CD-4441-B1C0-9BAD52F669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6" r="1356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85501FA-84CD-4445-8C6C-3609179CF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altLang="ko-KR" sz="2800"/>
              <a:t>Scope</a:t>
            </a:r>
            <a:endParaRPr lang="ko-KR" altLang="en-US" sz="2800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FF3D0EFA-AE35-4153-8348-20BF95B40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altLang="ko-KR" sz="1700"/>
              <a:t>May expand stakeholders to healthcare providers</a:t>
            </a:r>
          </a:p>
          <a:p>
            <a:r>
              <a:rPr lang="en-US" altLang="ko-KR" sz="1700"/>
              <a:t>Launchpad apps will maintain patient-information focus</a:t>
            </a:r>
          </a:p>
          <a:p>
            <a:endParaRPr lang="ko-KR" altLang="en-US" sz="1700"/>
          </a:p>
        </p:txBody>
      </p:sp>
    </p:spTree>
    <p:extLst>
      <p:ext uri="{BB962C8B-B14F-4D97-AF65-F5344CB8AC3E}">
        <p14:creationId xmlns:p14="http://schemas.microsoft.com/office/powerpoint/2010/main" val="380574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 animBg="1"/>
      <p:bldP spid="15" grpId="0" animBg="1"/>
      <p:bldP spid="20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789A61-56FD-4E06-B251-8089D6D1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altLang="ko-KR" dirty="0"/>
              <a:t>Future Plan</a:t>
            </a:r>
            <a:endParaRPr lang="ko-KR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379B5C57-4D42-4A68-A0D5-0F9DD47C41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7095248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597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19ECC7C-BEB7-4556-8C23-9846343367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FEFF4B4-138F-49BE-A5D3-58503AC286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BF7D89-F80C-4064-A280-9555D684F3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01E50F4-53CD-498A-B33A-2B0995C57C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7D63A7F-AC00-48E1-BF19-C6B0FB905D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3ABE615-A3A8-401D-88C6-2E9163684D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B2B0F69-48E4-4CDF-9A7A-E02F5B07C2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69A471-46A2-4693-9AB4-50685607D7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BBD2D3B-234C-4B8B-AFA6-EA0D6A960C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animBg="1"/>
      <p:bldGraphic spid="5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27680-5442-4B7B-94EC-0A9CEA0F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987A17-5D83-4238-9967-FFBA717BA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/>
              <a:t>No isolation. Why do many seniors have trouble using technology?. No </a:t>
            </a:r>
            <a:r>
              <a:rPr lang="en-US" altLang="ko-KR" dirty="0" err="1"/>
              <a:t>Isolation.</a:t>
            </a:r>
            <a:r>
              <a:rPr lang="en-US" altLang="ko-KR" u="sng" dirty="0" err="1">
                <a:hlinkClick r:id="rId2"/>
              </a:rPr>
              <a:t>https</a:t>
            </a:r>
            <a:r>
              <a:rPr lang="en-US" altLang="ko-KR" u="sng" dirty="0">
                <a:hlinkClick r:id="rId2"/>
              </a:rPr>
              <a:t>://www.noisolation.com/global/research/why-do-many-seniors-have-trouble-using-technology/</a:t>
            </a:r>
            <a:r>
              <a:rPr lang="en-US" altLang="ko-KR" dirty="0"/>
              <a:t>(accessed 23, April, 2020).</a:t>
            </a:r>
          </a:p>
          <a:p>
            <a:r>
              <a:rPr lang="en-US" altLang="ko-KR" dirty="0"/>
              <a:t>American Heart Association(2018).Routine blood tests may help predict chronic </a:t>
            </a:r>
            <a:r>
              <a:rPr lang="en-US" altLang="ko-KR" dirty="0" err="1"/>
              <a:t>disease..</a:t>
            </a:r>
            <a:r>
              <a:rPr lang="en-US" altLang="ko-KR" dirty="0" err="1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://newsarchive.heart.org/routine-blood-tests-may-help-predict-chronic-disease-risk/</a:t>
            </a:r>
            <a:r>
              <a:rPr lang="en-US" altLang="ko-KR" dirty="0"/>
              <a:t> (accessed 15, May, 2020)</a:t>
            </a:r>
          </a:p>
          <a:p>
            <a:r>
              <a:rPr lang="en-US" altLang="ko-KR" dirty="0"/>
              <a:t>Leslie </a:t>
            </a:r>
            <a:r>
              <a:rPr lang="en-US" altLang="ko-KR" dirty="0" err="1"/>
              <a:t>Kernisan</a:t>
            </a:r>
            <a:r>
              <a:rPr lang="en-US" altLang="ko-KR" dirty="0"/>
              <a:t>, MD MPH(2017).Better Health While Aging. Understanding Laboratory Tests. </a:t>
            </a:r>
            <a:r>
              <a:rPr lang="en-AU" altLang="ko-KR" dirty="0">
                <a:hlinkClick r:id="rId4"/>
              </a:rPr>
              <a:t>https://betterhealthwhileaging.net/understanding-10-common-blood-tests-in-aging/ </a:t>
            </a:r>
            <a:r>
              <a:rPr lang="en-AU" altLang="ko-KR" dirty="0"/>
              <a:t> (accessed 16, May, 2020)</a:t>
            </a:r>
          </a:p>
          <a:p>
            <a:r>
              <a:rPr lang="en-AU" altLang="ko-KR" dirty="0"/>
              <a:t>Better Health (2020). Victoria State Government. Regular health checks. </a:t>
            </a:r>
            <a:r>
              <a:rPr lang="en-AU" altLang="ko-KR" dirty="0">
                <a:hlinkClick r:id="rId5"/>
              </a:rPr>
              <a:t>https://www.betterhealth.vic.gov.au/health/servicesandsupport/regular-health-checks</a:t>
            </a:r>
            <a:r>
              <a:rPr lang="en-AU" altLang="ko-KR" dirty="0"/>
              <a:t> (accessed 14, May, 2020) </a:t>
            </a:r>
            <a:endParaRPr lang="en-US" altLang="ko-KR" dirty="0"/>
          </a:p>
          <a:p>
            <a:r>
              <a:rPr lang="en-AU" altLang="ko-KR" dirty="0"/>
              <a:t>Better Health (2020). Victoria State Government. Blood and Pathology tests. </a:t>
            </a:r>
            <a:r>
              <a:rPr lang="en-AU" altLang="ko-KR" dirty="0">
                <a:hlinkClick r:id="rId5"/>
              </a:rPr>
              <a:t>https://www.betterhealth.vic.gov.au/health/servicesandsupport/regular-health-checks</a:t>
            </a:r>
            <a:r>
              <a:rPr lang="en-AU" altLang="ko-KR" dirty="0"/>
              <a:t> (accessed 14, May, 2020) </a:t>
            </a:r>
          </a:p>
          <a:p>
            <a:r>
              <a:rPr lang="en-US" altLang="ko-KR" dirty="0">
                <a:hlinkClick r:id="rId6"/>
              </a:rPr>
              <a:t>Suzanne Graham, John Brookey. Do Patient Understand. The Permanente </a:t>
            </a:r>
            <a:r>
              <a:rPr lang="en-US" altLang="ko-KR" dirty="0" err="1">
                <a:hlinkClick r:id="rId6"/>
              </a:rPr>
              <a:t>Journal.</a:t>
            </a:r>
            <a:r>
              <a:rPr lang="en-US" altLang="ko-KR" u="sng" dirty="0" err="1">
                <a:hlinkClick r:id="rId6"/>
              </a:rPr>
              <a:t>https</a:t>
            </a:r>
            <a:r>
              <a:rPr lang="en-US" altLang="ko-KR" u="sng" dirty="0">
                <a:hlinkClick r:id="rId6"/>
              </a:rPr>
              <a:t>://www.ncbi.nlm.nih.gov/pmc/articles/PMC3037129/</a:t>
            </a:r>
            <a:r>
              <a:rPr lang="en-US" altLang="ko-KR" u="sng" dirty="0"/>
              <a:t>  (accessed 14, April, 2020)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54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209F63-7189-4D37-B6DB-F8BA2300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altLang="ko-KR" sz="5200" dirty="0"/>
              <a:t>Problem Space Recap</a:t>
            </a:r>
            <a:endParaRPr lang="ko-KR" altLang="en-US" sz="5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ED70A0-E9FA-48D5-9DCD-6010117FC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While a patient’s medical records may be available to them, they may not be accessible or understandable</a:t>
            </a:r>
          </a:p>
          <a:p>
            <a:r>
              <a:rPr lang="en-US" altLang="ko-KR" sz="1800" dirty="0"/>
              <a:t>It can be very beneficial if a patient understands their medical records/health data</a:t>
            </a:r>
          </a:p>
          <a:p>
            <a:r>
              <a:rPr lang="en-US" altLang="ko-KR" sz="1800" dirty="0"/>
              <a:t>Data </a:t>
            </a:r>
            <a:r>
              <a:rPr lang="en-US" altLang="ko-KR" sz="1800" dirty="0" err="1"/>
              <a:t>visualisation</a:t>
            </a:r>
            <a:r>
              <a:rPr lang="en-US" altLang="ko-KR" sz="1800" dirty="0"/>
              <a:t> was found to be a powerful tool that could be </a:t>
            </a:r>
            <a:r>
              <a:rPr lang="en-US" altLang="ko-KR" sz="1800" dirty="0" err="1"/>
              <a:t>utilised</a:t>
            </a:r>
            <a:r>
              <a:rPr lang="en-US" altLang="ko-KR" sz="1800" dirty="0"/>
              <a:t> to increase the understanding for patients</a:t>
            </a:r>
          </a:p>
        </p:txBody>
      </p:sp>
      <p:pic>
        <p:nvPicPr>
          <p:cNvPr id="7" name="Graphic 6" descr="질문">
            <a:extLst>
              <a:ext uri="{FF2B5EF4-FFF2-40B4-BE49-F238E27FC236}">
                <a16:creationId xmlns:a16="http://schemas.microsoft.com/office/drawing/2014/main" id="{3CFDEB9B-67B9-4E3C-AB48-44DFE65B3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94066" y="1272395"/>
            <a:ext cx="4237686" cy="423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7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 animBg="1"/>
      <p:bldP spid="23" grpId="0" animBg="1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95BEAB-87C1-45CC-882A-BE9BC55D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089" y="213433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Reflections from previous iteration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FCCD641F-9358-4F38-A6D0-04A24C0C03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3500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942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1E489EC-DD0E-45A8-B469-037829F6FA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E9F246-F876-4DBE-843D-D58BC2C9D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EBEF271-D1A8-43CF-8092-790FAEB3C5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68EE31A-AF3B-4AC0-A479-51FFFC31F2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C9C19E9-F5BF-4AF6-B74C-702D74F919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4498A7-004B-465A-9C1C-E00A1BCC2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3" grpId="0" animBg="1"/>
      <p:bldGraphic spid="5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F8E3F2-30EE-4115-87BB-6AA3EC2A1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altLang="ko-KR" sz="3700" dirty="0"/>
              <a:t>Our Approaches</a:t>
            </a:r>
            <a:endParaRPr lang="ko-KR" altLang="en-US" sz="37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5FD441A8-C622-4934-BCCB-398DC354D9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176277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81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83D81F-5436-4A9D-B68F-7E17402406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8D84ACA-A7C5-4959-8E86-E0593F13F0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976BA7C-BFED-41D6-B6AA-9836426F02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38278FD-7452-44CF-A259-2B4A53A995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56FF55F-C57E-451F-AAD1-1ADEA26298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14CA44C-380E-47E4-9393-1448617609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F0E188D-3C67-4BE9-B789-5268790B32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1E18017-FA04-4B3A-AEBB-C27C152346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ECE389D-E1A2-460F-98A1-3B36B67846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088E8DD-97F4-48AB-9521-8ABBFCDD5A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6FC2A0A-C6A0-43C9-9994-C52013CDA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altLang="ko-KR" sz="5200"/>
              <a:t>Our Brand</a:t>
            </a:r>
            <a:endParaRPr lang="ko-KR" altLang="en-US" sz="52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99710B-ED64-42A1-B84D-02265B1BA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 lnSpcReduction="10000"/>
          </a:bodyPr>
          <a:lstStyle/>
          <a:p>
            <a:r>
              <a:rPr lang="en-AU" altLang="ko-KR" sz="1800" dirty="0"/>
              <a:t>Health suite of apps</a:t>
            </a:r>
          </a:p>
          <a:p>
            <a:r>
              <a:rPr lang="en-AU" altLang="ko-KR" sz="1800" dirty="0"/>
              <a:t>Support Patients</a:t>
            </a:r>
          </a:p>
          <a:p>
            <a:pPr lvl="1"/>
            <a:r>
              <a:rPr lang="en-AU" altLang="ko-KR" sz="1400" dirty="0"/>
              <a:t>Visualising medical data</a:t>
            </a:r>
          </a:p>
          <a:p>
            <a:r>
              <a:rPr lang="en-AU" altLang="ko-KR" sz="1800" dirty="0"/>
              <a:t>Patient who are given understanding of their health data, become more engaged with managing their health</a:t>
            </a:r>
          </a:p>
          <a:p>
            <a:pPr lvl="1"/>
            <a:r>
              <a:rPr lang="en-AU" altLang="ko-KR" sz="1400" dirty="0"/>
              <a:t>Improved outcomes</a:t>
            </a:r>
          </a:p>
          <a:p>
            <a:r>
              <a:rPr lang="en-AU" altLang="ko-KR" sz="1800" dirty="0"/>
              <a:t>Visualise particular types of health data</a:t>
            </a:r>
          </a:p>
          <a:p>
            <a:r>
              <a:rPr lang="en-AU" altLang="ko-KR" sz="1800" dirty="0"/>
              <a:t>Pair of launchpad apps</a:t>
            </a:r>
          </a:p>
          <a:p>
            <a:endParaRPr lang="en-AU" altLang="ko-KR" sz="1800" dirty="0"/>
          </a:p>
        </p:txBody>
      </p:sp>
      <p:pic>
        <p:nvPicPr>
          <p:cNvPr id="15" name="그림 14" descr="그리기, 옅은이(가) 표시된 사진&#10;&#10;자동 생성된 설명">
            <a:extLst>
              <a:ext uri="{FF2B5EF4-FFF2-40B4-BE49-F238E27FC236}">
                <a16:creationId xmlns:a16="http://schemas.microsoft.com/office/drawing/2014/main" id="{3B20624D-4160-41B1-84F0-0A378D768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066" y="1272395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9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 animBg="1"/>
      <p:bldP spid="24" grpId="0" animBg="1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3857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D9DDCAB-8263-4AC2-9835-68E889B3B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510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altLang="ko-KR" sz="3200"/>
              <a:t>Bloodgraph</a:t>
            </a:r>
            <a:endParaRPr lang="ko-KR" altLang="en-US" sz="3200"/>
          </a:p>
        </p:txBody>
      </p:sp>
      <p:pic>
        <p:nvPicPr>
          <p:cNvPr id="7" name="그림 6" descr="표지판, 음식이(가) 표시된 사진&#10;&#10;자동 생성된 설명">
            <a:extLst>
              <a:ext uri="{FF2B5EF4-FFF2-40B4-BE49-F238E27FC236}">
                <a16:creationId xmlns:a16="http://schemas.microsoft.com/office/drawing/2014/main" id="{AB4123A7-3C36-4FAF-8F81-A822F0BE07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r="467" b="-1"/>
          <a:stretch/>
        </p:blipFill>
        <p:spPr>
          <a:xfrm>
            <a:off x="841246" y="1523344"/>
            <a:ext cx="3512775" cy="3600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9848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859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513378-9E9A-4A55-BC60-F719EA06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861" y="2252870"/>
            <a:ext cx="5993892" cy="35602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700"/>
              <a:t>For</a:t>
            </a:r>
          </a:p>
          <a:p>
            <a:pPr lvl="1">
              <a:lnSpc>
                <a:spcPct val="100000"/>
              </a:lnSpc>
            </a:pPr>
            <a:r>
              <a:rPr lang="en-US" altLang="ko-KR" sz="1700"/>
              <a:t>Users who take regular blood tests</a:t>
            </a:r>
          </a:p>
          <a:p>
            <a:pPr lvl="2">
              <a:lnSpc>
                <a:spcPct val="100000"/>
              </a:lnSpc>
            </a:pPr>
            <a:r>
              <a:rPr lang="en-US" altLang="ko-KR" sz="1700"/>
              <a:t>Once every year to get checked</a:t>
            </a:r>
          </a:p>
          <a:p>
            <a:pPr lvl="1">
              <a:lnSpc>
                <a:spcPct val="100000"/>
              </a:lnSpc>
            </a:pPr>
            <a:r>
              <a:rPr lang="en-US" altLang="ko-KR" sz="1700"/>
              <a:t>People with chronic disease</a:t>
            </a:r>
          </a:p>
          <a:p>
            <a:pPr lvl="2">
              <a:lnSpc>
                <a:spcPct val="100000"/>
              </a:lnSpc>
            </a:pPr>
            <a:r>
              <a:rPr lang="en-US" altLang="ko-KR" sz="1700"/>
              <a:t>Who require blood checked every once a while</a:t>
            </a:r>
          </a:p>
          <a:p>
            <a:pPr lvl="2">
              <a:lnSpc>
                <a:spcPct val="100000"/>
              </a:lnSpc>
            </a:pPr>
            <a:r>
              <a:rPr lang="en-US" altLang="ko-KR" sz="1700"/>
              <a:t>Recommended to take once 3-12 month</a:t>
            </a:r>
          </a:p>
          <a:p>
            <a:pPr>
              <a:lnSpc>
                <a:spcPct val="100000"/>
              </a:lnSpc>
            </a:pPr>
            <a:r>
              <a:rPr lang="en-US" altLang="ko-KR" sz="1700"/>
              <a:t>Take scan of test result by camera</a:t>
            </a:r>
          </a:p>
          <a:p>
            <a:pPr>
              <a:lnSpc>
                <a:spcPct val="100000"/>
              </a:lnSpc>
            </a:pPr>
            <a:r>
              <a:rPr lang="en-US" altLang="ko-KR" sz="1700"/>
              <a:t>Visualise the results</a:t>
            </a:r>
          </a:p>
          <a:p>
            <a:pPr>
              <a:lnSpc>
                <a:spcPct val="100000"/>
              </a:lnSpc>
            </a:pPr>
            <a:r>
              <a:rPr lang="en-US" altLang="ko-KR" sz="1700"/>
              <a:t>Track data over time</a:t>
            </a:r>
          </a:p>
          <a:p>
            <a:pPr>
              <a:lnSpc>
                <a:spcPct val="100000"/>
              </a:lnSpc>
            </a:pPr>
            <a:r>
              <a:rPr lang="en-US" altLang="ko-KR" sz="1700"/>
              <a:t>Offer more information to support patients</a:t>
            </a:r>
          </a:p>
          <a:p>
            <a:pPr lvl="1">
              <a:lnSpc>
                <a:spcPct val="100000"/>
              </a:lnSpc>
            </a:pPr>
            <a:endParaRPr lang="ko-KR" altLang="en-US" sz="1700"/>
          </a:p>
        </p:txBody>
      </p:sp>
    </p:spTree>
    <p:extLst>
      <p:ext uri="{BB962C8B-B14F-4D97-AF65-F5344CB8AC3E}">
        <p14:creationId xmlns:p14="http://schemas.microsoft.com/office/powerpoint/2010/main" val="291505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" grpId="0"/>
      <p:bldP spid="38" grpId="0" animBg="1"/>
      <p:bldP spid="40" grpId="0" animBg="1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3857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D9DDCAB-8263-4AC2-9835-68E889B3B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510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altLang="ko-KR" sz="3200"/>
              <a:t>RePillBox</a:t>
            </a:r>
            <a:endParaRPr lang="ko-KR" altLang="en-US" sz="3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1E9074-C82A-4395-B834-C8EB8C1E4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29" y="1531831"/>
            <a:ext cx="3600000" cy="3600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9848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859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513378-9E9A-4A55-BC60-F719EA06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861" y="2252870"/>
            <a:ext cx="5993892" cy="3560251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en-US" altLang="ko-KR" sz="1800" dirty="0"/>
              <a:t>For</a:t>
            </a:r>
          </a:p>
          <a:p>
            <a:pPr lvl="2"/>
            <a:r>
              <a:rPr lang="en-US" altLang="ko-KR" sz="1800" dirty="0"/>
              <a:t>Users who get regular medication</a:t>
            </a:r>
          </a:p>
          <a:p>
            <a:pPr lvl="2"/>
            <a:r>
              <a:rPr lang="en-US" altLang="ko-KR" sz="1800" dirty="0"/>
              <a:t>Users who have trouble memorizing</a:t>
            </a:r>
          </a:p>
          <a:p>
            <a:pPr lvl="2"/>
            <a:r>
              <a:rPr lang="en-US" altLang="ko-KR" sz="1800" dirty="0"/>
              <a:t>Users who want more information about medicine</a:t>
            </a:r>
          </a:p>
          <a:p>
            <a:pPr lvl="1"/>
            <a:r>
              <a:rPr lang="en-US" altLang="ko-KR" sz="2200" dirty="0"/>
              <a:t>Scan medicine/prescription and receive more info in form of graphs and </a:t>
            </a:r>
            <a:r>
              <a:rPr lang="en-US" altLang="ko-KR" sz="2200" dirty="0" err="1"/>
              <a:t>visualisation</a:t>
            </a:r>
            <a:endParaRPr lang="en-US" altLang="ko-KR" sz="2200" dirty="0"/>
          </a:p>
          <a:p>
            <a:pPr lvl="3"/>
            <a:r>
              <a:rPr lang="en-US" altLang="ko-KR" dirty="0"/>
              <a:t>Side effect</a:t>
            </a:r>
          </a:p>
          <a:p>
            <a:pPr lvl="3"/>
            <a:r>
              <a:rPr lang="en-US" altLang="ko-KR" dirty="0"/>
              <a:t>Usage</a:t>
            </a:r>
          </a:p>
          <a:p>
            <a:pPr lvl="1"/>
            <a:r>
              <a:rPr lang="en-US" altLang="ko-KR" dirty="0"/>
              <a:t>Set to get reminders sent</a:t>
            </a:r>
          </a:p>
          <a:p>
            <a:pPr lvl="2"/>
            <a:r>
              <a:rPr lang="en-US" altLang="ko-KR" dirty="0"/>
              <a:t>When to take</a:t>
            </a:r>
          </a:p>
          <a:p>
            <a:pPr lvl="2"/>
            <a:r>
              <a:rPr lang="en-US" altLang="ko-KR" dirty="0"/>
              <a:t>When to get refills</a:t>
            </a:r>
          </a:p>
        </p:txBody>
      </p:sp>
    </p:spTree>
    <p:extLst>
      <p:ext uri="{BB962C8B-B14F-4D97-AF65-F5344CB8AC3E}">
        <p14:creationId xmlns:p14="http://schemas.microsoft.com/office/powerpoint/2010/main" val="44742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" grpId="0"/>
      <p:bldP spid="23" grpId="0" animBg="1"/>
      <p:bldP spid="25" grpId="0" animBg="1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AF2262-1492-406F-9693-3F3E10E35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Target Stakeholders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9EB77F01-EEF3-4A86-84D5-E72C2AE3F8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497681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799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C46DE5-6EC1-4C76-B1E4-414AB44539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8EE3EE0-BF91-4597-93B2-E291C1007D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1DB990A-EEC6-40C6-BFE6-0813EAFEEA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C35AEDE-1C54-4E35-AC88-C2F3C8FE9D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8C2F6F4-8732-4348-9240-D46C897E6B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5627598-9E8D-49D3-BEC1-8FA10268B8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3" grpId="0" animBg="1"/>
      <p:bldGraphic spid="5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F76F2E2-4D66-4DF8-9EEB-BB179B116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altLang="ko-KR" sz="5200"/>
              <a:t>Risks</a:t>
            </a:r>
            <a:endParaRPr lang="ko-KR" altLang="en-US" sz="5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128FB6-5DC8-4A30-9E42-38DEB596F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r>
              <a:rPr lang="en-US" altLang="ko-KR" sz="1800"/>
              <a:t>Tool that complements medical process</a:t>
            </a:r>
          </a:p>
          <a:p>
            <a:pPr lvl="1"/>
            <a:r>
              <a:rPr lang="en-US" altLang="ko-KR" sz="1800"/>
              <a:t>Enhancing the patient’s understanding and engagement</a:t>
            </a:r>
          </a:p>
          <a:p>
            <a:r>
              <a:rPr lang="en-US" altLang="ko-KR" sz="1800"/>
              <a:t>Best position to be in to explore visuals</a:t>
            </a:r>
          </a:p>
          <a:p>
            <a:r>
              <a:rPr lang="en-US" altLang="ko-KR" sz="1800"/>
              <a:t>Rather than putting ourselves further deep</a:t>
            </a:r>
            <a:endParaRPr lang="ko-KR" altLang="en-US" sz="180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DAC0ED7-9249-4AC6-BF58-C66CF626F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066" y="1272395"/>
            <a:ext cx="4237686" cy="423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85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14" grpId="0" animBg="1"/>
      <p:bldP spid="3" grpId="0" uiExpand="1" build="p"/>
    </p:bldLst>
  </p:timing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430"/>
      </a:dk2>
      <a:lt2>
        <a:srgbClr val="E2E8E6"/>
      </a:lt2>
      <a:accent1>
        <a:srgbClr val="C696AA"/>
      </a:accent1>
      <a:accent2>
        <a:srgbClr val="BA7F7F"/>
      </a:accent2>
      <a:accent3>
        <a:srgbClr val="BE9E86"/>
      </a:accent3>
      <a:accent4>
        <a:srgbClr val="ADA476"/>
      </a:accent4>
      <a:accent5>
        <a:srgbClr val="9DA87F"/>
      </a:accent5>
      <a:accent6>
        <a:srgbClr val="89AF77"/>
      </a:accent6>
      <a:hlink>
        <a:srgbClr val="578F78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592</Words>
  <Application>Microsoft Office PowerPoint</Application>
  <PresentationFormat>와이드스크린</PresentationFormat>
  <Paragraphs>79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Calibri</vt:lpstr>
      <vt:lpstr>AccentBoxVTI</vt:lpstr>
      <vt:lpstr>MEDISPOT</vt:lpstr>
      <vt:lpstr>Problem Space Recap</vt:lpstr>
      <vt:lpstr>Reflections from previous iteration</vt:lpstr>
      <vt:lpstr>Our Approaches</vt:lpstr>
      <vt:lpstr>Our Brand</vt:lpstr>
      <vt:lpstr>Bloodgraph</vt:lpstr>
      <vt:lpstr>RePillBox</vt:lpstr>
      <vt:lpstr>Target Stakeholders</vt:lpstr>
      <vt:lpstr>Risks</vt:lpstr>
      <vt:lpstr>Scope</vt:lpstr>
      <vt:lpstr>Future Plan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MEDISPOT</dc:title>
  <dc:creator>Jeon Hyun Soo</dc:creator>
  <cp:lastModifiedBy>Jeon Hyun Soo</cp:lastModifiedBy>
  <cp:revision>6</cp:revision>
  <dcterms:created xsi:type="dcterms:W3CDTF">2020-05-17T19:04:46Z</dcterms:created>
  <dcterms:modified xsi:type="dcterms:W3CDTF">2020-05-17T20:03:24Z</dcterms:modified>
</cp:coreProperties>
</file>