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353" r:id="rId2"/>
    <p:sldId id="355" r:id="rId3"/>
    <p:sldId id="346" r:id="rId4"/>
    <p:sldId id="343" r:id="rId5"/>
    <p:sldId id="342" r:id="rId6"/>
    <p:sldId id="338" r:id="rId7"/>
    <p:sldId id="369" r:id="rId8"/>
    <p:sldId id="336" r:id="rId9"/>
    <p:sldId id="370" r:id="rId10"/>
    <p:sldId id="332" r:id="rId11"/>
    <p:sldId id="371" r:id="rId12"/>
    <p:sldId id="372" r:id="rId13"/>
    <p:sldId id="373" r:id="rId14"/>
    <p:sldId id="374" r:id="rId15"/>
    <p:sldId id="375" r:id="rId16"/>
    <p:sldId id="376" r:id="rId17"/>
    <p:sldId id="358" r:id="rId18"/>
    <p:sldId id="359" r:id="rId19"/>
    <p:sldId id="364" r:id="rId20"/>
    <p:sldId id="365" r:id="rId21"/>
    <p:sldId id="277" r:id="rId22"/>
    <p:sldId id="276" r:id="rId23"/>
    <p:sldId id="275" r:id="rId24"/>
    <p:sldId id="350" r:id="rId25"/>
    <p:sldId id="363" r:id="rId26"/>
    <p:sldId id="377" r:id="rId27"/>
    <p:sldId id="362" r:id="rId28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1356" y="-78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36C3-E408-4325-9939-25B3B86C5890}" type="datetimeFigureOut">
              <a:rPr lang="en-US" smtClean="0"/>
              <a:pPr/>
              <a:t>30-May-13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94AE2-308F-4FF6-A82F-D24391D835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94AE2-308F-4FF6-A82F-D24391D835E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B6F1888-6518-4F35-A151-BEE7246B5540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EC566E9-9FF3-4CF5-A57A-689B56F31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391944-E14E-49B9-B9DD-EF3164EBBCC9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7EBBEBC-3E8B-4D57-9169-D13CC8D1E6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484140-6BC5-4B5A-A289-FF9588176DF1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D569C0-1758-4A12-95C1-97BCE09D23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60EAB8-CEF8-4F15-9DC0-3489AAFB78A2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72A386-A4A9-407B-984E-E519A325BE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30FDA95-5E2C-4713-92E7-12D29695C57B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15DBB6-EB8E-42A0-84CE-F4CF6BB9BE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BBABEE-CC06-43B6-807F-491F2FA097C9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7B9784-B0F2-49C9-9410-455CA35BF6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12CD94-65E4-4008-860D-1E4A17DB78B7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F1A3DE-5B3C-4DEE-9DD2-134771D55D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80358A0-CAE5-4A59-A56D-B74E90974202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119567-FB51-4093-93EE-8B1A8AA979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6347AC-4F2F-47E0-AE83-A14468F87690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6FAD130D-92C2-45EC-BFEC-6994D23E27A5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4D6427-8ECD-430B-9EE5-5E6B5AFEC6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DE6EE40-9FBC-4BFB-B419-76873E513F10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9CB059-3044-4E8D-961E-9BD1DDBC7F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95051" y="6947213"/>
            <a:ext cx="5280560" cy="200432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4390" y="8034754"/>
            <a:ext cx="5280560" cy="11641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95051" y="6947213"/>
            <a:ext cx="5280560" cy="200432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4390" y="8034754"/>
            <a:ext cx="5280560" cy="11641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F83D39-C476-4312-A8D9-229A44041C8A}" type="datetime1">
              <a:rPr lang="en-US" smtClean="0"/>
              <a:pPr>
                <a:defRPr/>
              </a:pPr>
              <a:t>30-May-13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7DEC6F1-6A94-4934-9249-FDDF8C010B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Development: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Khin Thanda Soe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566E9-9FF3-4CF5-A57A-689B56F31F5D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78"/>
            <a:ext cx="12700000" cy="949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7" y="-38100"/>
            <a:ext cx="12685893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67" y="0"/>
            <a:ext cx="12709667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1" y="0"/>
            <a:ext cx="12668189" cy="79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2" y="-38100"/>
            <a:ext cx="12664618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376"/>
            <a:ext cx="12699999" cy="792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6" y="0"/>
            <a:ext cx="12686704" cy="79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"/>
            <a:ext cx="127000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"/>
            <a:ext cx="12700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0" y="2057401"/>
            <a:ext cx="3581400" cy="6286060"/>
          </a:xfrm>
        </p:spPr>
        <p:txBody>
          <a:bodyPr/>
          <a:lstStyle/>
          <a:p>
            <a:r>
              <a:rPr lang="en-US" dirty="0" smtClean="0"/>
              <a:t>Structure of a typical android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2A386-A4A9-407B-984E-E519A325BE8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Android Applications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0400" y="15621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Activities, Services, Broadcast Receiver,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 Providers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4200" y="41529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Resources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4200" y="76697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Manifest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1" y="1638300"/>
            <a:ext cx="3962399" cy="73570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10800000" flipV="1">
            <a:off x="7950200" y="2324099"/>
            <a:ext cx="1600200" cy="380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6045200" y="4305300"/>
            <a:ext cx="3429000" cy="838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7340600" y="78867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Web pages</a:t>
            </a:r>
          </a:p>
          <a:p>
            <a:r>
              <a:rPr lang="en-US" dirty="0" smtClean="0">
                <a:hlinkClick r:id="rId2"/>
              </a:rPr>
              <a:t>http://www.android.com/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http://developer.android.com/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2A386-A4A9-407B-984E-E519A325BE8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25" y="4305300"/>
            <a:ext cx="6276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4800" y="4229100"/>
            <a:ext cx="58102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0" y="2057401"/>
            <a:ext cx="7848600" cy="62860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application must have an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AndroidManifest.xml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en-US" dirty="0" smtClean="0"/>
              <a:t> (with precisely that name) in its root directory.</a:t>
            </a:r>
          </a:p>
          <a:p>
            <a:endParaRPr lang="en-US" dirty="0" smtClean="0"/>
          </a:p>
          <a:p>
            <a:r>
              <a:rPr lang="en-US" dirty="0" smtClean="0"/>
              <a:t>The manifest present essential information about the application to the Android system, the system must have before it can run any of the application’s code.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2A386-A4A9-407B-984E-E519A325BE8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Android Manifest xml file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36000" y="1905778"/>
            <a:ext cx="3276600" cy="5105400"/>
            <a:chOff x="8636000" y="1905778"/>
            <a:chExt cx="3276600" cy="5105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36000" y="1905778"/>
              <a:ext cx="32766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9550400" y="56007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" y="0"/>
            <a:ext cx="126746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2" y="0"/>
            <a:ext cx="12680918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158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20800" y="266700"/>
          <a:ext cx="10744200" cy="817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736"/>
                <a:gridCol w="4025064"/>
                <a:gridCol w="3962400"/>
              </a:tblGrid>
              <a:tr h="48985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Android Version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Release Date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Code Name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1.1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09, 2009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April 30, 2009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Cupcake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September 15, 2009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Donut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26, 2009</a:t>
                      </a: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Eclair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May 20, 2010</a:t>
                      </a: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Froyo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December 06, 2010</a:t>
                      </a: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Gingerbread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22, 2011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Honeycomb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4.0.1  </a:t>
                      </a:r>
                      <a:b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19, 2011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Ice Cream Sandwich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4.1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3rd Quarter of 2012</a:t>
                      </a: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Jelly Bean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Key Lime Pie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2800" y="1104900"/>
            <a:ext cx="6350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Convert Fahrenheit To Celsius</a:t>
            </a:r>
          </a:p>
          <a:p>
            <a:r>
              <a:rPr lang="de-DE" sz="3200" b="1" dirty="0" smtClean="0">
                <a:latin typeface="Times New Roman" pitchFamily="18" charset="0"/>
                <a:cs typeface="Times New Roman" pitchFamily="18" charset="0"/>
              </a:rPr>
              <a:t>((fahrenheit - 32) * 5 / 9);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Convert Celsius To Fahrenheit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((celsius * 9) / 5) + 32;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723900"/>
            <a:ext cx="4572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000" y="1257300"/>
            <a:ext cx="11125200" cy="67403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public void onClick(View v) {</a:t>
            </a:r>
          </a:p>
          <a:p>
            <a:endParaRPr lang="en-US" sz="2400" dirty="0" smtClean="0"/>
          </a:p>
          <a:p>
            <a:r>
              <a:rPr lang="en-US" sz="2400" dirty="0" smtClean="0"/>
              <a:t>		Float fnumber = Float.parseFloat(number.getText().toString());</a:t>
            </a:r>
          </a:p>
          <a:p>
            <a:r>
              <a:rPr lang="en-US" sz="2400" dirty="0" smtClean="0"/>
              <a:t>		Float result = null;</a:t>
            </a:r>
          </a:p>
          <a:p>
            <a:endParaRPr lang="en-US" sz="2400" dirty="0" smtClean="0"/>
          </a:p>
          <a:p>
            <a:r>
              <a:rPr lang="en-US" sz="2400" dirty="0" smtClean="0"/>
              <a:t>		if(cel.isChecked())</a:t>
            </a:r>
          </a:p>
          <a:p>
            <a:r>
              <a:rPr lang="en-US" sz="2400" dirty="0" smtClean="0"/>
              <a:t>		{</a:t>
            </a:r>
          </a:p>
          <a:p>
            <a:r>
              <a:rPr lang="en-US" sz="2400" dirty="0" smtClean="0"/>
              <a:t>			result = (fnumber-32)*5/9;</a:t>
            </a:r>
          </a:p>
          <a:p>
            <a:r>
              <a:rPr lang="en-US" sz="2400" dirty="0" smtClean="0"/>
              <a:t>		}</a:t>
            </a:r>
          </a:p>
          <a:p>
            <a:endParaRPr lang="en-US" sz="2400" dirty="0" smtClean="0"/>
          </a:p>
          <a:p>
            <a:r>
              <a:rPr lang="en-US" sz="2400" dirty="0" smtClean="0"/>
              <a:t>		else if(fah.isChecked())</a:t>
            </a:r>
          </a:p>
          <a:p>
            <a:r>
              <a:rPr lang="en-US" sz="2400" dirty="0" smtClean="0"/>
              <a:t>		{</a:t>
            </a:r>
          </a:p>
          <a:p>
            <a:r>
              <a:rPr lang="en-US" sz="2400" dirty="0" smtClean="0"/>
              <a:t>			result = ((fnumber*9)/5)+32;</a:t>
            </a:r>
          </a:p>
          <a:p>
            <a:r>
              <a:rPr lang="en-US" sz="2400" dirty="0" smtClean="0"/>
              <a:t>		}</a:t>
            </a:r>
          </a:p>
          <a:p>
            <a:endParaRPr lang="en-US" sz="2400" dirty="0" smtClean="0"/>
          </a:p>
          <a:p>
            <a:r>
              <a:rPr lang="en-US" sz="2400" dirty="0" smtClean="0"/>
              <a:t>		number.setText(result.toString());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 smtClean="0"/>
              <a:t>	}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7518" y="3333577"/>
            <a:ext cx="5766682" cy="1200323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658552" cy="79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" y="38100"/>
            <a:ext cx="12684491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" y="0"/>
            <a:ext cx="12690133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57"/>
            <a:ext cx="12700000" cy="795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6" y="0"/>
            <a:ext cx="12689274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9F2ED-4E8D-439E-86CF-097EC1CBF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79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850</TotalTime>
  <Words>225</Words>
  <Application>Microsoft Office PowerPoint</Application>
  <PresentationFormat>Custom</PresentationFormat>
  <Paragraphs>100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Android Development: Introduction</vt:lpstr>
      <vt:lpstr>Resources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Android Applications</vt:lpstr>
      <vt:lpstr>Android Manifest xml file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mtg]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SAMSUNG</cp:lastModifiedBy>
  <cp:revision>32</cp:revision>
  <dcterms:created xsi:type="dcterms:W3CDTF">2012-03-30T19:04:26Z</dcterms:created>
  <dcterms:modified xsi:type="dcterms:W3CDTF">2013-05-30T14:43:46Z</dcterms:modified>
</cp:coreProperties>
</file>