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notesMasterIdLst>
    <p:notesMasterId r:id="rId21"/>
  </p:notesMasterIdLst>
  <p:sldIdLst>
    <p:sldId id="256" r:id="rId2"/>
    <p:sldId id="257" r:id="rId3"/>
    <p:sldId id="258" r:id="rId4"/>
    <p:sldId id="269" r:id="rId5"/>
    <p:sldId id="273" r:id="rId6"/>
    <p:sldId id="270" r:id="rId7"/>
    <p:sldId id="278" r:id="rId8"/>
    <p:sldId id="271" r:id="rId9"/>
    <p:sldId id="272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8" r:id="rId18"/>
    <p:sldId id="290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4BC9AE-375E-4098-9BF1-E48718F33E18}" type="datetimeFigureOut">
              <a:rPr lang="en-US" smtClean="0"/>
              <a:pPr/>
              <a:t>5/26/2013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BD950-4807-425F-83CA-46DC24380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AAD08C6-1FE8-455E-9E69-88F6850F1B1E}" type="datetime1">
              <a:rPr lang="en-US" smtClean="0"/>
              <a:pPr/>
              <a:t>5/26/2013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41CE95-111F-4426-A53B-B3DACD969E73}" type="datetime1">
              <a:rPr lang="en-US" smtClean="0"/>
              <a:pPr/>
              <a:t>5/26/2013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FF5214-6641-4A1B-86CB-B267DEF7A8BD}" type="datetime1">
              <a:rPr lang="en-US" smtClean="0"/>
              <a:pPr/>
              <a:t>5/26/2013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C52994-A58A-433F-BE8C-1EAF704D2A71}" type="datetime1">
              <a:rPr lang="en-US" smtClean="0"/>
              <a:pPr/>
              <a:t>5/26/2013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3AAE43-C78D-4084-8519-23003F734619}" type="datetime1">
              <a:rPr lang="en-US" smtClean="0"/>
              <a:pPr/>
              <a:t>5/26/2013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C4A9A7-DCFD-46A8-A365-85D8DAB6BF79}" type="datetime1">
              <a:rPr lang="en-US" smtClean="0"/>
              <a:pPr/>
              <a:t>5/26/2013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60300D1-00F0-4F10-B05B-955CE7FD5AF3}" type="datetime1">
              <a:rPr lang="en-US" smtClean="0"/>
              <a:pPr/>
              <a:t>5/26/2013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058306-197D-4C2C-85FD-B47F59A54206}" type="datetime1">
              <a:rPr lang="en-US" smtClean="0"/>
              <a:pPr/>
              <a:t>5/26/2013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87BCDC-DB16-445D-B11F-2EBF088F58F2}" type="datetime1">
              <a:rPr lang="en-US" smtClean="0"/>
              <a:pPr/>
              <a:t>5/26/2013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ADC30FC-878E-4CB9-BF7D-B69DDB24E36D}" type="datetime1">
              <a:rPr lang="en-US" smtClean="0"/>
              <a:pPr/>
              <a:t>5/26/2013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D73D82F-4218-467F-865A-19DCA7B9A97A}" type="datetime1">
              <a:rPr lang="en-US" smtClean="0"/>
              <a:pPr/>
              <a:t>5/26/2013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9B4CCE7-204F-4C13-ADE8-7E6E8445B89A}" type="datetime1">
              <a:rPr lang="en-US" smtClean="0"/>
              <a:pPr/>
              <a:t>5/26/2013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file:///C:\Program%20Files\Android\android-sdk\docs\guide\topics\manifest\uses-sdk-element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file:///C:\Program%20Files\Android\android-sdk\docs\reference\android\app\Activity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sdk/index.html" TargetMode="External"/><Relationship Id="rId2" Type="http://schemas.openxmlformats.org/officeDocument/2006/relationships/hyperlink" Target="http://www.oracle.com/technetwork/java/javase/downloads/jdk6downloads-1902814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8001000" cy="1828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Android Installation</a:t>
            </a:r>
            <a:endParaRPr lang="en-US" dirty="0">
              <a:solidFill>
                <a:schemeClr val="accent1">
                  <a:lumMod val="75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8200"/>
            <a:ext cx="8382000" cy="5334000"/>
          </a:xfrm>
        </p:spPr>
        <p:txBody>
          <a:bodyPr>
            <a:normAutofit fontScale="92500" lnSpcReduction="20000"/>
          </a:bodyPr>
          <a:lstStyle/>
          <a:p>
            <a:pPr marL="624078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Eclipse, select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File &gt; New &gt;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Android Application Project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Open the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folder, select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Android Project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click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Next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Enter a project name (such as "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MyFirstApp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") and click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Next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Select a build target. This is the platform version against which you will compile your app. 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Specify other app details, such as the: </a:t>
            </a:r>
          </a:p>
          <a:p>
            <a:pPr marL="880110" lvl="1" indent="-514350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Application 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The app name that appears to the user. Enter "My First App".</a:t>
            </a:r>
          </a:p>
          <a:p>
            <a:pPr marL="880110" lvl="1" indent="-514350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Package 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The package namespace for your app</a:t>
            </a:r>
          </a:p>
          <a:p>
            <a:pPr marL="880110" lvl="1" indent="-514350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Minimum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SDK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You simply need to be sure that you don't use any APIs that require an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/>
              </a:rPr>
              <a:t>API level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greater than the minimum SDK version without first using some code to verify the device's system version.</a:t>
            </a:r>
          </a:p>
          <a:p>
            <a:pPr marL="624078" indent="-51435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Click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Finish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Creating an Android Project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5913" y="409575"/>
            <a:ext cx="5972175" cy="561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AndroidManifest.xml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manifest file describes the fundamental characteristics of the app and defines each of its components. 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Directory for your app's main source files. By default, it includes an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/>
              </a:rPr>
              <a:t>Activity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class that runs when your app is launched using the app icon.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res/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Contains several sub-directories for app resources. Here are just a few: 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drawable-hdpi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 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Directory for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drawable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objects (such as bitmaps) that are designed for high-density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hdpi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screens. Other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drawable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directories contain assets designed for other screen densities.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layout/ 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Directory for files that define your app's user interface.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values/ 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Directory for other various XML files that contain a collection of resources, such as string and color definitions.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Directories and files in the Android project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1157" y="0"/>
            <a:ext cx="922631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53318" y="2286000"/>
            <a:ext cx="576668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THANK </a:t>
            </a:r>
            <a:r>
              <a:rPr lang="en-US" sz="72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yOU</a:t>
            </a:r>
            <a:endParaRPr lang="en-US" sz="7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4678363"/>
          </a:xfrm>
        </p:spPr>
        <p:txBody>
          <a:bodyPr>
            <a:normAutofit/>
          </a:bodyPr>
          <a:lstStyle/>
          <a:p>
            <a:pPr marL="624078" indent="-514350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1.	JDK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624078" indent="-514350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  <a:hlinkClick r:id="rId2"/>
              </a:rPr>
              <a:t>http://www.oracle.com/technetwork/java/javase/downloads/jdk6downloads-1902814.html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624078" indent="-514350">
              <a:buNone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624078" indent="-514350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2. 	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adt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-bundle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624078" indent="-514350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  <a:hlinkClick r:id="rId3"/>
              </a:rPr>
              <a:t>http://developer.android.com/sdk/index.html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	- Eclipse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	- Android SDK</a:t>
            </a:r>
          </a:p>
          <a:p>
            <a:pPr>
              <a:buNone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Required Installation Files</a:t>
            </a:r>
            <a:endParaRPr lang="en-US" sz="4000" dirty="0">
              <a:solidFill>
                <a:schemeClr val="accent1">
                  <a:lumMod val="75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4724399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Step 1: Installing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jdk</a:t>
            </a:r>
            <a:endParaRPr lang="en-US" sz="2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Run the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jdk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6.3.1 by double clicking the jdk-6u13-javafx1_1_1-windows-i586.exe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Click on Accept to agree on licensing -&gt;Next-&gt;Finish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-76200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Step by Step for Android Installation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352800"/>
            <a:ext cx="2667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3352800"/>
            <a:ext cx="2793923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3352800"/>
            <a:ext cx="29718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304800"/>
            <a:ext cx="8229600" cy="4800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33400" y="457200"/>
            <a:ext cx="8382000" cy="640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915400" cy="114300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Creating Android Virtual Device (AVD)</a:t>
            </a:r>
            <a:endParaRPr lang="en-US" sz="4000" dirty="0">
              <a:solidFill>
                <a:schemeClr val="accent1">
                  <a:lumMod val="75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8600" y="1295400"/>
            <a:ext cx="8382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just">
              <a:lnSpc>
                <a:spcPct val="150000"/>
              </a:lnSpc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68000"/>
              <a:buFont typeface="Wingdings 3" pitchFamily="18" charset="2"/>
              <a:buChar char="}"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Window -&gt; AVD Manager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from the menu or </a:t>
            </a:r>
          </a:p>
          <a:p>
            <a:pPr marL="342900" lvl="0" indent="-342900" algn="just">
              <a:lnSpc>
                <a:spcPct val="150000"/>
              </a:lnSpc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68000"/>
              <a:buFont typeface="Wingdings 3" pitchFamily="18" charset="2"/>
              <a:buChar char="}"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Android Virtual Device Manager icon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from the standard toolbar</a:t>
            </a:r>
          </a:p>
          <a:p>
            <a:pPr marL="342900" lvl="0" indent="-342900" algn="just">
              <a:lnSpc>
                <a:spcPct val="150000"/>
              </a:lnSpc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68000"/>
              <a:buFont typeface="Wingdings 3" pitchFamily="18" charset="2"/>
              <a:buChar char="}"/>
              <a:defRPr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68000"/>
              <a:buFont typeface="Wingdings 3" pitchFamily="18" charset="2"/>
              <a:buChar char="}"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Click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New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button to create an android emulator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733800" y="2743200"/>
            <a:ext cx="3515950" cy="942975"/>
            <a:chOff x="3733800" y="2819400"/>
            <a:chExt cx="3515950" cy="94297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33800" y="2819400"/>
              <a:ext cx="3515950" cy="942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" name="Oval 10"/>
            <p:cNvSpPr/>
            <p:nvPr/>
          </p:nvSpPr>
          <p:spPr>
            <a:xfrm>
              <a:off x="3962400" y="2923310"/>
              <a:ext cx="609600" cy="353290"/>
            </a:xfrm>
            <a:prstGeom prst="ellipse">
              <a:avLst/>
            </a:prstGeom>
            <a:noFill/>
            <a:ln cmpd="sng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609600"/>
            <a:ext cx="6677025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304800"/>
            <a:ext cx="8229600" cy="4800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33400" y="457200"/>
            <a:ext cx="8382000" cy="640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8600" y="304800"/>
            <a:ext cx="83820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just">
              <a:lnSpc>
                <a:spcPct val="125000"/>
              </a:lnSpc>
              <a:buClr>
                <a:schemeClr val="bg2">
                  <a:lumMod val="50000"/>
                </a:schemeClr>
              </a:buClr>
              <a:buSzPct val="68000"/>
              <a:buFont typeface="Wingdings 3" pitchFamily="18" charset="2"/>
              <a:buChar char="}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Enter the attributes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of the Android Emulator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algn="just">
              <a:lnSpc>
                <a:spcPct val="125000"/>
              </a:lnSpc>
              <a:buClr>
                <a:schemeClr val="bg2">
                  <a:lumMod val="50000"/>
                </a:schemeClr>
              </a:buClr>
              <a:buSzPct val="68000"/>
              <a:buFont typeface="Wingdings 3" pitchFamily="18" charset="2"/>
              <a:buChar char="}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Name: Android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Virtual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Device Name or 			Emulator Name  (Any Name)</a:t>
            </a:r>
          </a:p>
          <a:p>
            <a:pPr marL="800100" lvl="1" indent="-342900" algn="just">
              <a:lnSpc>
                <a:spcPct val="125000"/>
              </a:lnSpc>
              <a:buClr>
                <a:schemeClr val="bg2">
                  <a:lumMod val="50000"/>
                </a:schemeClr>
              </a:buClr>
              <a:buSzPct val="68000"/>
              <a:buFont typeface="Wingdings 3" pitchFamily="18" charset="2"/>
              <a:buChar char="}"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Target : Android Version</a:t>
            </a:r>
          </a:p>
          <a:p>
            <a:pPr marL="800100" lvl="1" indent="-342900" algn="just">
              <a:lnSpc>
                <a:spcPct val="125000"/>
              </a:lnSpc>
              <a:buClr>
                <a:schemeClr val="bg2">
                  <a:lumMod val="50000"/>
                </a:schemeClr>
              </a:buClr>
              <a:buSzPct val="68000"/>
              <a:buFont typeface="Wingdings 3" pitchFamily="18" charset="2"/>
              <a:buChar char="}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SD card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: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size of SD card</a:t>
            </a:r>
          </a:p>
          <a:p>
            <a:pPr marL="342900" indent="-342900" algn="just">
              <a:lnSpc>
                <a:spcPct val="125000"/>
              </a:lnSpc>
              <a:buClr>
                <a:schemeClr val="bg2">
                  <a:lumMod val="50000"/>
                </a:schemeClr>
              </a:buClr>
              <a:buSzPct val="68000"/>
              <a:buFont typeface="Wingdings 3" pitchFamily="18" charset="2"/>
              <a:buChar char="}"/>
              <a:defRPr/>
            </a:pP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Click the 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Ok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button</a:t>
            </a:r>
          </a:p>
          <a:p>
            <a:pPr marL="342900" lvl="0" indent="-342900" algn="just">
              <a:lnSpc>
                <a:spcPct val="125000"/>
              </a:lnSpc>
              <a:buClr>
                <a:schemeClr val="bg2">
                  <a:lumMod val="50000"/>
                </a:schemeClr>
              </a:buClr>
              <a:buSzPct val="68000"/>
              <a:buFont typeface="Wingdings 3" pitchFamily="18" charset="2"/>
              <a:buChar char="}"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62263" y="433388"/>
            <a:ext cx="3419475" cy="599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228600"/>
            <a:ext cx="83820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just">
              <a:spcBef>
                <a:spcPts val="900"/>
              </a:spcBef>
              <a:buClr>
                <a:schemeClr val="bg2">
                  <a:lumMod val="50000"/>
                </a:schemeClr>
              </a:buClr>
              <a:buSzPct val="68000"/>
              <a:buFont typeface="Wingdings 3" pitchFamily="18" charset="2"/>
              <a:buChar char="}"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228600"/>
            <a:ext cx="8458200" cy="1685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spcBef>
                <a:spcPts val="900"/>
              </a:spcBef>
              <a:buClr>
                <a:schemeClr val="bg2">
                  <a:lumMod val="50000"/>
                </a:schemeClr>
              </a:buClr>
              <a:buSzPct val="68000"/>
              <a:buFont typeface="Wingdings 3" pitchFamily="18" charset="2"/>
              <a:buChar char="}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Select the AVD and then click the </a:t>
            </a:r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button</a:t>
            </a:r>
          </a:p>
          <a:p>
            <a:pPr marL="342900" lvl="0" indent="-342900" algn="just">
              <a:spcBef>
                <a:spcPts val="900"/>
              </a:spcBef>
              <a:buClr>
                <a:schemeClr val="bg2">
                  <a:lumMod val="50000"/>
                </a:schemeClr>
              </a:buClr>
              <a:buSzPct val="68000"/>
              <a:buFont typeface="Wingdings 3" pitchFamily="18" charset="2"/>
              <a:buChar char="}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When the Launch Options Message box appears, press the </a:t>
            </a:r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Launch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button to run the emulator</a:t>
            </a:r>
          </a:p>
          <a:p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1" y="1524000"/>
            <a:ext cx="6324600" cy="454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91325" y="1509713"/>
            <a:ext cx="2276475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8600" y="381000"/>
            <a:ext cx="83820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just">
              <a:spcBef>
                <a:spcPct val="20000"/>
              </a:spcBef>
              <a:buClr>
                <a:schemeClr val="bg2">
                  <a:lumMod val="50000"/>
                </a:schemeClr>
              </a:buClr>
              <a:buSzPct val="68000"/>
              <a:buFont typeface="Wingdings 3" pitchFamily="18" charset="2"/>
              <a:buChar char="}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When the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 Android Virtual Device (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AVD) is launched, the user can see the AVD 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Emulator as follow: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5050" y="1571625"/>
            <a:ext cx="5314950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684</TotalTime>
  <Words>425</Words>
  <Application>Microsoft Office PowerPoint</Application>
  <PresentationFormat>On-screen Show (4:3)</PresentationFormat>
  <Paragraphs>71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Concourse</vt:lpstr>
      <vt:lpstr>Android Installation</vt:lpstr>
      <vt:lpstr>Required Installation Files</vt:lpstr>
      <vt:lpstr>Slide 3</vt:lpstr>
      <vt:lpstr>Creating Android Virtual Device (AVD)</vt:lpstr>
      <vt:lpstr>Slide 5</vt:lpstr>
      <vt:lpstr>Slide 6</vt:lpstr>
      <vt:lpstr>Slide 7</vt:lpstr>
      <vt:lpstr>Slide 8</vt:lpstr>
      <vt:lpstr>Slide 9</vt:lpstr>
      <vt:lpstr> Creating an Android Project </vt:lpstr>
      <vt:lpstr>Slide 11</vt:lpstr>
      <vt:lpstr>Directories and files in the Android project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Offline Installation</dc:title>
  <dc:creator>user1</dc:creator>
  <cp:lastModifiedBy>Soe</cp:lastModifiedBy>
  <cp:revision>73</cp:revision>
  <dcterms:created xsi:type="dcterms:W3CDTF">2006-08-16T00:00:00Z</dcterms:created>
  <dcterms:modified xsi:type="dcterms:W3CDTF">2013-05-26T15:19:41Z</dcterms:modified>
</cp:coreProperties>
</file>