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99" r:id="rId2"/>
    <p:sldId id="298" r:id="rId3"/>
    <p:sldId id="297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87" r:id="rId14"/>
    <p:sldId id="286" r:id="rId15"/>
    <p:sldId id="285" r:id="rId16"/>
    <p:sldId id="284" r:id="rId17"/>
    <p:sldId id="279" r:id="rId18"/>
    <p:sldId id="278" r:id="rId19"/>
    <p:sldId id="277" r:id="rId20"/>
    <p:sldId id="276" r:id="rId21"/>
    <p:sldId id="275" r:id="rId22"/>
    <p:sldId id="274" r:id="rId23"/>
    <p:sldId id="301" r:id="rId24"/>
    <p:sldId id="302" r:id="rId25"/>
    <p:sldId id="303" r:id="rId26"/>
    <p:sldId id="304" r:id="rId27"/>
    <p:sldId id="272" r:id="rId28"/>
    <p:sldId id="305" r:id="rId29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34" y="-84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CC25-61A0-4166-99F2-684EE5417509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BCE9-8438-4A49-A21A-39B666BFA7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CD7B33-5CEE-49F1-82FC-58C452412C3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20E478-A612-450F-856C-F911EFFC2C6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A40B34-D21E-4723-8AC3-BD9AEB8C7B6E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6962EC-7138-443C-9D58-B3715CC9865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DC8263-D8BD-4AB1-BCB1-3EA2B7A199B2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7BB254-4AF0-4CC2-BC74-4D32D3831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B0F6A-8247-49AC-88E7-2943FEE9D87C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B1AA4-9A7D-4449-89FF-977DE80D9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BFBE1-FCB8-4C02-B8FC-30A64CFAADB9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58638-8269-4955-B1BD-537E5A7ED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49B6-AC7A-4ECC-B92A-5F8CB87762F7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1BD13-6194-4057-BA37-6C75CA087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792309-0BD2-42DE-9779-85E7848629A4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49FEB7-1B9D-4AF3-8E59-1CEECBB16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64EADE-93A9-48EE-8625-A78F616A3AF3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C9D0C8-CDFD-4109-962E-946332153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F99330-0515-4752-A8A2-9A7C080A41E1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B1FCA5-26A4-42BA-B14E-8A5B56EA7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B144E6-0721-47AE-B421-52202BF6D74A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32A26A-DF64-41C3-8AD5-11E37CBD2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4793-CBC4-448E-8B3E-D2655E883069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5A33A-DD18-41FC-9999-55DFF397A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3181C-3751-4DC1-B89B-FA55B906C942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1F3F1A-DBB8-4F70-AED2-CBD5B3D08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995363" y="6946900"/>
            <a:ext cx="5280025" cy="2005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74613" y="8034338"/>
            <a:ext cx="5280026" cy="11652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640CF91-FC1F-44F4-B500-F4564B7DA0F2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655C54-DF4B-498F-9D0D-E06E2A120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95363" y="6946900"/>
            <a:ext cx="5280025" cy="2005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4613" y="8034338"/>
            <a:ext cx="5280026" cy="11652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62C8B3-FD62-4491-980D-982A554751E3}" type="datetimeFigureOut">
              <a:rPr lang="en-US"/>
              <a:pPr>
                <a:defRPr/>
              </a:pPr>
              <a:t>5/27/2013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BA7D312-BECF-4A66-AE3C-EF713F8B5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6" r:id="rId3"/>
    <p:sldLayoutId id="2147483697" r:id="rId4"/>
    <p:sldLayoutId id="2147483698" r:id="rId5"/>
    <p:sldLayoutId id="2147483699" r:id="rId6"/>
    <p:sldLayoutId id="2147483692" r:id="rId7"/>
    <p:sldLayoutId id="2147483700" r:id="rId8"/>
    <p:sldLayoutId id="2147483701" r:id="rId9"/>
    <p:sldLayoutId id="2147483693" r:id="rId10"/>
    <p:sldLayoutId id="214748369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fontAlgn="base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fontAlgn="base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1638300"/>
            <a:ext cx="12446000" cy="25413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 Application’s Life Cycle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E8858D-26CB-4ABA-992E-A961E4F7E7D4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711200" y="1028700"/>
            <a:ext cx="11277600" cy="84963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android.LifeCycle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android.app.Activity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android.os.Bundle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android.util.Log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android.widget.Toast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LifeCycleActivity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extends Activity {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@Override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public void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(Bundle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super.onCreate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savedInstanceState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setContentView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R.layout.main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Debugging","OnCreate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Button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btn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(Button)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(R.id.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button1);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btn.setOnClickListener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OnClickListener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@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Override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public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arg0) {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finish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}});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58800" y="-266700"/>
            <a:ext cx="11430000" cy="15875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/>
                </a:solidFill>
              </a:rPr>
              <a:t>Example :Life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4"/>
          <p:cNvSpPr>
            <a:spLocks noGrp="1"/>
          </p:cNvSpPr>
          <p:nvPr>
            <p:ph idx="1"/>
          </p:nvPr>
        </p:nvSpPr>
        <p:spPr>
          <a:xfrm>
            <a:off x="635000" y="1638300"/>
            <a:ext cx="11430000" cy="73152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Debugging","OnDestroy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Debugging","OnPause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Cycle(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Con't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35000" y="1333500"/>
            <a:ext cx="11430000" cy="7620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Debugging","OnRestart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Debugging","OnResume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35000" y="-38100"/>
            <a:ext cx="11430000" cy="15875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 (</a:t>
            </a:r>
            <a:r>
              <a:rPr lang="en-US" sz="4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Con't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)</a:t>
            </a:r>
            <a:endParaRPr lang="en-US" sz="4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35000" y="1714500"/>
            <a:ext cx="11430000" cy="78105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Debugging","OnStart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@Override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protected void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// TODO Auto-generated method stub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super.onStop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Toast.makeText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(this, 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", 1).show();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Log.i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Debugging","OnStop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}   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 : Life Cycle (Con't :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5000" y="1879342"/>
            <a:ext cx="1104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New Instance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 Arrow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Finish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onDestroy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Home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onPause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After 3 -&gt; App Tap -&gt; re execute current app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Run DDMS -&gt; Receive a phone call or SMS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35000" y="584200"/>
            <a:ext cx="11430000" cy="1587500"/>
          </a:xfrm>
          <a:prstGeom prst="rect">
            <a:avLst/>
          </a:prstGeo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Life Cycle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400" y="800100"/>
            <a:ext cx="5029200" cy="7543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177</Words>
  <Application>Microsoft Office PowerPoint</Application>
  <PresentationFormat>Custom</PresentationFormat>
  <Paragraphs>85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Android Application’s Life Cycle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Example :Life Cycle</vt:lpstr>
      <vt:lpstr>Example : Life Cycle(Con't:)</vt:lpstr>
      <vt:lpstr>Example : Life Cycle (Con't : )</vt:lpstr>
      <vt:lpstr>Example : Life Cycle (Con't : )</vt:lpstr>
      <vt:lpstr>Slide 27</vt:lpstr>
      <vt:lpstr>Slide 28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Soe</cp:lastModifiedBy>
  <cp:revision>6</cp:revision>
  <dcterms:created xsi:type="dcterms:W3CDTF">2013-05-19T13:56:02Z</dcterms:created>
  <dcterms:modified xsi:type="dcterms:W3CDTF">2013-05-27T15:24:29Z</dcterms:modified>
</cp:coreProperties>
</file>