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  <p:sldId id="283" r:id="rId3"/>
    <p:sldId id="282" r:id="rId4"/>
    <p:sldId id="281" r:id="rId5"/>
    <p:sldId id="280" r:id="rId6"/>
    <p:sldId id="279" r:id="rId7"/>
    <p:sldId id="278" r:id="rId8"/>
    <p:sldId id="277" r:id="rId9"/>
    <p:sldId id="276" r:id="rId10"/>
    <p:sldId id="275" r:id="rId11"/>
    <p:sldId id="274" r:id="rId12"/>
    <p:sldId id="273" r:id="rId13"/>
    <p:sldId id="272" r:id="rId14"/>
    <p:sldId id="271" r:id="rId15"/>
    <p:sldId id="270" r:id="rId16"/>
    <p:sldId id="269" r:id="rId17"/>
    <p:sldId id="268" r:id="rId18"/>
    <p:sldId id="267" r:id="rId19"/>
    <p:sldId id="266" r:id="rId20"/>
    <p:sldId id="265" r:id="rId21"/>
    <p:sldId id="264" r:id="rId22"/>
    <p:sldId id="263" r:id="rId23"/>
    <p:sldId id="262" r:id="rId24"/>
    <p:sldId id="261" r:id="rId25"/>
    <p:sldId id="260" r:id="rId26"/>
    <p:sldId id="259" r:id="rId27"/>
    <p:sldId id="258" r:id="rId28"/>
    <p:sldId id="257" r:id="rId29"/>
    <p:sldId id="256" r:id="rId30"/>
  </p:sldIdLst>
  <p:sldSz cx="12700000" cy="9525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216" y="-90"/>
      </p:cViewPr>
      <p:guideLst>
        <p:guide orient="horz" pos="3000"/>
        <p:guide pos="4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6478588"/>
            <a:ext cx="12709525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4763" y="6878638"/>
            <a:ext cx="12704763" cy="2655887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938" y="4832896"/>
              <a:ext cx="7456062" cy="5186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099" y="5135356"/>
              <a:ext cx="9108901" cy="838143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52500" y="2434169"/>
            <a:ext cx="10795000" cy="2541335"/>
          </a:xfrm>
        </p:spPr>
        <p:txBody>
          <a:bodyPr anchor="b"/>
          <a:lstStyle>
            <a:lvl1pPr algn="r">
              <a:defRPr sz="67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52500" y="5016121"/>
            <a:ext cx="10795000" cy="1666256"/>
          </a:xfrm>
        </p:spPr>
        <p:txBody>
          <a:bodyPr lIns="63496" rIns="63496"/>
          <a:lstStyle>
            <a:lvl1pPr marL="0" marR="88894" indent="0" algn="r">
              <a:buNone/>
              <a:defRPr>
                <a:solidFill>
                  <a:schemeClr val="tx2"/>
                </a:solidFill>
              </a:defRPr>
            </a:lvl1pPr>
            <a:lvl2pPr marL="634959" indent="0" algn="ctr">
              <a:buNone/>
            </a:lvl2pPr>
            <a:lvl3pPr marL="1269919" indent="0" algn="ctr">
              <a:buNone/>
            </a:lvl3pPr>
            <a:lvl4pPr marL="1904878" indent="0" algn="ctr">
              <a:buNone/>
            </a:lvl4pPr>
            <a:lvl5pPr marL="2539837" indent="0" algn="ctr">
              <a:buNone/>
            </a:lvl5pPr>
            <a:lvl6pPr marL="3174797" indent="0" algn="ctr">
              <a:buNone/>
            </a:lvl6pPr>
            <a:lvl7pPr marL="3809756" indent="0" algn="ctr">
              <a:buNone/>
            </a:lvl7pPr>
            <a:lvl8pPr marL="4444716" indent="0" algn="ctr">
              <a:buNone/>
            </a:lvl8pPr>
            <a:lvl9pPr marL="5079675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7013AE3-DEA8-4BD7-906F-AEB7D135436D}" type="datetimeFigureOut">
              <a:rPr lang="en-US"/>
              <a:pPr>
                <a:defRPr/>
              </a:pPr>
              <a:t>5/22/2013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B08D26F-4DAF-4C49-8758-D874CB96C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2057402"/>
            <a:ext cx="11430000" cy="609176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34E8E-0D3A-478F-8936-A8C4ECF492FF}" type="datetimeFigureOut">
              <a:rPr lang="en-US"/>
              <a:pPr>
                <a:defRPr/>
              </a:pPr>
              <a:t>5/22/2013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6FED2-BE86-427B-8D20-2C0A8D7765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05574" y="381445"/>
            <a:ext cx="2468708" cy="7767724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381446"/>
            <a:ext cx="8784167" cy="7767722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07215-1736-4101-9A73-A1B0AC550793}" type="datetimeFigureOut">
              <a:rPr lang="en-US"/>
              <a:pPr>
                <a:defRPr/>
              </a:pPr>
              <a:t>5/22/2013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059DB-EFDF-4731-BE86-86D0463FD5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01685-C458-4667-88A5-D67DFF36E580}" type="datetimeFigureOut">
              <a:rPr lang="en-US"/>
              <a:pPr>
                <a:defRPr/>
              </a:pPr>
              <a:t>5/22/2013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9BD38-F4A3-4BC9-84C2-A8A2C9F7DF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5051425" y="4173538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4792663" y="4173538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00" y="1471822"/>
            <a:ext cx="10795000" cy="2540000"/>
          </a:xfrm>
        </p:spPr>
        <p:txBody>
          <a:bodyPr anchor="b"/>
          <a:lstStyle>
            <a:lvl1pPr algn="r">
              <a:buNone/>
              <a:defRPr sz="67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8213" y="4071822"/>
            <a:ext cx="6350000" cy="2020678"/>
          </a:xfrm>
        </p:spPr>
        <p:txBody>
          <a:bodyPr/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1B8A3D3-161A-41C5-A06C-ACAC37C17804}" type="datetimeFigureOut">
              <a:rPr lang="en-US"/>
              <a:pPr>
                <a:defRPr/>
              </a:pPr>
              <a:t>5/22/2013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CBFF87-31A2-4583-B220-8FF4161FE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2057401"/>
            <a:ext cx="5609167" cy="6286060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5833" y="2057401"/>
            <a:ext cx="5609167" cy="6286060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38A2541-3677-4A5F-83EB-3A99A5FC69F1}" type="datetimeFigureOut">
              <a:rPr lang="en-US"/>
              <a:pPr>
                <a:defRPr/>
              </a:pPr>
              <a:t>5/22/2013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3702AE9-24F7-4769-B700-55EC9DDB9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379236"/>
            <a:ext cx="11430000" cy="15875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000" y="7514167"/>
            <a:ext cx="5611372" cy="1058333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53984"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451426" y="7514167"/>
            <a:ext cx="5613576" cy="1058333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53984"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35000" y="2005965"/>
            <a:ext cx="5611372" cy="5474671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1425" y="2005965"/>
            <a:ext cx="5613576" cy="5474671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D999B8F-93E0-47C3-AA9F-B39EDFFACC4F}" type="datetimeFigureOut">
              <a:rPr lang="en-US"/>
              <a:pPr>
                <a:defRPr/>
              </a:pPr>
              <a:t>5/22/2013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77EC48D-AA05-4A7F-8C1E-FD1CBAD96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3FCD617-6CE0-4199-9A7C-F0AF81EE8AEA}" type="datetimeFigureOut">
              <a:rPr lang="en-US"/>
              <a:pPr>
                <a:defRPr/>
              </a:pPr>
              <a:t>5/22/2013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AACD11E-3B6A-4477-B91B-29AC513FD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4796F-913E-412C-8A84-E10FFBC24A32}" type="datetimeFigureOut">
              <a:rPr lang="en-US"/>
              <a:pPr>
                <a:defRPr/>
              </a:pPr>
              <a:t>5/22/2013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132FA-5D14-4968-AE2A-87877DF44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6773333"/>
            <a:ext cx="10391356" cy="6350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3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138333" y="7437642"/>
            <a:ext cx="5520267" cy="1270000"/>
          </a:xfrm>
        </p:spPr>
        <p:txBody>
          <a:bodyPr/>
          <a:lstStyle>
            <a:lvl1pPr marL="0" indent="0" algn="r">
              <a:buNone/>
              <a:defRPr sz="22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200"/>
            </a:lvl4pPr>
            <a:lvl5pPr>
              <a:buNone/>
              <a:defRPr sz="12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70000" y="381000"/>
            <a:ext cx="10388600" cy="6350000"/>
          </a:xfrm>
        </p:spPr>
        <p:txBody>
          <a:bodyPr/>
          <a:lstStyle>
            <a:lvl1pPr>
              <a:defRPr sz="4400"/>
            </a:lvl1pPr>
            <a:lvl2pPr>
              <a:defRPr sz="3900"/>
            </a:lvl2pPr>
            <a:lvl3pPr>
              <a:defRPr sz="3300"/>
            </a:lvl3pPr>
            <a:lvl4pPr>
              <a:defRPr sz="2800"/>
            </a:lvl4pPr>
            <a:lvl5pPr>
              <a:defRPr sz="2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AE3C4B9-9F8D-4466-AD7B-CC3776523E63}" type="datetimeFigureOut">
              <a:rPr lang="en-US"/>
              <a:pPr>
                <a:defRPr/>
              </a:pPr>
              <a:t>5/22/2013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A1514A3-D949-408A-B4A7-B2FC0A7FC8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93738" y="8256588"/>
            <a:ext cx="6861175" cy="127952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26992" tIns="63496" rIns="126992" bIns="63496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74688" y="8248650"/>
            <a:ext cx="5126037" cy="12969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26992" tIns="63496" rIns="126992" bIns="63496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392" y="8043407"/>
            <a:ext cx="4725436" cy="1501206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12829" y="8038525"/>
            <a:ext cx="4729874" cy="1506088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2033250" y="6927850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11774488" y="6927850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5045" y="7560281"/>
            <a:ext cx="9948333" cy="900322"/>
          </a:xfrm>
          <a:noFill/>
        </p:spPr>
        <p:txBody>
          <a:bodyPr tIns="0"/>
          <a:lstStyle>
            <a:lvl1pPr marL="0" marR="25398" indent="0" algn="r">
              <a:buNone/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7500" y="263844"/>
            <a:ext cx="12065000" cy="6096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44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6757114"/>
            <a:ext cx="11215878" cy="781489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42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BD92E67-4E2F-4797-BFFF-0AC804CE65AA}" type="datetimeFigureOut">
              <a:rPr lang="en-US"/>
              <a:pPr>
                <a:defRPr/>
              </a:pPr>
              <a:t>5/22/2013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4D71A18-B221-4C88-A8AD-5E6943A7D5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93738" y="8256588"/>
            <a:ext cx="6861175" cy="127952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26992" tIns="63496" rIns="126992" bIns="63496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74688" y="8248650"/>
            <a:ext cx="5126037" cy="12969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26992" tIns="63496" rIns="126992" bIns="63496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392" y="8043407"/>
            <a:ext cx="4725436" cy="1501206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829" y="8038525"/>
            <a:ext cx="4729874" cy="1506088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35000" y="381000"/>
            <a:ext cx="11430000" cy="1587500"/>
          </a:xfrm>
          <a:prstGeom prst="rect">
            <a:avLst/>
          </a:prstGeom>
        </p:spPr>
        <p:txBody>
          <a:bodyPr vert="horz" lIns="126992" tIns="63496" rIns="126992" bIns="63496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35000" y="2057400"/>
            <a:ext cx="114300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6992" tIns="63496" rIns="126992" bIns="634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9342438" y="8899525"/>
            <a:ext cx="2667000" cy="508000"/>
          </a:xfrm>
          <a:prstGeom prst="rect">
            <a:avLst/>
          </a:prstGeom>
        </p:spPr>
        <p:txBody>
          <a:bodyPr vert="horz" lIns="126992" tIns="63496" rIns="126992" bIns="63496" anchor="b"/>
          <a:lstStyle>
            <a:lvl1pPr algn="l" eaLnBrk="1" latinLnBrk="0" hangingPunct="1">
              <a:defRPr kumimoji="0" sz="14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EE18ADC-F55B-443C-B512-23B6A0D58B0E}" type="datetimeFigureOut">
              <a:rPr lang="en-US"/>
              <a:pPr>
                <a:defRPr/>
              </a:pPr>
              <a:t>5/22/2013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83300" y="8899525"/>
            <a:ext cx="3265488" cy="508000"/>
          </a:xfrm>
          <a:prstGeom prst="rect">
            <a:avLst/>
          </a:prstGeom>
        </p:spPr>
        <p:txBody>
          <a:bodyPr vert="horz" lIns="126992" tIns="63496" rIns="126992" bIns="63496" anchor="b"/>
          <a:lstStyle>
            <a:lvl1pPr algn="r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2009438" y="8899525"/>
            <a:ext cx="508000" cy="508000"/>
          </a:xfrm>
          <a:prstGeom prst="rect">
            <a:avLst/>
          </a:prstGeom>
        </p:spPr>
        <p:txBody>
          <a:bodyPr vert="horz" lIns="126992" tIns="63496" rIns="126992" bIns="63496" anchor="b"/>
          <a:lstStyle>
            <a:lvl1pPr algn="r" eaLnBrk="1" latinLnBrk="0" hangingPunct="1">
              <a:defRPr kumimoji="0" sz="1400" b="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DBFB4BC-B6DE-4244-ADD3-30ED1C53E5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9" r:id="rId2"/>
    <p:sldLayoutId id="2147483684" r:id="rId3"/>
    <p:sldLayoutId id="2147483685" r:id="rId4"/>
    <p:sldLayoutId id="2147483686" r:id="rId5"/>
    <p:sldLayoutId id="2147483687" r:id="rId6"/>
    <p:sldLayoutId id="2147483680" r:id="rId7"/>
    <p:sldLayoutId id="2147483688" r:id="rId8"/>
    <p:sldLayoutId id="2147483689" r:id="rId9"/>
    <p:sldLayoutId id="2147483681" r:id="rId10"/>
    <p:sldLayoutId id="214748368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7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506413" indent="-354013" algn="l" rtl="0" fontAlgn="base">
        <a:spcBef>
          <a:spcPts val="55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15913" algn="l" rtl="0" fontAlgn="base">
        <a:spcBef>
          <a:spcPts val="4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92213" indent="-315913" algn="l" rtl="0" fontAlgn="base">
        <a:spcBef>
          <a:spcPts val="488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585913" indent="-315913" algn="l" rtl="0" fontAlgn="base">
        <a:spcBef>
          <a:spcPts val="488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1903413" indent="-315913" algn="l" rtl="0" fontAlgn="base">
        <a:spcBef>
          <a:spcPts val="488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2222358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2539837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17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3174797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34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69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5398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17479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8097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4447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0796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38300"/>
            <a:ext cx="12446000" cy="254133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Android: Using Menus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C78D44B-B7FA-465C-9537-840EFBBD4723}" type="slidenum">
              <a:rPr lang="en-US"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 descr="-000010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 descr="-000011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 descr="-000012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" descr="-000013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" descr="-000014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 descr="-000015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" descr="-000016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 descr="-000017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 descr="-000018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" descr="-000019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 descr="-000002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-000020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" descr="-000021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" descr="-000022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" descr="-000023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" descr="-000024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" descr="-000025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" descr="-000026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" descr="-000027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1" descr="-000028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 descr="-000029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 descr="-000003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 descr="-000004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 descr="-000005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 descr="-000006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 descr="-000007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 descr="-000008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 descr="-000009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</TotalTime>
  <Words>5</Words>
  <Application>Microsoft Office PowerPoint</Application>
  <PresentationFormat>Custom</PresentationFormat>
  <Paragraphs>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Lucida Sans Unicode</vt:lpstr>
      <vt:lpstr>Wingdings 3</vt:lpstr>
      <vt:lpstr>Verdana</vt:lpstr>
      <vt:lpstr>Wingdings 2</vt:lpstr>
      <vt:lpstr>Calibri</vt:lpstr>
      <vt:lpstr>Times New Roman</vt:lpstr>
      <vt:lpstr>Concourse</vt:lpstr>
      <vt:lpstr>Android: Using Menus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>Meiktila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Soe</dc:creator>
  <cp:lastModifiedBy>KTDSOE</cp:lastModifiedBy>
  <cp:revision>2</cp:revision>
  <dcterms:created xsi:type="dcterms:W3CDTF">2013-05-19T14:27:22Z</dcterms:created>
  <dcterms:modified xsi:type="dcterms:W3CDTF">2013-05-22T08:20:04Z</dcterms:modified>
</cp:coreProperties>
</file>