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0" r:id="rId3"/>
    <p:sldId id="26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58" r:id="rId15"/>
    <p:sldId id="257" r:id="rId16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50" y="-84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6478588"/>
            <a:ext cx="12709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763" y="6878638"/>
            <a:ext cx="12704763" cy="2655887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938" y="4832896"/>
              <a:ext cx="7456062" cy="518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99" y="5135356"/>
              <a:ext cx="9108901" cy="83814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anchor="b"/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84E4820-879A-4F69-83B6-FFC04349A6B3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195A49-FE41-4622-AD68-20298A2BA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87D3-4191-41C6-85BE-585353032A7E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3336D-B191-4485-936D-A8EC56998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C255A-842F-4889-B088-DF6F94C9E711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A0EF6-4C63-4ED8-8793-7043E3014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8E267-F5EF-4A15-94E2-747C6834659E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65266-B748-4893-B11E-5F94F92F4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5051425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792663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anchor="b"/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74E0F7-D326-4B4C-B5CB-DD03D40757C1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11CE68-9273-4F1B-80E5-D94D6982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6004D9-1EA9-4DA5-81EA-EBF1C9CB8754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5E386C-AFCB-403F-92AA-F739DBB78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C2E02E-FBB7-44AE-8FBB-3B3B70841AEB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CB6EC3-8E89-44ED-80BB-366019BB6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A9770B-A261-4563-886A-EEE9856F1293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2F037-7B28-4C4B-A680-7331872F5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25BE6-12D8-4C15-B659-A5058E61B398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3EE1-1F58-403C-A4BA-1D073B11B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3FF8D6-C014-4023-AE3E-13D26CF5259F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CF0F56-3EE5-4CC8-A6E2-6676F9C2C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2033250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11774488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tIns="0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69A802D-E26A-4F6C-8F42-2BF1A08E86E0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6CD7A41-EF4F-463F-BA71-7AD16D20B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000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35000" y="2057400"/>
            <a:ext cx="11430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2438" y="8899525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05F29B-1C7A-4E61-BEB1-AFFEBB4AE748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300" y="8899525"/>
            <a:ext cx="3265488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09438" y="8899525"/>
            <a:ext cx="508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4B2E43C-78A5-404F-9271-343942ECB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506413" indent="-354013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15913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213" indent="-315913" algn="l" rtl="0" eaLnBrk="0" fontAlgn="base" hangingPunct="0">
        <a:spcBef>
          <a:spcPts val="4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913" indent="-315913" algn="l" rtl="0" eaLnBrk="0" fontAlgn="base" hangingPunct="0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413" indent="-315913" algn="l" rtl="0" eaLnBrk="0" fontAlgn="base" hangingPunct="0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8300"/>
            <a:ext cx="12446000" cy="254133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Android: Fonts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8F7C41-CC06-4FC4-9AF6-FE986AAED7E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4</Words>
  <Application>Microsoft Office PowerPoint</Application>
  <PresentationFormat>Custom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Android: Fonts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 </cp:lastModifiedBy>
  <cp:revision>4</cp:revision>
  <dcterms:created xsi:type="dcterms:W3CDTF">2013-05-19T14:28:03Z</dcterms:created>
  <dcterms:modified xsi:type="dcterms:W3CDTF">2013-06-03T08:29:09Z</dcterms:modified>
</cp:coreProperties>
</file>