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88" r:id="rId3"/>
    <p:sldId id="287" r:id="rId4"/>
    <p:sldId id="286" r:id="rId5"/>
    <p:sldId id="285" r:id="rId6"/>
    <p:sldId id="284" r:id="rId7"/>
    <p:sldId id="283" r:id="rId8"/>
    <p:sldId id="282" r:id="rId9"/>
    <p:sldId id="281" r:id="rId10"/>
    <p:sldId id="280" r:id="rId11"/>
    <p:sldId id="279" r:id="rId12"/>
    <p:sldId id="278" r:id="rId13"/>
    <p:sldId id="277" r:id="rId14"/>
    <p:sldId id="276" r:id="rId15"/>
    <p:sldId id="275" r:id="rId16"/>
    <p:sldId id="274" r:id="rId17"/>
    <p:sldId id="273" r:id="rId18"/>
    <p:sldId id="272" r:id="rId19"/>
    <p:sldId id="271" r:id="rId20"/>
    <p:sldId id="270" r:id="rId21"/>
    <p:sldId id="269" r:id="rId22"/>
    <p:sldId id="268" r:id="rId23"/>
    <p:sldId id="267" r:id="rId24"/>
    <p:sldId id="266" r:id="rId25"/>
    <p:sldId id="265" r:id="rId26"/>
    <p:sldId id="264" r:id="rId27"/>
    <p:sldId id="263" r:id="rId28"/>
    <p:sldId id="262" r:id="rId29"/>
    <p:sldId id="261" r:id="rId30"/>
    <p:sldId id="260" r:id="rId31"/>
    <p:sldId id="259" r:id="rId32"/>
    <p:sldId id="258" r:id="rId33"/>
    <p:sldId id="257" r:id="rId34"/>
    <p:sldId id="256" r:id="rId35"/>
  </p:sldIdLst>
  <p:sldSz cx="12700000" cy="9525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16" y="-90"/>
      </p:cViewPr>
      <p:guideLst>
        <p:guide orient="horz" pos="3000"/>
        <p:guide pos="4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6478588"/>
            <a:ext cx="12709525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763" y="6878638"/>
            <a:ext cx="12704763" cy="2655887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938" y="4832896"/>
              <a:ext cx="7456062" cy="5186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099" y="5135356"/>
              <a:ext cx="9108901" cy="83814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52500" y="2434169"/>
            <a:ext cx="10795000" cy="2541335"/>
          </a:xfrm>
        </p:spPr>
        <p:txBody>
          <a:bodyPr anchor="b"/>
          <a:lstStyle>
            <a:lvl1pPr algn="r">
              <a:defRPr sz="6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52500" y="5016121"/>
            <a:ext cx="10795000" cy="1666256"/>
          </a:xfrm>
        </p:spPr>
        <p:txBody>
          <a:bodyPr lIns="63496" rIns="63496"/>
          <a:lstStyle>
            <a:lvl1pPr marL="0" marR="88894" indent="0" algn="r">
              <a:buNone/>
              <a:defRPr>
                <a:solidFill>
                  <a:schemeClr val="tx2"/>
                </a:solidFill>
              </a:defRPr>
            </a:lvl1pPr>
            <a:lvl2pPr marL="634959" indent="0" algn="ctr">
              <a:buNone/>
            </a:lvl2pPr>
            <a:lvl3pPr marL="1269919" indent="0" algn="ctr">
              <a:buNone/>
            </a:lvl3pPr>
            <a:lvl4pPr marL="1904878" indent="0" algn="ctr">
              <a:buNone/>
            </a:lvl4pPr>
            <a:lvl5pPr marL="2539837" indent="0" algn="ctr">
              <a:buNone/>
            </a:lvl5pPr>
            <a:lvl6pPr marL="3174797" indent="0" algn="ctr">
              <a:buNone/>
            </a:lvl6pPr>
            <a:lvl7pPr marL="3809756" indent="0" algn="ctr">
              <a:buNone/>
            </a:lvl7pPr>
            <a:lvl8pPr marL="4444716" indent="0" algn="ctr">
              <a:buNone/>
            </a:lvl8pPr>
            <a:lvl9pPr marL="5079675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D36AC8-BAA2-412E-8A34-7EB0BA8FAE2C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AF49081-0D68-40C9-AD13-48722AF55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2057402"/>
            <a:ext cx="11430000" cy="60917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4D82A-EE7A-43F6-852F-79AD69FBF47D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8E4D-DE5E-47F3-9688-162256BEC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05574" y="381445"/>
            <a:ext cx="2468708" cy="776772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446"/>
            <a:ext cx="8784167" cy="776772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7F021-E721-40BD-83C0-AA982535B49D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B9BA8-874F-48B9-9712-46CB27746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F92E6-B92B-428D-874B-3D4576C0E9F1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CDB6-3576-4EEE-B261-535DD79E68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5051425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4792663" y="4173538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1471822"/>
            <a:ext cx="10795000" cy="2540000"/>
          </a:xfrm>
        </p:spPr>
        <p:txBody>
          <a:bodyPr anchor="b"/>
          <a:lstStyle>
            <a:lvl1pPr algn="r">
              <a:buNone/>
              <a:defRPr sz="6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8213" y="4071822"/>
            <a:ext cx="6350000" cy="2020678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141557-B4A8-40DD-A7FA-754EC2E105C2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2B92FA-DD48-4D92-8244-211EC514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33" y="2057401"/>
            <a:ext cx="5609167" cy="6286060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4E50C2-3B60-4AEE-8E0B-271148425675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CF6F61-4C58-467B-96FE-D63C453CD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379236"/>
            <a:ext cx="11430000" cy="15875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000" y="7514167"/>
            <a:ext cx="5611372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451426" y="7514167"/>
            <a:ext cx="5613576" cy="1058333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53984" anchor="ctr"/>
          <a:lstStyle>
            <a:lvl1pPr marL="0" indent="0">
              <a:buNone/>
              <a:defRPr sz="3300" b="0">
                <a:solidFill>
                  <a:schemeClr val="bg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500" b="1"/>
            </a:lvl3pPr>
            <a:lvl4pPr>
              <a:buNone/>
              <a:defRPr sz="2200" b="1"/>
            </a:lvl4pPr>
            <a:lvl5pPr>
              <a:buNone/>
              <a:defRPr sz="22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35000" y="2005965"/>
            <a:ext cx="5611372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1425" y="2005965"/>
            <a:ext cx="5613576" cy="5474671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9DAFA1-5111-4EAA-AE20-0C0437AAD5AB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CC5CDB-70E9-442A-81E7-1E40E87FD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BF332B-6DF0-46AC-A65D-F8770FC8F61B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0E3155-B72F-4663-A074-88A0186C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AFD3C-813C-40B1-991F-DB20603464CA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1A8F-A389-4354-95E6-FA0684C23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0" y="6773333"/>
            <a:ext cx="10391356" cy="6350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3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38333" y="7437642"/>
            <a:ext cx="5520267" cy="1270000"/>
          </a:xfrm>
        </p:spPr>
        <p:txBody>
          <a:bodyPr/>
          <a:lstStyle>
            <a:lvl1pPr marL="0" indent="0" algn="r">
              <a:buNone/>
              <a:defRPr sz="22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200"/>
            </a:lvl4pPr>
            <a:lvl5pPr>
              <a:buNone/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70000" y="381000"/>
            <a:ext cx="10388600" cy="6350000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5A35A2-F395-4515-8B21-F694B925693E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456499-4EC4-422C-AC53-27456424E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2033250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11774488" y="6927850"/>
            <a:ext cx="254000" cy="3175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5045" y="7560281"/>
            <a:ext cx="9948333" cy="900322"/>
          </a:xfrm>
          <a:noFill/>
        </p:spPr>
        <p:txBody>
          <a:bodyPr tIns="0"/>
          <a:lstStyle>
            <a:lvl1pPr marL="0" marR="25398" indent="0" algn="r">
              <a:buNone/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00" y="263844"/>
            <a:ext cx="12065000" cy="6096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44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6757114"/>
            <a:ext cx="11215878" cy="78148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2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549D638-EF32-418D-9055-9E4CB5577938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5AB437D-65FD-4A90-B882-261368B04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93738" y="8256588"/>
            <a:ext cx="6861175" cy="127952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74688" y="8248650"/>
            <a:ext cx="5126037" cy="12969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26992" tIns="63496" rIns="126992" bIns="63496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392" y="8043407"/>
            <a:ext cx="4725436" cy="1501206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26992" tIns="63496" rIns="126992" bIns="63496"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829" y="8038525"/>
            <a:ext cx="4729874" cy="150608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35000" y="381000"/>
            <a:ext cx="11430000" cy="1587500"/>
          </a:xfrm>
          <a:prstGeom prst="rect">
            <a:avLst/>
          </a:prstGeom>
        </p:spPr>
        <p:txBody>
          <a:bodyPr vert="horz" lIns="126992" tIns="63496" rIns="126992" bIns="63496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35000" y="2057400"/>
            <a:ext cx="1143000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6992" tIns="63496" rIns="126992" bIns="63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342438" y="8899525"/>
            <a:ext cx="2667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l" eaLnBrk="1" latinLnBrk="0" hangingPunct="1">
              <a:defRPr kumimoji="0" sz="14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960D216-801B-4D70-A377-FA20014840D8}" type="datetimeFigureOut">
              <a:rPr lang="en-US"/>
              <a:pPr>
                <a:defRPr/>
              </a:pPr>
              <a:t>5/22/2013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83300" y="8899525"/>
            <a:ext cx="3265488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009438" y="8899525"/>
            <a:ext cx="508000" cy="508000"/>
          </a:xfrm>
          <a:prstGeom prst="rect">
            <a:avLst/>
          </a:prstGeom>
        </p:spPr>
        <p:txBody>
          <a:bodyPr vert="horz" lIns="126992" tIns="63496" rIns="126992" bIns="63496" anchor="b"/>
          <a:lstStyle>
            <a:lvl1pPr algn="r" eaLnBrk="1" latinLnBrk="0" hangingPunct="1">
              <a:defRPr kumimoji="0" sz="14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76A653-ED3D-4BB2-A0DE-DEF3F3B16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7" r:id="rId6"/>
    <p:sldLayoutId id="2147483680" r:id="rId7"/>
    <p:sldLayoutId id="2147483688" r:id="rId8"/>
    <p:sldLayoutId id="2147483689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506413" indent="-354013" algn="l" rtl="0" fontAlgn="base">
        <a:spcBef>
          <a:spcPts val="55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15913" algn="l" rtl="0" fontAlgn="base">
        <a:spcBef>
          <a:spcPts val="4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922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859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1903413" indent="-315913" algn="l" rtl="0" fontAlgn="base">
        <a:spcBef>
          <a:spcPts val="488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2222358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83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1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3174797" indent="-317480" algn="l" rtl="0" eaLnBrk="1" latinLnBrk="0" hangingPunct="1">
        <a:spcBef>
          <a:spcPts val="486"/>
        </a:spcBef>
        <a:buClr>
          <a:schemeClr val="accent3"/>
        </a:buClr>
        <a:buFont typeface="Wingdings 2"/>
        <a:buChar char="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34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69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048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539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1747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8097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4447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0796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2171700"/>
            <a:ext cx="10795000" cy="254133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Android: Dialog Boxes</a:t>
            </a:r>
            <a:br>
              <a:rPr lang="en-US" sz="6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Alert Dialog &amp; Toast Widgets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-00001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 descr="-00001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 descr="-00001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 descr="-00001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 descr="-00001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-00001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-00001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-00001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 descr="-00001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 descr="-00001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 descr="-00000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-00002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 descr="-00002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 descr="-00002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 descr="-00002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-00002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" descr="-00002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 descr="-00002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 descr="-00002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 descr="-00002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 descr="-00002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 descr="-00000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" descr="-000030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 descr="-000031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1" descr="-000032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-000033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" descr="-00003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-000004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-000005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 descr="-000006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-000007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" descr="-000008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 descr="-000009.png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700000" cy="952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</TotalTime>
  <Words>4</Words>
  <Application>Microsoft Office PowerPoint</Application>
  <PresentationFormat>Custom</PresentationFormat>
  <Paragraphs>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Lucida Sans Unicode</vt:lpstr>
      <vt:lpstr>Wingdings 3</vt:lpstr>
      <vt:lpstr>Verdana</vt:lpstr>
      <vt:lpstr>Wingdings 2</vt:lpstr>
      <vt:lpstr>Calibri</vt:lpstr>
      <vt:lpstr>Concourse</vt:lpstr>
      <vt:lpstr>Android: Dialog Boxes Alert Dialog &amp; Toast Widgets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Meiktila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Soe</dc:creator>
  <cp:lastModifiedBy>KTDSOE</cp:lastModifiedBy>
  <cp:revision>2</cp:revision>
  <dcterms:created xsi:type="dcterms:W3CDTF">2013-05-19T16:02:03Z</dcterms:created>
  <dcterms:modified xsi:type="dcterms:W3CDTF">2013-05-22T08:14:03Z</dcterms:modified>
</cp:coreProperties>
</file>